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6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335B-DDF7-4878-9C7A-B7C1C9115B2A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54E4-126C-4259-BE04-23BA16AB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Options [</a:t>
            </a:r>
            <a:r>
              <a:rPr lang="en-US" dirty="0" err="1" smtClean="0"/>
              <a:t>youtube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 descr="Upload your video - YouTub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6040331" cy="54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-- </a:t>
            </a:r>
            <a:r>
              <a:rPr lang="en-US" dirty="0" err="1" smtClean="0"/>
              <a:t>grabcad</a:t>
            </a:r>
            <a:endParaRPr lang="en-US" dirty="0"/>
          </a:p>
        </p:txBody>
      </p:sp>
      <p:pic>
        <p:nvPicPr>
          <p:cNvPr id="4" name="Content Placeholder 3" descr="Welcome stranger, sign-in - GrabCA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5652173" cy="5059691"/>
          </a:xfrm>
        </p:spPr>
      </p:pic>
    </p:spTree>
    <p:extLst>
      <p:ext uri="{BB962C8B-B14F-4D97-AF65-F5344CB8AC3E}">
        <p14:creationId xmlns:p14="http://schemas.microsoft.com/office/powerpoint/2010/main" val="12048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front page [</a:t>
            </a:r>
            <a:r>
              <a:rPr lang="en-US" dirty="0" err="1" smtClean="0"/>
              <a:t>grabcad</a:t>
            </a:r>
            <a:r>
              <a:rPr lang="en-US" dirty="0" smtClean="0"/>
              <a:t> ]</a:t>
            </a:r>
            <a:endParaRPr lang="en-US" dirty="0"/>
          </a:p>
        </p:txBody>
      </p:sp>
      <p:pic>
        <p:nvPicPr>
          <p:cNvPr id="4" name="Content Placeholder 3" descr="Free 3D Models and Free CAD Models - SolidWorks AutoCAD Inventor - GrabCA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27" y="1600200"/>
            <a:ext cx="5055946" cy="4525963"/>
          </a:xfrm>
        </p:spPr>
      </p:pic>
    </p:spTree>
    <p:extLst>
      <p:ext uri="{BB962C8B-B14F-4D97-AF65-F5344CB8AC3E}">
        <p14:creationId xmlns:p14="http://schemas.microsoft.com/office/powerpoint/2010/main" val="397781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listing [</a:t>
            </a:r>
            <a:r>
              <a:rPr lang="en-US" dirty="0" err="1" smtClean="0"/>
              <a:t>grabcad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Content Placeholder 3" descr="Most downloaded models in Architecture - GrabCA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27" y="1600200"/>
            <a:ext cx="5055946" cy="4525963"/>
          </a:xfrm>
        </p:spPr>
      </p:pic>
    </p:spTree>
    <p:extLst>
      <p:ext uri="{BB962C8B-B14F-4D97-AF65-F5344CB8AC3E}">
        <p14:creationId xmlns:p14="http://schemas.microsoft.com/office/powerpoint/2010/main" val="192350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detail</a:t>
            </a:r>
            <a:endParaRPr lang="en-US" dirty="0"/>
          </a:p>
        </p:txBody>
      </p:sp>
      <p:pic>
        <p:nvPicPr>
          <p:cNvPr id="6" name="Content Placeholder 5" descr="Planetary gearbox - STEP / IGES, Other - 3D CAD model - GrabCA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27" y="1600200"/>
            <a:ext cx="5055946" cy="4525963"/>
          </a:xfrm>
        </p:spPr>
      </p:pic>
    </p:spTree>
    <p:extLst>
      <p:ext uri="{BB962C8B-B14F-4D97-AF65-F5344CB8AC3E}">
        <p14:creationId xmlns:p14="http://schemas.microsoft.com/office/powerpoint/2010/main" val="7920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wizard [</a:t>
            </a:r>
            <a:r>
              <a:rPr lang="en-US" dirty="0" err="1" smtClean="0"/>
              <a:t>kickstarter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Content Placeholder 3" descr="Edit Your Project — Kickstarter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27" y="1600200"/>
            <a:ext cx="5055946" cy="4525963"/>
          </a:xfrm>
        </p:spPr>
      </p:pic>
    </p:spTree>
    <p:extLst>
      <p:ext uri="{BB962C8B-B14F-4D97-AF65-F5344CB8AC3E}">
        <p14:creationId xmlns:p14="http://schemas.microsoft.com/office/powerpoint/2010/main" val="33582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Options [youtube]</vt:lpstr>
      <vt:lpstr>Signin-- grabcad</vt:lpstr>
      <vt:lpstr>Nice front page [grabcad ]</vt:lpstr>
      <vt:lpstr>Part listing [grabcad]</vt:lpstr>
      <vt:lpstr>Part detail</vt:lpstr>
      <vt:lpstr>Nice wizard [kickstarter]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[youtube]</dc:title>
  <dc:creator>dcowden</dc:creator>
  <cp:lastModifiedBy>dcowden</cp:lastModifiedBy>
  <cp:revision>2</cp:revision>
  <cp:lastPrinted>2012-04-18T01:19:26Z</cp:lastPrinted>
  <dcterms:created xsi:type="dcterms:W3CDTF">2012-04-18T00:56:14Z</dcterms:created>
  <dcterms:modified xsi:type="dcterms:W3CDTF">2012-04-18T01:23:14Z</dcterms:modified>
</cp:coreProperties>
</file>