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5"/>
  </p:normalViewPr>
  <p:slideViewPr>
    <p:cSldViewPr snapToGrid="0" snapToObjects="1">
      <p:cViewPr varScale="1">
        <p:scale>
          <a:sx n="88" d="100"/>
          <a:sy n="88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F1D9C-C1E5-F549-8564-34F54E40047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706C-3BCA-994D-B3C5-9F7AF272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67FA-3926-8342-986C-1BDB3E64391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D0FD-8677-F648-8168-EFAD165B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4306" y="373131"/>
            <a:ext cx="6673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Estimating galaxy shape and flux with CNNs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196790" y="2581167"/>
            <a:ext cx="8342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been given a file of 18779 simulated galaxy images and asked to use them to: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a CNN to estimate five parameters commonly associated with galaxy images.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ssess the CNN’s </a:t>
            </a:r>
            <a:r>
              <a:rPr lang="en-US" dirty="0" smtClean="0"/>
              <a:t> performance on a sample of mock images.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7529" y="904430"/>
            <a:ext cx="32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Final project CS109b Spring 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3289" y="1344240"/>
            <a:ext cx="477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Ziwei</a:t>
            </a:r>
            <a:r>
              <a:rPr lang="en-US" dirty="0" smtClean="0"/>
              <a:t> Qui, Hayden Joy, Zach Murray, and Dan Cox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6790" y="2128896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Statement: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6790" y="4875716"/>
            <a:ext cx="784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Such a tool could be used to describe and then classify new galaxy’s as they are identified.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6790" y="4423445"/>
            <a:ext cx="13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Motivation: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68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095" y="612437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16" y="1652214"/>
            <a:ext cx="4868939" cy="3840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0406" y="927078"/>
            <a:ext cx="164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1 —  orientation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80" y="1529103"/>
            <a:ext cx="4268645" cy="3914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0149" y="146136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88711" y="1350571"/>
            <a:ext cx="6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27" y="1256480"/>
            <a:ext cx="5441822" cy="44933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2034" y="6248522"/>
            <a:ext cx="325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flux —brightness divided by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11" y="1515924"/>
            <a:ext cx="4432300" cy="356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61" y="1515924"/>
            <a:ext cx="4381500" cy="3619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3178" y="6043400"/>
            <a:ext cx="2878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Sersic</a:t>
            </a:r>
            <a:r>
              <a:rPr lang="en-US" sz="1600" dirty="0" smtClean="0"/>
              <a:t> radius  —  half-light radius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640" y="6043400"/>
            <a:ext cx="2240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Sersic</a:t>
            </a:r>
            <a:r>
              <a:rPr lang="en-US" sz="1600" dirty="0" smtClean="0"/>
              <a:t> index — curvature</a:t>
            </a:r>
          </a:p>
        </p:txBody>
      </p:sp>
    </p:spTree>
    <p:extLst>
      <p:ext uri="{BB962C8B-B14F-4D97-AF65-F5344CB8AC3E}">
        <p14:creationId xmlns:p14="http://schemas.microsoft.com/office/powerpoint/2010/main" val="2030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095" y="612437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28" y="1457162"/>
            <a:ext cx="4508500" cy="355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83" y="1419062"/>
            <a:ext cx="4610100" cy="363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30279" y="6043400"/>
            <a:ext cx="142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g2</a:t>
            </a:r>
            <a:r>
              <a:rPr lang="en-US" sz="1600" dirty="0" smtClean="0"/>
              <a:t>  —</a:t>
            </a:r>
            <a:r>
              <a:rPr lang="en-US" sz="1600" dirty="0" err="1" smtClean="0"/>
              <a:t>ellipticity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11640" y="6043400"/>
            <a:ext cx="164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1 —  orientation</a:t>
            </a:r>
          </a:p>
        </p:txBody>
      </p:sp>
    </p:spTree>
    <p:extLst>
      <p:ext uri="{BB962C8B-B14F-4D97-AF65-F5344CB8AC3E}">
        <p14:creationId xmlns:p14="http://schemas.microsoft.com/office/powerpoint/2010/main" val="8737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065" y="1463292"/>
            <a:ext cx="446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CRAMER-RAO Bound Comparison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65" y="1924957"/>
            <a:ext cx="11119215" cy="25309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</p:spTree>
    <p:extLst>
      <p:ext uri="{BB962C8B-B14F-4D97-AF65-F5344CB8AC3E}">
        <p14:creationId xmlns:p14="http://schemas.microsoft.com/office/powerpoint/2010/main" val="1775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0699" y="497118"/>
            <a:ext cx="4477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 sample of the Galaxy Data</a:t>
            </a:r>
            <a:endParaRPr lang="en-US" sz="28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695364" y="1385227"/>
            <a:ext cx="8829752" cy="4348062"/>
            <a:chOff x="2051825" y="1834678"/>
            <a:chExt cx="8829752" cy="43480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825" y="1834678"/>
              <a:ext cx="8829752" cy="43480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456018" y="1834678"/>
              <a:ext cx="36379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Ten </a:t>
              </a:r>
              <a:r>
                <a:rPr lang="en-US" smtClean="0"/>
                <a:t>random images from the dataset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440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292" y="791586"/>
            <a:ext cx="5575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The five parameters to be estimated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025112" y="1867940"/>
            <a:ext cx="9841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Flux 			— brightness divided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Sérsic</a:t>
            </a:r>
            <a:r>
              <a:rPr lang="en-US" sz="2400" dirty="0" smtClean="0"/>
              <a:t> index		— the degree of curvature of the galaxy profile.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Sérsic</a:t>
            </a:r>
            <a:r>
              <a:rPr lang="en-US" sz="2400" dirty="0" smtClean="0"/>
              <a:t> radius 	— half-light radius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g1 			— orientation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g2 			— </a:t>
            </a:r>
            <a:r>
              <a:rPr lang="en-US" sz="2400" dirty="0" err="1" smtClean="0"/>
              <a:t>ellipticity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549" y="582405"/>
            <a:ext cx="282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we have done: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6416" y="1338252"/>
            <a:ext cx="5131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have generated: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5 CNNs each estimating a single parameter.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1 CNN that estimates all parameters at once.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46416" y="2774493"/>
            <a:ext cx="944790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have examined the performance </a:t>
            </a:r>
            <a:r>
              <a:rPr lang="en-US" sz="2000" dirty="0" smtClean="0"/>
              <a:t>of the m</a:t>
            </a:r>
            <a:r>
              <a:rPr lang="en-US" sz="2000" dirty="0" smtClean="0"/>
              <a:t>odels’ with respect to: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Variations in background noise vis-à-vis the Cramer-Rao bound.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Difference</a:t>
            </a:r>
            <a:r>
              <a:rPr lang="en-US" sz="2000" dirty="0" smtClean="0"/>
              <a:t>s between the point spread function used in the training vs the testing 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galaxies not being centered in the image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6416" y="4441566"/>
            <a:ext cx="7890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have also done some baseline modeling not involving neural networks,</a:t>
            </a:r>
          </a:p>
          <a:p>
            <a:r>
              <a:rPr lang="en-US" sz="2000" dirty="0" smtClean="0"/>
              <a:t>but rather more conventional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6667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0037" y="2891652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 CNN (5 outputs):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809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095" y="612437"/>
            <a:ext cx="4799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Architecture of the CNN (5 outputs):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24" y="1317355"/>
            <a:ext cx="10393235" cy="50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52" y="1547398"/>
            <a:ext cx="5021355" cy="41462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2034" y="6248522"/>
            <a:ext cx="325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flux —brightness divided by area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30" y="1660023"/>
            <a:ext cx="4572000" cy="395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0149" y="119789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8711" y="1087100"/>
            <a:ext cx="6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4" y="1781706"/>
            <a:ext cx="4712559" cy="3892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0406" y="1027607"/>
            <a:ext cx="2240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Sersic</a:t>
            </a:r>
            <a:r>
              <a:rPr lang="en-US" sz="1600" dirty="0" smtClean="0"/>
              <a:t> index — curvature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73" y="1781706"/>
            <a:ext cx="4160958" cy="3585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0149" y="135288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8711" y="1242083"/>
            <a:ext cx="6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0569" y="565942"/>
            <a:ext cx="41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esults of the CNN (5 outputs):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61" y="1748399"/>
            <a:ext cx="4432300" cy="356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2062" y="960250"/>
            <a:ext cx="2878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Sersic</a:t>
            </a:r>
            <a:r>
              <a:rPr lang="en-US" sz="1600" dirty="0" smtClean="0"/>
              <a:t> radius  —  half-light radius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68" y="1748399"/>
            <a:ext cx="4062126" cy="3446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0149" y="136837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8711" y="1257581"/>
            <a:ext cx="6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324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2020-05-08T15:14:06Z</dcterms:created>
  <dcterms:modified xsi:type="dcterms:W3CDTF">2020-05-08T17:33:26Z</dcterms:modified>
</cp:coreProperties>
</file>