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347" r:id="rId4"/>
    <p:sldId id="311" r:id="rId5"/>
    <p:sldId id="308" r:id="rId6"/>
    <p:sldId id="312" r:id="rId7"/>
    <p:sldId id="21425352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6B6"/>
    <a:srgbClr val="3B0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D39DF-3166-FB41-A1C6-BCDE49A341AD}" v="19" dt="2024-07-18T13:52:36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lla, Deivid" userId="20fdde15-6de5-4ff1-9d9d-75f6b7c9bca0" providerId="ADAL" clId="{8EFB3B37-F6BD-004B-84AA-1876EF7DDB42}"/>
    <pc:docChg chg="custSel addSld modSld">
      <pc:chgData name="Pilla, Deivid" userId="20fdde15-6de5-4ff1-9d9d-75f6b7c9bca0" providerId="ADAL" clId="{8EFB3B37-F6BD-004B-84AA-1876EF7DDB42}" dt="2024-06-19T16:21:47.298" v="680" actId="14100"/>
      <pc:docMkLst>
        <pc:docMk/>
      </pc:docMkLst>
      <pc:sldChg chg="addSp delSp modSp mod">
        <pc:chgData name="Pilla, Deivid" userId="20fdde15-6de5-4ff1-9d9d-75f6b7c9bca0" providerId="ADAL" clId="{8EFB3B37-F6BD-004B-84AA-1876EF7DDB42}" dt="2024-06-19T16:21:47.298" v="680" actId="14100"/>
        <pc:sldMkLst>
          <pc:docMk/>
          <pc:sldMk cId="1492974946" sldId="308"/>
        </pc:sldMkLst>
        <pc:spChg chg="mod">
          <ac:chgData name="Pilla, Deivid" userId="20fdde15-6de5-4ff1-9d9d-75f6b7c9bca0" providerId="ADAL" clId="{8EFB3B37-F6BD-004B-84AA-1876EF7DDB42}" dt="2024-06-18T13:00:09.202" v="163" actId="1076"/>
          <ac:spMkLst>
            <pc:docMk/>
            <pc:sldMk cId="1492974946" sldId="308"/>
            <ac:spMk id="2" creationId="{D384B088-97F0-A64E-45A8-4177A816E57E}"/>
          </ac:spMkLst>
        </pc:spChg>
        <pc:spChg chg="mod">
          <ac:chgData name="Pilla, Deivid" userId="20fdde15-6de5-4ff1-9d9d-75f6b7c9bca0" providerId="ADAL" clId="{8EFB3B37-F6BD-004B-84AA-1876EF7DDB42}" dt="2024-06-18T12:50:48.275" v="28" actId="20577"/>
          <ac:spMkLst>
            <pc:docMk/>
            <pc:sldMk cId="1492974946" sldId="308"/>
            <ac:spMk id="4" creationId="{743ED852-5B5E-2618-2EDA-C3AF41506FCD}"/>
          </ac:spMkLst>
        </pc:spChg>
        <pc:spChg chg="add mod">
          <ac:chgData name="Pilla, Deivid" userId="20fdde15-6de5-4ff1-9d9d-75f6b7c9bca0" providerId="ADAL" clId="{8EFB3B37-F6BD-004B-84AA-1876EF7DDB42}" dt="2024-06-19T12:57:40.128" v="577" actId="1076"/>
          <ac:spMkLst>
            <pc:docMk/>
            <pc:sldMk cId="1492974946" sldId="308"/>
            <ac:spMk id="17" creationId="{3A03191C-D747-A940-E0FF-798700E7DEFB}"/>
          </ac:spMkLst>
        </pc:spChg>
        <pc:spChg chg="add mod">
          <ac:chgData name="Pilla, Deivid" userId="20fdde15-6de5-4ff1-9d9d-75f6b7c9bca0" providerId="ADAL" clId="{8EFB3B37-F6BD-004B-84AA-1876EF7DDB42}" dt="2024-06-18T13:06:45.022" v="202" actId="2711"/>
          <ac:spMkLst>
            <pc:docMk/>
            <pc:sldMk cId="1492974946" sldId="308"/>
            <ac:spMk id="18" creationId="{F75B877C-B4EA-767C-B62A-34121100045D}"/>
          </ac:spMkLst>
        </pc:spChg>
        <pc:spChg chg="add mod">
          <ac:chgData name="Pilla, Deivid" userId="20fdde15-6de5-4ff1-9d9d-75f6b7c9bca0" providerId="ADAL" clId="{8EFB3B37-F6BD-004B-84AA-1876EF7DDB42}" dt="2024-06-18T12:53:55.190" v="73"/>
          <ac:spMkLst>
            <pc:docMk/>
            <pc:sldMk cId="1492974946" sldId="308"/>
            <ac:spMk id="19" creationId="{3C77E492-FF7A-3857-F228-675170FEEFC2}"/>
          </ac:spMkLst>
        </pc:spChg>
        <pc:spChg chg="add mod">
          <ac:chgData name="Pilla, Deivid" userId="20fdde15-6de5-4ff1-9d9d-75f6b7c9bca0" providerId="ADAL" clId="{8EFB3B37-F6BD-004B-84AA-1876EF7DDB42}" dt="2024-06-18T13:06:51.455" v="203" actId="2711"/>
          <ac:spMkLst>
            <pc:docMk/>
            <pc:sldMk cId="1492974946" sldId="308"/>
            <ac:spMk id="20" creationId="{A8FB4668-954B-55EA-E346-091E44A1F6A9}"/>
          </ac:spMkLst>
        </pc:spChg>
        <pc:spChg chg="add mod">
          <ac:chgData name="Pilla, Deivid" userId="20fdde15-6de5-4ff1-9d9d-75f6b7c9bca0" providerId="ADAL" clId="{8EFB3B37-F6BD-004B-84AA-1876EF7DDB42}" dt="2024-06-18T13:01:12.214" v="167"/>
          <ac:spMkLst>
            <pc:docMk/>
            <pc:sldMk cId="1492974946" sldId="308"/>
            <ac:spMk id="21" creationId="{F171625F-3AED-7F0D-C883-95A28A5A5AF1}"/>
          </ac:spMkLst>
        </pc:spChg>
        <pc:spChg chg="add mod">
          <ac:chgData name="Pilla, Deivid" userId="20fdde15-6de5-4ff1-9d9d-75f6b7c9bca0" providerId="ADAL" clId="{8EFB3B37-F6BD-004B-84AA-1876EF7DDB42}" dt="2024-06-18T13:05:50.438" v="200" actId="20577"/>
          <ac:spMkLst>
            <pc:docMk/>
            <pc:sldMk cId="1492974946" sldId="308"/>
            <ac:spMk id="22" creationId="{4226B17C-90DA-DCFE-6DD9-CED89D79CD29}"/>
          </ac:spMkLst>
        </pc:spChg>
        <pc:spChg chg="add del mod">
          <ac:chgData name="Pilla, Deivid" userId="20fdde15-6de5-4ff1-9d9d-75f6b7c9bca0" providerId="ADAL" clId="{8EFB3B37-F6BD-004B-84AA-1876EF7DDB42}" dt="2024-06-19T12:57:14.151" v="568" actId="478"/>
          <ac:spMkLst>
            <pc:docMk/>
            <pc:sldMk cId="1492974946" sldId="308"/>
            <ac:spMk id="23" creationId="{5781ED87-0066-1D62-CB32-179822CFE4F0}"/>
          </ac:spMkLst>
        </pc:spChg>
        <pc:spChg chg="add del mod">
          <ac:chgData name="Pilla, Deivid" userId="20fdde15-6de5-4ff1-9d9d-75f6b7c9bca0" providerId="ADAL" clId="{8EFB3B37-F6BD-004B-84AA-1876EF7DDB42}" dt="2024-06-19T12:59:24.581" v="621" actId="478"/>
          <ac:spMkLst>
            <pc:docMk/>
            <pc:sldMk cId="1492974946" sldId="308"/>
            <ac:spMk id="24" creationId="{3F8C7F4B-D44C-58B3-DEDE-486C40474B76}"/>
          </ac:spMkLst>
        </pc:spChg>
        <pc:spChg chg="add mod">
          <ac:chgData name="Pilla, Deivid" userId="20fdde15-6de5-4ff1-9d9d-75f6b7c9bca0" providerId="ADAL" clId="{8EFB3B37-F6BD-004B-84AA-1876EF7DDB42}" dt="2024-06-19T16:21:47.298" v="680" actId="14100"/>
          <ac:spMkLst>
            <pc:docMk/>
            <pc:sldMk cId="1492974946" sldId="308"/>
            <ac:spMk id="25" creationId="{06EDEA9F-097A-821E-A522-1C2947CF43AA}"/>
          </ac:spMkLst>
        </pc:spChg>
        <pc:graphicFrameChg chg="mod modGraphic">
          <ac:chgData name="Pilla, Deivid" userId="20fdde15-6de5-4ff1-9d9d-75f6b7c9bca0" providerId="ADAL" clId="{8EFB3B37-F6BD-004B-84AA-1876EF7DDB42}" dt="2024-06-19T12:59:43.753" v="631" actId="20577"/>
          <ac:graphicFrameMkLst>
            <pc:docMk/>
            <pc:sldMk cId="1492974946" sldId="308"/>
            <ac:graphicFrameMk id="7" creationId="{583F9370-ACE7-68BD-A7E3-6D71BCA2C515}"/>
          </ac:graphicFrameMkLst>
        </pc:graphicFrameChg>
        <pc:picChg chg="add mod">
          <ac:chgData name="Pilla, Deivid" userId="20fdde15-6de5-4ff1-9d9d-75f6b7c9bca0" providerId="ADAL" clId="{8EFB3B37-F6BD-004B-84AA-1876EF7DDB42}" dt="2024-06-18T13:03:57.508" v="189" actId="1076"/>
          <ac:picMkLst>
            <pc:docMk/>
            <pc:sldMk cId="1492974946" sldId="308"/>
            <ac:picMk id="14" creationId="{F0810333-7B96-D2F9-4FF5-E42E1E265D56}"/>
          </ac:picMkLst>
        </pc:picChg>
        <pc:picChg chg="add mod">
          <ac:chgData name="Pilla, Deivid" userId="20fdde15-6de5-4ff1-9d9d-75f6b7c9bca0" providerId="ADAL" clId="{8EFB3B37-F6BD-004B-84AA-1876EF7DDB42}" dt="2024-06-18T13:04:00.692" v="190" actId="1076"/>
          <ac:picMkLst>
            <pc:docMk/>
            <pc:sldMk cId="1492974946" sldId="308"/>
            <ac:picMk id="15" creationId="{EE7C75D8-3E3F-7A7F-97F3-A568A8EA9911}"/>
          </ac:picMkLst>
        </pc:picChg>
        <pc:picChg chg="add mod">
          <ac:chgData name="Pilla, Deivid" userId="20fdde15-6de5-4ff1-9d9d-75f6b7c9bca0" providerId="ADAL" clId="{8EFB3B37-F6BD-004B-84AA-1876EF7DDB42}" dt="2024-06-18T13:07:46.061" v="204" actId="1076"/>
          <ac:picMkLst>
            <pc:docMk/>
            <pc:sldMk cId="1492974946" sldId="308"/>
            <ac:picMk id="16" creationId="{3426FE8D-046C-241F-C68B-64FABEE5625B}"/>
          </ac:picMkLst>
        </pc:picChg>
      </pc:sldChg>
      <pc:sldChg chg="addSp modSp add mod">
        <pc:chgData name="Pilla, Deivid" userId="20fdde15-6de5-4ff1-9d9d-75f6b7c9bca0" providerId="ADAL" clId="{8EFB3B37-F6BD-004B-84AA-1876EF7DDB42}" dt="2024-06-19T12:11:34.408" v="534" actId="1076"/>
        <pc:sldMkLst>
          <pc:docMk/>
          <pc:sldMk cId="3824612402" sldId="2142535250"/>
        </pc:sldMkLst>
        <pc:spChg chg="mod">
          <ac:chgData name="Pilla, Deivid" userId="20fdde15-6de5-4ff1-9d9d-75f6b7c9bca0" providerId="ADAL" clId="{8EFB3B37-F6BD-004B-84AA-1876EF7DDB42}" dt="2024-06-18T22:00:10.293" v="224" actId="1076"/>
          <ac:spMkLst>
            <pc:docMk/>
            <pc:sldMk cId="3824612402" sldId="2142535250"/>
            <ac:spMk id="2" creationId="{E914B925-97ED-5058-7BBE-DB65818BE6FD}"/>
          </ac:spMkLst>
        </pc:spChg>
        <pc:spChg chg="mod">
          <ac:chgData name="Pilla, Deivid" userId="20fdde15-6de5-4ff1-9d9d-75f6b7c9bca0" providerId="ADAL" clId="{8EFB3B37-F6BD-004B-84AA-1876EF7DDB42}" dt="2024-06-18T22:00:21.585" v="240" actId="20577"/>
          <ac:spMkLst>
            <pc:docMk/>
            <pc:sldMk cId="3824612402" sldId="2142535250"/>
            <ac:spMk id="3" creationId="{BB991A08-2E55-CEF1-801E-50406B7CD4C7}"/>
          </ac:spMkLst>
        </pc:spChg>
        <pc:spChg chg="mod">
          <ac:chgData name="Pilla, Deivid" userId="20fdde15-6de5-4ff1-9d9d-75f6b7c9bca0" providerId="ADAL" clId="{8EFB3B37-F6BD-004B-84AA-1876EF7DDB42}" dt="2024-06-19T12:11:34.408" v="534" actId="1076"/>
          <ac:spMkLst>
            <pc:docMk/>
            <pc:sldMk cId="3824612402" sldId="2142535250"/>
            <ac:spMk id="4" creationId="{11E70C74-D557-AE15-47AD-49C6E04BB04A}"/>
          </ac:spMkLst>
        </pc:spChg>
        <pc:picChg chg="add mod">
          <ac:chgData name="Pilla, Deivid" userId="20fdde15-6de5-4ff1-9d9d-75f6b7c9bca0" providerId="ADAL" clId="{8EFB3B37-F6BD-004B-84AA-1876EF7DDB42}" dt="2024-06-18T22:03:17.263" v="490" actId="1076"/>
          <ac:picMkLst>
            <pc:docMk/>
            <pc:sldMk cId="3824612402" sldId="2142535250"/>
            <ac:picMk id="5" creationId="{4E5316B9-EF4A-D4B4-F237-42E2E0689DA1}"/>
          </ac:picMkLst>
        </pc:picChg>
        <pc:picChg chg="add mod">
          <ac:chgData name="Pilla, Deivid" userId="20fdde15-6de5-4ff1-9d9d-75f6b7c9bca0" providerId="ADAL" clId="{8EFB3B37-F6BD-004B-84AA-1876EF7DDB42}" dt="2024-06-18T22:03:17.263" v="490" actId="1076"/>
          <ac:picMkLst>
            <pc:docMk/>
            <pc:sldMk cId="3824612402" sldId="2142535250"/>
            <ac:picMk id="6" creationId="{EE1C0F15-7E60-F29D-4CDB-08F5A121FA7F}"/>
          </ac:picMkLst>
        </pc:picChg>
        <pc:picChg chg="add mod">
          <ac:chgData name="Pilla, Deivid" userId="20fdde15-6de5-4ff1-9d9d-75f6b7c9bca0" providerId="ADAL" clId="{8EFB3B37-F6BD-004B-84AA-1876EF7DDB42}" dt="2024-06-18T22:15:45.879" v="530" actId="1076"/>
          <ac:picMkLst>
            <pc:docMk/>
            <pc:sldMk cId="3824612402" sldId="2142535250"/>
            <ac:picMk id="8" creationId="{0A3ADCDC-650F-009F-8CC9-8A8E05BF436A}"/>
          </ac:picMkLst>
        </pc:picChg>
      </pc:sldChg>
    </pc:docChg>
  </pc:docChgLst>
  <pc:docChgLst>
    <pc:chgData name="Pilla, Deivid" userId="20fdde15-6de5-4ff1-9d9d-75f6b7c9bca0" providerId="ADAL" clId="{DF1D39DF-3166-FB41-A1C6-BCDE49A341AD}"/>
    <pc:docChg chg="modSld">
      <pc:chgData name="Pilla, Deivid" userId="20fdde15-6de5-4ff1-9d9d-75f6b7c9bca0" providerId="ADAL" clId="{DF1D39DF-3166-FB41-A1C6-BCDE49A341AD}" dt="2024-07-18T13:52:59.894" v="66" actId="1076"/>
      <pc:docMkLst>
        <pc:docMk/>
      </pc:docMkLst>
      <pc:sldChg chg="addSp modSp mod">
        <pc:chgData name="Pilla, Deivid" userId="20fdde15-6de5-4ff1-9d9d-75f6b7c9bca0" providerId="ADAL" clId="{DF1D39DF-3166-FB41-A1C6-BCDE49A341AD}" dt="2024-07-18T13:47:54.105" v="40" actId="20577"/>
        <pc:sldMkLst>
          <pc:docMk/>
          <pc:sldMk cId="1492974946" sldId="308"/>
        </pc:sldMkLst>
        <pc:spChg chg="mod">
          <ac:chgData name="Pilla, Deivid" userId="20fdde15-6de5-4ff1-9d9d-75f6b7c9bca0" providerId="ADAL" clId="{DF1D39DF-3166-FB41-A1C6-BCDE49A341AD}" dt="2024-07-18T13:47:54.105" v="40" actId="20577"/>
          <ac:spMkLst>
            <pc:docMk/>
            <pc:sldMk cId="1492974946" sldId="308"/>
            <ac:spMk id="17" creationId="{3A03191C-D747-A940-E0FF-798700E7DEFB}"/>
          </ac:spMkLst>
        </pc:spChg>
        <pc:spChg chg="mod">
          <ac:chgData name="Pilla, Deivid" userId="20fdde15-6de5-4ff1-9d9d-75f6b7c9bca0" providerId="ADAL" clId="{DF1D39DF-3166-FB41-A1C6-BCDE49A341AD}" dt="2024-07-18T13:47:41.901" v="36" actId="20577"/>
          <ac:spMkLst>
            <pc:docMk/>
            <pc:sldMk cId="1492974946" sldId="308"/>
            <ac:spMk id="18" creationId="{F75B877C-B4EA-767C-B62A-34121100045D}"/>
          </ac:spMkLst>
        </pc:spChg>
        <pc:spChg chg="mod">
          <ac:chgData name="Pilla, Deivid" userId="20fdde15-6de5-4ff1-9d9d-75f6b7c9bca0" providerId="ADAL" clId="{DF1D39DF-3166-FB41-A1C6-BCDE49A341AD}" dt="2024-07-18T13:47:50.511" v="39" actId="20577"/>
          <ac:spMkLst>
            <pc:docMk/>
            <pc:sldMk cId="1492974946" sldId="308"/>
            <ac:spMk id="20" creationId="{A8FB4668-954B-55EA-E346-091E44A1F6A9}"/>
          </ac:spMkLst>
        </pc:spChg>
        <pc:spChg chg="mod">
          <ac:chgData name="Pilla, Deivid" userId="20fdde15-6de5-4ff1-9d9d-75f6b7c9bca0" providerId="ADAL" clId="{DF1D39DF-3166-FB41-A1C6-BCDE49A341AD}" dt="2024-07-18T13:47:45.273" v="37" actId="20577"/>
          <ac:spMkLst>
            <pc:docMk/>
            <pc:sldMk cId="1492974946" sldId="308"/>
            <ac:spMk id="22" creationId="{4226B17C-90DA-DCFE-6DD9-CED89D79CD29}"/>
          </ac:spMkLst>
        </pc:spChg>
        <pc:spChg chg="mod">
          <ac:chgData name="Pilla, Deivid" userId="20fdde15-6de5-4ff1-9d9d-75f6b7c9bca0" providerId="ADAL" clId="{DF1D39DF-3166-FB41-A1C6-BCDE49A341AD}" dt="2024-07-18T13:47:47.610" v="38" actId="20577"/>
          <ac:spMkLst>
            <pc:docMk/>
            <pc:sldMk cId="1492974946" sldId="308"/>
            <ac:spMk id="25" creationId="{06EDEA9F-097A-821E-A522-1C2947CF43AA}"/>
          </ac:spMkLst>
        </pc:spChg>
        <pc:picChg chg="add mod">
          <ac:chgData name="Pilla, Deivid" userId="20fdde15-6de5-4ff1-9d9d-75f6b7c9bca0" providerId="ADAL" clId="{DF1D39DF-3166-FB41-A1C6-BCDE49A341AD}" dt="2024-06-27T14:11:22.169" v="1" actId="1076"/>
          <ac:picMkLst>
            <pc:docMk/>
            <pc:sldMk cId="1492974946" sldId="308"/>
            <ac:picMk id="5" creationId="{267620EF-4A7F-B185-699D-E2245B249A47}"/>
          </ac:picMkLst>
        </pc:picChg>
        <pc:picChg chg="add mod">
          <ac:chgData name="Pilla, Deivid" userId="20fdde15-6de5-4ff1-9d9d-75f6b7c9bca0" providerId="ADAL" clId="{DF1D39DF-3166-FB41-A1C6-BCDE49A341AD}" dt="2024-07-01T16:59:10.598" v="3" actId="1076"/>
          <ac:picMkLst>
            <pc:docMk/>
            <pc:sldMk cId="1492974946" sldId="308"/>
            <ac:picMk id="19" creationId="{3891C186-C359-959A-23A6-E0F955B3BBDF}"/>
          </ac:picMkLst>
        </pc:picChg>
      </pc:sldChg>
      <pc:sldChg chg="addSp modSp mod">
        <pc:chgData name="Pilla, Deivid" userId="20fdde15-6de5-4ff1-9d9d-75f6b7c9bca0" providerId="ADAL" clId="{DF1D39DF-3166-FB41-A1C6-BCDE49A341AD}" dt="2024-07-18T13:52:59.894" v="66" actId="1076"/>
        <pc:sldMkLst>
          <pc:docMk/>
          <pc:sldMk cId="3240056110" sldId="312"/>
        </pc:sldMkLst>
        <pc:spChg chg="mod">
          <ac:chgData name="Pilla, Deivid" userId="20fdde15-6de5-4ff1-9d9d-75f6b7c9bca0" providerId="ADAL" clId="{DF1D39DF-3166-FB41-A1C6-BCDE49A341AD}" dt="2024-07-01T17:58:26.152" v="33" actId="1076"/>
          <ac:spMkLst>
            <pc:docMk/>
            <pc:sldMk cId="3240056110" sldId="312"/>
            <ac:spMk id="4" creationId="{743ED852-5B5E-2618-2EDA-C3AF41506FCD}"/>
          </ac:spMkLst>
        </pc:spChg>
        <pc:spChg chg="add mod">
          <ac:chgData name="Pilla, Deivid" userId="20fdde15-6de5-4ff1-9d9d-75f6b7c9bca0" providerId="ADAL" clId="{DF1D39DF-3166-FB41-A1C6-BCDE49A341AD}" dt="2024-07-18T13:52:06.282" v="58" actId="1076"/>
          <ac:spMkLst>
            <pc:docMk/>
            <pc:sldMk cId="3240056110" sldId="312"/>
            <ac:spMk id="15" creationId="{B720800F-E708-E67E-F813-EA03A3ABB889}"/>
          </ac:spMkLst>
        </pc:spChg>
        <pc:spChg chg="add mod">
          <ac:chgData name="Pilla, Deivid" userId="20fdde15-6de5-4ff1-9d9d-75f6b7c9bca0" providerId="ADAL" clId="{DF1D39DF-3166-FB41-A1C6-BCDE49A341AD}" dt="2024-07-18T13:52:59.894" v="66" actId="1076"/>
          <ac:spMkLst>
            <pc:docMk/>
            <pc:sldMk cId="3240056110" sldId="312"/>
            <ac:spMk id="16" creationId="{297C5C51-BFA9-8114-58FC-BB752607C282}"/>
          </ac:spMkLst>
        </pc:spChg>
        <pc:graphicFrameChg chg="mod">
          <ac:chgData name="Pilla, Deivid" userId="20fdde15-6de5-4ff1-9d9d-75f6b7c9bca0" providerId="ADAL" clId="{DF1D39DF-3166-FB41-A1C6-BCDE49A341AD}" dt="2024-07-18T13:52:11.912" v="60" actId="20577"/>
          <ac:graphicFrameMkLst>
            <pc:docMk/>
            <pc:sldMk cId="3240056110" sldId="312"/>
            <ac:graphicFrameMk id="7" creationId="{583F9370-ACE7-68BD-A7E3-6D71BCA2C515}"/>
          </ac:graphicFrameMkLst>
        </pc:graphicFrameChg>
        <pc:picChg chg="add mod">
          <ac:chgData name="Pilla, Deivid" userId="20fdde15-6de5-4ff1-9d9d-75f6b7c9bca0" providerId="ADAL" clId="{DF1D39DF-3166-FB41-A1C6-BCDE49A341AD}" dt="2024-07-18T13:48:52.883" v="46" actId="1076"/>
          <ac:picMkLst>
            <pc:docMk/>
            <pc:sldMk cId="3240056110" sldId="312"/>
            <ac:picMk id="5" creationId="{E9E60BBF-55A8-2C90-CEBA-D7A467CB5915}"/>
          </ac:picMkLst>
        </pc:picChg>
        <pc:picChg chg="add mod">
          <ac:chgData name="Pilla, Deivid" userId="20fdde15-6de5-4ff1-9d9d-75f6b7c9bca0" providerId="ADAL" clId="{DF1D39DF-3166-FB41-A1C6-BCDE49A341AD}" dt="2024-07-18T13:49:00.413" v="48" actId="1076"/>
          <ac:picMkLst>
            <pc:docMk/>
            <pc:sldMk cId="3240056110" sldId="312"/>
            <ac:picMk id="14" creationId="{18AC8A4F-C27D-762B-5BD7-D70A297C6BEA}"/>
          </ac:picMkLst>
        </pc:picChg>
      </pc:sldChg>
    </pc:docChg>
  </pc:docChgLst>
  <pc:docChgLst>
    <pc:chgData name="Pilla, Deivid" userId="20fdde15-6de5-4ff1-9d9d-75f6b7c9bca0" providerId="ADAL" clId="{8F7321FD-0858-C648-B5DC-0DA8806610BA}"/>
    <pc:docChg chg="addSld modSld">
      <pc:chgData name="Pilla, Deivid" userId="20fdde15-6de5-4ff1-9d9d-75f6b7c9bca0" providerId="ADAL" clId="{8F7321FD-0858-C648-B5DC-0DA8806610BA}" dt="2024-05-17T17:14:01.042" v="551" actId="20577"/>
      <pc:docMkLst>
        <pc:docMk/>
      </pc:docMkLst>
      <pc:sldChg chg="addSp delSp modSp">
        <pc:chgData name="Pilla, Deivid" userId="20fdde15-6de5-4ff1-9d9d-75f6b7c9bca0" providerId="ADAL" clId="{8F7321FD-0858-C648-B5DC-0DA8806610BA}" dt="2024-05-17T15:56:53.472" v="457" actId="931"/>
        <pc:sldMkLst>
          <pc:docMk/>
          <pc:sldMk cId="2608862097" sldId="274"/>
        </pc:sldMkLst>
        <pc:spChg chg="del">
          <ac:chgData name="Pilla, Deivid" userId="20fdde15-6de5-4ff1-9d9d-75f6b7c9bca0" providerId="ADAL" clId="{8F7321FD-0858-C648-B5DC-0DA8806610BA}" dt="2024-05-17T15:56:53.472" v="457" actId="931"/>
          <ac:spMkLst>
            <pc:docMk/>
            <pc:sldMk cId="2608862097" sldId="274"/>
            <ac:spMk id="2" creationId="{0CA9BD92-4EB1-102C-E71F-7C42E12D9129}"/>
          </ac:spMkLst>
        </pc:spChg>
        <pc:picChg chg="add mod">
          <ac:chgData name="Pilla, Deivid" userId="20fdde15-6de5-4ff1-9d9d-75f6b7c9bca0" providerId="ADAL" clId="{8F7321FD-0858-C648-B5DC-0DA8806610BA}" dt="2024-05-17T15:56:53.472" v="457" actId="931"/>
          <ac:picMkLst>
            <pc:docMk/>
            <pc:sldMk cId="2608862097" sldId="274"/>
            <ac:picMk id="6" creationId="{701381CF-EE51-4368-BAD1-C5DC86C5BC44}"/>
          </ac:picMkLst>
        </pc:picChg>
      </pc:sldChg>
      <pc:sldChg chg="addSp modSp">
        <pc:chgData name="Pilla, Deivid" userId="20fdde15-6de5-4ff1-9d9d-75f6b7c9bca0" providerId="ADAL" clId="{8F7321FD-0858-C648-B5DC-0DA8806610BA}" dt="2024-05-17T17:14:01.042" v="551" actId="20577"/>
        <pc:sldMkLst>
          <pc:docMk/>
          <pc:sldMk cId="1492974946" sldId="308"/>
        </pc:sldMkLst>
        <pc:spChg chg="add mod">
          <ac:chgData name="Pilla, Deivid" userId="20fdde15-6de5-4ff1-9d9d-75f6b7c9bca0" providerId="ADAL" clId="{8F7321FD-0858-C648-B5DC-0DA8806610BA}" dt="2024-05-16T16:49:41.972" v="35"/>
          <ac:spMkLst>
            <pc:docMk/>
            <pc:sldMk cId="1492974946" sldId="308"/>
            <ac:spMk id="3" creationId="{D94A70C1-00F8-2557-1F48-A958E2838806}"/>
          </ac:spMkLst>
        </pc:spChg>
        <pc:graphicFrameChg chg="mod">
          <ac:chgData name="Pilla, Deivid" userId="20fdde15-6de5-4ff1-9d9d-75f6b7c9bca0" providerId="ADAL" clId="{8F7321FD-0858-C648-B5DC-0DA8806610BA}" dt="2024-05-17T17:14:01.042" v="551" actId="20577"/>
          <ac:graphicFrameMkLst>
            <pc:docMk/>
            <pc:sldMk cId="1492974946" sldId="308"/>
            <ac:graphicFrameMk id="7" creationId="{583F9370-ACE7-68BD-A7E3-6D71BCA2C515}"/>
          </ac:graphicFrameMkLst>
        </pc:graphicFrameChg>
      </pc:sldChg>
      <pc:sldChg chg="addSp delSp modSp">
        <pc:chgData name="Pilla, Deivid" userId="20fdde15-6de5-4ff1-9d9d-75f6b7c9bca0" providerId="ADAL" clId="{8F7321FD-0858-C648-B5DC-0DA8806610BA}" dt="2024-05-15T17:20:37.140" v="16" actId="692"/>
        <pc:sldMkLst>
          <pc:docMk/>
          <pc:sldMk cId="3820825301" sldId="311"/>
        </pc:sldMkLst>
        <pc:spChg chg="add del mod">
          <ac:chgData name="Pilla, Deivid" userId="20fdde15-6de5-4ff1-9d9d-75f6b7c9bca0" providerId="ADAL" clId="{8F7321FD-0858-C648-B5DC-0DA8806610BA}" dt="2024-05-15T17:13:49.667" v="2"/>
          <ac:spMkLst>
            <pc:docMk/>
            <pc:sldMk cId="3820825301" sldId="311"/>
            <ac:spMk id="10" creationId="{573194E2-FD60-91FD-B4C4-419B47EBCA6A}"/>
          </ac:spMkLst>
        </pc:spChg>
        <pc:spChg chg="add mod">
          <ac:chgData name="Pilla, Deivid" userId="20fdde15-6de5-4ff1-9d9d-75f6b7c9bca0" providerId="ADAL" clId="{8F7321FD-0858-C648-B5DC-0DA8806610BA}" dt="2024-05-15T17:14:00.784" v="3" actId="33987"/>
          <ac:spMkLst>
            <pc:docMk/>
            <pc:sldMk cId="3820825301" sldId="311"/>
            <ac:spMk id="11" creationId="{8D7EA9BC-2648-9C63-465B-EEFF45E979B2}"/>
          </ac:spMkLst>
        </pc:spChg>
        <pc:graphicFrameChg chg="mod">
          <ac:chgData name="Pilla, Deivid" userId="20fdde15-6de5-4ff1-9d9d-75f6b7c9bca0" providerId="ADAL" clId="{8F7321FD-0858-C648-B5DC-0DA8806610BA}" dt="2024-05-15T17:20:37.140" v="16" actId="692"/>
          <ac:graphicFrameMkLst>
            <pc:docMk/>
            <pc:sldMk cId="3820825301" sldId="311"/>
            <ac:graphicFrameMk id="6" creationId="{A9DE7B93-7DE4-8079-B0FD-9B2991E453A7}"/>
          </ac:graphicFrameMkLst>
        </pc:graphicFrameChg>
        <pc:graphicFrameChg chg="mod">
          <ac:chgData name="Pilla, Deivid" userId="20fdde15-6de5-4ff1-9d9d-75f6b7c9bca0" providerId="ADAL" clId="{8F7321FD-0858-C648-B5DC-0DA8806610BA}" dt="2024-05-15T17:19:13.834" v="13"/>
          <ac:graphicFrameMkLst>
            <pc:docMk/>
            <pc:sldMk cId="3820825301" sldId="311"/>
            <ac:graphicFrameMk id="13" creationId="{0ADD99B5-3CAE-5E61-8DC6-772852B5C866}"/>
          </ac:graphicFrameMkLst>
        </pc:graphicFrameChg>
        <pc:picChg chg="add mod">
          <ac:chgData name="Pilla, Deivid" userId="20fdde15-6de5-4ff1-9d9d-75f6b7c9bca0" providerId="ADAL" clId="{8F7321FD-0858-C648-B5DC-0DA8806610BA}" dt="2024-05-15T17:11:24.344" v="0" actId="931"/>
          <ac:picMkLst>
            <pc:docMk/>
            <pc:sldMk cId="3820825301" sldId="311"/>
            <ac:picMk id="5" creationId="{73F2FC98-5AD2-FEFD-4878-4C38EDEA7475}"/>
          </ac:picMkLst>
        </pc:picChg>
      </pc:sldChg>
      <pc:sldChg chg="modSp">
        <pc:chgData name="Pilla, Deivid" userId="20fdde15-6de5-4ff1-9d9d-75f6b7c9bca0" providerId="ADAL" clId="{8F7321FD-0858-C648-B5DC-0DA8806610BA}" dt="2024-05-16T17:50:34.012" v="451" actId="20577"/>
        <pc:sldMkLst>
          <pc:docMk/>
          <pc:sldMk cId="3240056110" sldId="312"/>
        </pc:sldMkLst>
        <pc:graphicFrameChg chg="mod">
          <ac:chgData name="Pilla, Deivid" userId="20fdde15-6de5-4ff1-9d9d-75f6b7c9bca0" providerId="ADAL" clId="{8F7321FD-0858-C648-B5DC-0DA8806610BA}" dt="2024-05-16T17:50:34.012" v="451" actId="20577"/>
          <ac:graphicFrameMkLst>
            <pc:docMk/>
            <pc:sldMk cId="3240056110" sldId="312"/>
            <ac:graphicFrameMk id="7" creationId="{583F9370-ACE7-68BD-A7E3-6D71BCA2C515}"/>
          </ac:graphicFrameMkLst>
        </pc:graphicFrameChg>
      </pc:sldChg>
      <pc:sldChg chg="modSp">
        <pc:chgData name="Pilla, Deivid" userId="20fdde15-6de5-4ff1-9d9d-75f6b7c9bca0" providerId="ADAL" clId="{8F7321FD-0858-C648-B5DC-0DA8806610BA}" dt="2024-05-16T16:55:24.063" v="172" actId="20577"/>
        <pc:sldMkLst>
          <pc:docMk/>
          <pc:sldMk cId="2891979855" sldId="313"/>
        </pc:sldMkLst>
        <pc:graphicFrameChg chg="mod">
          <ac:chgData name="Pilla, Deivid" userId="20fdde15-6de5-4ff1-9d9d-75f6b7c9bca0" providerId="ADAL" clId="{8F7321FD-0858-C648-B5DC-0DA8806610BA}" dt="2024-05-16T16:55:24.063" v="172" actId="20577"/>
          <ac:graphicFrameMkLst>
            <pc:docMk/>
            <pc:sldMk cId="2891979855" sldId="313"/>
            <ac:graphicFrameMk id="7" creationId="{583F9370-ACE7-68BD-A7E3-6D71BCA2C515}"/>
          </ac:graphicFrameMkLst>
        </pc:graphicFrameChg>
      </pc:sldChg>
      <pc:sldChg chg="add setBg">
        <pc:chgData name="Pilla, Deivid" userId="20fdde15-6de5-4ff1-9d9d-75f6b7c9bca0" providerId="ADAL" clId="{8F7321FD-0858-C648-B5DC-0DA8806610BA}" dt="2024-05-17T16:02:40.748" v="461"/>
        <pc:sldMkLst>
          <pc:docMk/>
          <pc:sldMk cId="2612279687" sldId="338"/>
        </pc:sldMkLst>
      </pc:sldChg>
      <pc:sldChg chg="addSp modSp add">
        <pc:chgData name="Pilla, Deivid" userId="20fdde15-6de5-4ff1-9d9d-75f6b7c9bca0" providerId="ADAL" clId="{8F7321FD-0858-C648-B5DC-0DA8806610BA}" dt="2024-05-17T15:59:41.299" v="460" actId="931"/>
        <pc:sldMkLst>
          <pc:docMk/>
          <pc:sldMk cId="1324738104" sldId="346"/>
        </pc:sldMkLst>
        <pc:picChg chg="add mod">
          <ac:chgData name="Pilla, Deivid" userId="20fdde15-6de5-4ff1-9d9d-75f6b7c9bca0" providerId="ADAL" clId="{8F7321FD-0858-C648-B5DC-0DA8806610BA}" dt="2024-05-17T15:59:41.299" v="460" actId="931"/>
          <ac:picMkLst>
            <pc:docMk/>
            <pc:sldMk cId="1324738104" sldId="346"/>
            <ac:picMk id="4" creationId="{9F7FA265-AC6E-E4B3-73DD-F7AD9B4D957C}"/>
          </ac:picMkLst>
        </pc:picChg>
      </pc:sldChg>
      <pc:sldChg chg="addSp modSp add">
        <pc:chgData name="Pilla, Deivid" userId="20fdde15-6de5-4ff1-9d9d-75f6b7c9bca0" providerId="ADAL" clId="{8F7321FD-0858-C648-B5DC-0DA8806610BA}" dt="2024-05-17T16:03:08.623" v="463" actId="931"/>
        <pc:sldMkLst>
          <pc:docMk/>
          <pc:sldMk cId="2002247584" sldId="347"/>
        </pc:sldMkLst>
        <pc:picChg chg="add mod">
          <ac:chgData name="Pilla, Deivid" userId="20fdde15-6de5-4ff1-9d9d-75f6b7c9bca0" providerId="ADAL" clId="{8F7321FD-0858-C648-B5DC-0DA8806610BA}" dt="2024-05-17T16:03:08.623" v="463" actId="931"/>
          <ac:picMkLst>
            <pc:docMk/>
            <pc:sldMk cId="2002247584" sldId="347"/>
            <ac:picMk id="4" creationId="{74321641-E57B-77D3-800B-338FB535E24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Cluster EKS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Cluster EKS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99-2345-BFF6-45B8E4B3C7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99-2345-BFF6-45B8E4B3C7E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299-2345-BFF6-45B8E4B3C7ED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4B-904D-9DEA-E4529475D70E}"/>
              </c:ext>
            </c:extLst>
          </c:dPt>
          <c:cat>
            <c:strRef>
              <c:f>Sheet1!$A$2:$A$5</c:f>
              <c:strCache>
                <c:ptCount val="3"/>
                <c:pt idx="0">
                  <c:v>EKS 1.24</c:v>
                </c:pt>
                <c:pt idx="1">
                  <c:v>EKS 1.27</c:v>
                </c:pt>
                <c:pt idx="2">
                  <c:v>EKS 1.29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9-2345-BFF6-45B8E4B3C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AB70A-38CC-5E42-ACE0-E54DB9ADA98F}" type="doc">
      <dgm:prSet loTypeId="urn:microsoft.com/office/officeart/2009/3/layout/IncreasingArrowsProcess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6C2906-6159-F042-B896-B9F0CE35798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EKS 1.24</a:t>
          </a:r>
        </a:p>
      </dgm:t>
    </dgm:pt>
    <dgm:pt modelId="{10D07120-B980-B546-86CC-2FE6E73FA709}" type="parTrans" cxnId="{0236D065-3803-7146-BAB0-06748D03533D}">
      <dgm:prSet/>
      <dgm:spPr/>
      <dgm:t>
        <a:bodyPr/>
        <a:lstStyle/>
        <a:p>
          <a:endParaRPr lang="en-US"/>
        </a:p>
      </dgm:t>
    </dgm:pt>
    <dgm:pt modelId="{5B48FF85-7B10-0443-A7FB-78ACC12B20EA}" type="sibTrans" cxnId="{0236D065-3803-7146-BAB0-06748D03533D}">
      <dgm:prSet/>
      <dgm:spPr/>
      <dgm:t>
        <a:bodyPr/>
        <a:lstStyle/>
        <a:p>
          <a:endParaRPr lang="en-US"/>
        </a:p>
      </dgm:t>
    </dgm:pt>
    <dgm:pt modelId="{E08994F7-11E4-D644-BC2F-CBB8A4CDD7C4}">
      <dgm:prSet phldrT="[Text]" custT="1"/>
      <dgm:spPr>
        <a:ln>
          <a:solidFill>
            <a:schemeClr val="accent3"/>
          </a:solidFill>
        </a:ln>
      </dgm:spPr>
      <dgm:t>
        <a:bodyPr/>
        <a:lstStyle/>
        <a:p>
          <a:pPr>
            <a:buNone/>
          </a:pPr>
          <a:endParaRPr lang="en-US" sz="2200" dirty="0"/>
        </a:p>
      </dgm:t>
    </dgm:pt>
    <dgm:pt modelId="{D0B5DD2E-9C20-7A47-B124-F0940A7D0698}" type="parTrans" cxnId="{D7215E71-5005-C44A-8CFD-112B8BBE12CE}">
      <dgm:prSet/>
      <dgm:spPr/>
      <dgm:t>
        <a:bodyPr/>
        <a:lstStyle/>
        <a:p>
          <a:endParaRPr lang="en-US"/>
        </a:p>
      </dgm:t>
    </dgm:pt>
    <dgm:pt modelId="{51A35695-0AE6-8643-8BA3-6F0E70101D1E}" type="sibTrans" cxnId="{D7215E71-5005-C44A-8CFD-112B8BBE12CE}">
      <dgm:prSet/>
      <dgm:spPr/>
      <dgm:t>
        <a:bodyPr/>
        <a:lstStyle/>
        <a:p>
          <a:endParaRPr lang="en-US"/>
        </a:p>
      </dgm:t>
    </dgm:pt>
    <dgm:pt modelId="{7440CB91-0E81-6D42-B640-DDEA29EC7F8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EKS 1.27</a:t>
          </a:r>
        </a:p>
      </dgm:t>
    </dgm:pt>
    <dgm:pt modelId="{1D904F35-11BB-7C4C-8770-BA4B888D91CE}" type="parTrans" cxnId="{F52757CD-49E0-EC46-AEB6-9108385E04C9}">
      <dgm:prSet/>
      <dgm:spPr/>
      <dgm:t>
        <a:bodyPr/>
        <a:lstStyle/>
        <a:p>
          <a:endParaRPr lang="en-US"/>
        </a:p>
      </dgm:t>
    </dgm:pt>
    <dgm:pt modelId="{62A7705F-720F-A345-8434-6DF928195F6E}" type="sibTrans" cxnId="{F52757CD-49E0-EC46-AEB6-9108385E04C9}">
      <dgm:prSet/>
      <dgm:spPr/>
      <dgm:t>
        <a:bodyPr/>
        <a:lstStyle/>
        <a:p>
          <a:endParaRPr lang="en-US"/>
        </a:p>
      </dgm:t>
    </dgm:pt>
    <dgm:pt modelId="{2E6B48EF-0184-E744-842B-6B7AC7FD4388}">
      <dgm:prSet phldrT="[Text]"/>
      <dgm:spPr>
        <a:ln>
          <a:solidFill>
            <a:schemeClr val="accent2"/>
          </a:solidFill>
        </a:ln>
      </dgm:spPr>
      <dgm:t>
        <a:bodyPr/>
        <a:lstStyle/>
        <a:p>
          <a:endParaRPr lang="en-US" dirty="0"/>
        </a:p>
      </dgm:t>
    </dgm:pt>
    <dgm:pt modelId="{2DA67725-0B46-5D49-AE33-4E6226CB191E}" type="parTrans" cxnId="{2D93FF88-0579-9B4B-B440-78775A1CC87A}">
      <dgm:prSet/>
      <dgm:spPr/>
      <dgm:t>
        <a:bodyPr/>
        <a:lstStyle/>
        <a:p>
          <a:endParaRPr lang="en-US"/>
        </a:p>
      </dgm:t>
    </dgm:pt>
    <dgm:pt modelId="{36A55144-0F38-CF40-A2D1-FF716AA09A80}" type="sibTrans" cxnId="{2D93FF88-0579-9B4B-B440-78775A1CC87A}">
      <dgm:prSet/>
      <dgm:spPr/>
      <dgm:t>
        <a:bodyPr/>
        <a:lstStyle/>
        <a:p>
          <a:endParaRPr lang="en-US"/>
        </a:p>
      </dgm:t>
    </dgm:pt>
    <dgm:pt modelId="{79980D73-ABE3-EF4B-B4E5-6EEFC60DEEA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EKS 1.29</a:t>
          </a:r>
        </a:p>
      </dgm:t>
    </dgm:pt>
    <dgm:pt modelId="{2705F023-59B0-DF4B-8ED8-CEE73F89182B}" type="parTrans" cxnId="{3C83F9CC-A5E8-7E4C-8F82-7CD973FD25F7}">
      <dgm:prSet/>
      <dgm:spPr/>
      <dgm:t>
        <a:bodyPr/>
        <a:lstStyle/>
        <a:p>
          <a:endParaRPr lang="en-US"/>
        </a:p>
      </dgm:t>
    </dgm:pt>
    <dgm:pt modelId="{6250FB3B-4EE5-4D43-BE46-38B0EB148EF0}" type="sibTrans" cxnId="{3C83F9CC-A5E8-7E4C-8F82-7CD973FD25F7}">
      <dgm:prSet/>
      <dgm:spPr/>
      <dgm:t>
        <a:bodyPr/>
        <a:lstStyle/>
        <a:p>
          <a:endParaRPr lang="en-US"/>
        </a:p>
      </dgm:t>
    </dgm:pt>
    <dgm:pt modelId="{79AD976B-78DF-6447-8A3E-484889CFEA7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5A73DC16-0E90-8B41-8F7D-AD2B0E1EEF44}" type="sibTrans" cxnId="{32490413-316D-754C-BB8A-A33FC23EEC95}">
      <dgm:prSet/>
      <dgm:spPr/>
      <dgm:t>
        <a:bodyPr/>
        <a:lstStyle/>
        <a:p>
          <a:endParaRPr lang="en-US"/>
        </a:p>
      </dgm:t>
    </dgm:pt>
    <dgm:pt modelId="{2B36CDB0-E656-6F43-A9CD-5C16A2554B56}" type="parTrans" cxnId="{32490413-316D-754C-BB8A-A33FC23EEC95}">
      <dgm:prSet/>
      <dgm:spPr/>
      <dgm:t>
        <a:bodyPr/>
        <a:lstStyle/>
        <a:p>
          <a:endParaRPr lang="en-US"/>
        </a:p>
      </dgm:t>
    </dgm:pt>
    <dgm:pt modelId="{C1B4DA75-493C-A44C-A233-EEA111A14563}" type="pres">
      <dgm:prSet presAssocID="{C57AB70A-38CC-5E42-ACE0-E54DB9ADA98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1CB9886-22D1-BA41-8807-AACED986A23A}" type="pres">
      <dgm:prSet presAssocID="{476C2906-6159-F042-B896-B9F0CE35798E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16D56E20-53CE-7942-AD52-138AC6ABEA6C}" type="pres">
      <dgm:prSet presAssocID="{476C2906-6159-F042-B896-B9F0CE35798E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A4C9466-3FEE-B346-AEC6-56138133AADE}" type="pres">
      <dgm:prSet presAssocID="{7440CB91-0E81-6D42-B640-DDEA29EC7F8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FABBF576-46CC-044B-959D-ECDF3C61DF35}" type="pres">
      <dgm:prSet presAssocID="{7440CB91-0E81-6D42-B640-DDEA29EC7F8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9EE63AE5-E138-044A-984A-2E5D96013ADD}" type="pres">
      <dgm:prSet presAssocID="{79980D73-ABE3-EF4B-B4E5-6EEFC60DEEAF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F14D017F-C5EC-4747-863C-AEB1E33B8D0E}" type="pres">
      <dgm:prSet presAssocID="{79980D73-ABE3-EF4B-B4E5-6EEFC60DEEAF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BFE130A-C839-9C4E-A6D2-DB2E8C384FE7}" type="presOf" srcId="{79980D73-ABE3-EF4B-B4E5-6EEFC60DEEAF}" destId="{9EE63AE5-E138-044A-984A-2E5D96013ADD}" srcOrd="0" destOrd="0" presId="urn:microsoft.com/office/officeart/2009/3/layout/IncreasingArrowsProcess"/>
    <dgm:cxn modelId="{32490413-316D-754C-BB8A-A33FC23EEC95}" srcId="{79980D73-ABE3-EF4B-B4E5-6EEFC60DEEAF}" destId="{79AD976B-78DF-6447-8A3E-484889CFEA7C}" srcOrd="0" destOrd="0" parTransId="{2B36CDB0-E656-6F43-A9CD-5C16A2554B56}" sibTransId="{5A73DC16-0E90-8B41-8F7D-AD2B0E1EEF44}"/>
    <dgm:cxn modelId="{3C2F3B15-3A83-A14E-97B4-F37E546ED8BC}" type="presOf" srcId="{7440CB91-0E81-6D42-B640-DDEA29EC7F80}" destId="{AA4C9466-3FEE-B346-AEC6-56138133AADE}" srcOrd="0" destOrd="0" presId="urn:microsoft.com/office/officeart/2009/3/layout/IncreasingArrowsProcess"/>
    <dgm:cxn modelId="{B9500643-CF19-E74A-BED3-79433D87C961}" type="presOf" srcId="{C57AB70A-38CC-5E42-ACE0-E54DB9ADA98F}" destId="{C1B4DA75-493C-A44C-A233-EEA111A14563}" srcOrd="0" destOrd="0" presId="urn:microsoft.com/office/officeart/2009/3/layout/IncreasingArrowsProcess"/>
    <dgm:cxn modelId="{D0C3995A-4489-9847-87FA-FBDE651F743D}" type="presOf" srcId="{79AD976B-78DF-6447-8A3E-484889CFEA7C}" destId="{F14D017F-C5EC-4747-863C-AEB1E33B8D0E}" srcOrd="0" destOrd="0" presId="urn:microsoft.com/office/officeart/2009/3/layout/IncreasingArrowsProcess"/>
    <dgm:cxn modelId="{0236D065-3803-7146-BAB0-06748D03533D}" srcId="{C57AB70A-38CC-5E42-ACE0-E54DB9ADA98F}" destId="{476C2906-6159-F042-B896-B9F0CE35798E}" srcOrd="0" destOrd="0" parTransId="{10D07120-B980-B546-86CC-2FE6E73FA709}" sibTransId="{5B48FF85-7B10-0443-A7FB-78ACC12B20EA}"/>
    <dgm:cxn modelId="{D7215E71-5005-C44A-8CFD-112B8BBE12CE}" srcId="{476C2906-6159-F042-B896-B9F0CE35798E}" destId="{E08994F7-11E4-D644-BC2F-CBB8A4CDD7C4}" srcOrd="0" destOrd="0" parTransId="{D0B5DD2E-9C20-7A47-B124-F0940A7D0698}" sibTransId="{51A35695-0AE6-8643-8BA3-6F0E70101D1E}"/>
    <dgm:cxn modelId="{2D93FF88-0579-9B4B-B440-78775A1CC87A}" srcId="{7440CB91-0E81-6D42-B640-DDEA29EC7F80}" destId="{2E6B48EF-0184-E744-842B-6B7AC7FD4388}" srcOrd="0" destOrd="0" parTransId="{2DA67725-0B46-5D49-AE33-4E6226CB191E}" sibTransId="{36A55144-0F38-CF40-A2D1-FF716AA09A80}"/>
    <dgm:cxn modelId="{889E648A-57CD-B948-AF2F-9387C8999973}" type="presOf" srcId="{2E6B48EF-0184-E744-842B-6B7AC7FD4388}" destId="{FABBF576-46CC-044B-959D-ECDF3C61DF35}" srcOrd="0" destOrd="0" presId="urn:microsoft.com/office/officeart/2009/3/layout/IncreasingArrowsProcess"/>
    <dgm:cxn modelId="{ABE2ACBE-3493-7F49-9807-9191F83E512D}" type="presOf" srcId="{476C2906-6159-F042-B896-B9F0CE35798E}" destId="{61CB9886-22D1-BA41-8807-AACED986A23A}" srcOrd="0" destOrd="0" presId="urn:microsoft.com/office/officeart/2009/3/layout/IncreasingArrowsProcess"/>
    <dgm:cxn modelId="{3C83F9CC-A5E8-7E4C-8F82-7CD973FD25F7}" srcId="{C57AB70A-38CC-5E42-ACE0-E54DB9ADA98F}" destId="{79980D73-ABE3-EF4B-B4E5-6EEFC60DEEAF}" srcOrd="2" destOrd="0" parTransId="{2705F023-59B0-DF4B-8ED8-CEE73F89182B}" sibTransId="{6250FB3B-4EE5-4D43-BE46-38B0EB148EF0}"/>
    <dgm:cxn modelId="{F52757CD-49E0-EC46-AEB6-9108385E04C9}" srcId="{C57AB70A-38CC-5E42-ACE0-E54DB9ADA98F}" destId="{7440CB91-0E81-6D42-B640-DDEA29EC7F80}" srcOrd="1" destOrd="0" parTransId="{1D904F35-11BB-7C4C-8770-BA4B888D91CE}" sibTransId="{62A7705F-720F-A345-8434-6DF928195F6E}"/>
    <dgm:cxn modelId="{13341BFC-F453-A246-9197-0B7864A221F5}" type="presOf" srcId="{E08994F7-11E4-D644-BC2F-CBB8A4CDD7C4}" destId="{16D56E20-53CE-7942-AD52-138AC6ABEA6C}" srcOrd="0" destOrd="0" presId="urn:microsoft.com/office/officeart/2009/3/layout/IncreasingArrowsProcess"/>
    <dgm:cxn modelId="{8EC74332-6EE0-4C4C-ABB9-C7CBB7502F43}" type="presParOf" srcId="{C1B4DA75-493C-A44C-A233-EEA111A14563}" destId="{61CB9886-22D1-BA41-8807-AACED986A23A}" srcOrd="0" destOrd="0" presId="urn:microsoft.com/office/officeart/2009/3/layout/IncreasingArrowsProcess"/>
    <dgm:cxn modelId="{74C97B20-26C8-8343-8C52-D61FCC5016A3}" type="presParOf" srcId="{C1B4DA75-493C-A44C-A233-EEA111A14563}" destId="{16D56E20-53CE-7942-AD52-138AC6ABEA6C}" srcOrd="1" destOrd="0" presId="urn:microsoft.com/office/officeart/2009/3/layout/IncreasingArrowsProcess"/>
    <dgm:cxn modelId="{EFBEE442-3367-9440-9D9C-C363899B28F3}" type="presParOf" srcId="{C1B4DA75-493C-A44C-A233-EEA111A14563}" destId="{AA4C9466-3FEE-B346-AEC6-56138133AADE}" srcOrd="2" destOrd="0" presId="urn:microsoft.com/office/officeart/2009/3/layout/IncreasingArrowsProcess"/>
    <dgm:cxn modelId="{37A1CFDE-9B5C-1441-8723-62B3F43D67AB}" type="presParOf" srcId="{C1B4DA75-493C-A44C-A233-EEA111A14563}" destId="{FABBF576-46CC-044B-959D-ECDF3C61DF35}" srcOrd="3" destOrd="0" presId="urn:microsoft.com/office/officeart/2009/3/layout/IncreasingArrowsProcess"/>
    <dgm:cxn modelId="{A5052E62-4E63-3841-B72F-D825FE6A2CE6}" type="presParOf" srcId="{C1B4DA75-493C-A44C-A233-EEA111A14563}" destId="{9EE63AE5-E138-044A-984A-2E5D96013ADD}" srcOrd="4" destOrd="0" presId="urn:microsoft.com/office/officeart/2009/3/layout/IncreasingArrowsProcess"/>
    <dgm:cxn modelId="{8FE613D1-D810-C64F-BB78-4F09D91B53A4}" type="presParOf" srcId="{C1B4DA75-493C-A44C-A233-EEA111A14563}" destId="{F14D017F-C5EC-4747-863C-AEB1E33B8D0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6C9D6-1357-4157-8658-5ED5B4B2FC02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4C4E13-2788-47AE-A00C-9ACF1969BECE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1.24</a:t>
          </a:r>
          <a:endParaRPr lang="en-US" dirty="0"/>
        </a:p>
      </dgm:t>
    </dgm:pt>
    <dgm:pt modelId="{6032205C-D306-4662-A83D-AD4442E1B59C}" type="parTrans" cxnId="{15B7AA4C-E223-4AE6-BD2B-ADC455B2610F}">
      <dgm:prSet/>
      <dgm:spPr/>
      <dgm:t>
        <a:bodyPr/>
        <a:lstStyle/>
        <a:p>
          <a:endParaRPr lang="en-US"/>
        </a:p>
      </dgm:t>
    </dgm:pt>
    <dgm:pt modelId="{0BE64003-BAC8-476E-BA09-4BED73019815}" type="sibTrans" cxnId="{15B7AA4C-E223-4AE6-BD2B-ADC455B2610F}">
      <dgm:prSet/>
      <dgm:spPr/>
      <dgm:t>
        <a:bodyPr/>
        <a:lstStyle/>
        <a:p>
          <a:endParaRPr lang="en-US"/>
        </a:p>
      </dgm:t>
    </dgm:pt>
    <dgm:pt modelId="{20F1A7D6-2A1B-473F-9178-1320790DF47D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1.25</a:t>
          </a:r>
          <a:endParaRPr lang="en-US" dirty="0"/>
        </a:p>
      </dgm:t>
    </dgm:pt>
    <dgm:pt modelId="{63AFB4EA-054B-4422-8037-919B1E614900}" type="parTrans" cxnId="{0D002712-92AF-4E2D-B3A4-6275968FCE64}">
      <dgm:prSet/>
      <dgm:spPr/>
      <dgm:t>
        <a:bodyPr/>
        <a:lstStyle/>
        <a:p>
          <a:endParaRPr lang="en-US"/>
        </a:p>
      </dgm:t>
    </dgm:pt>
    <dgm:pt modelId="{D7D88DB6-1A5F-4BBD-B739-35FBB3D0A35C}" type="sibTrans" cxnId="{0D002712-92AF-4E2D-B3A4-6275968FCE64}">
      <dgm:prSet/>
      <dgm:spPr/>
      <dgm:t>
        <a:bodyPr/>
        <a:lstStyle/>
        <a:p>
          <a:endParaRPr lang="en-US"/>
        </a:p>
      </dgm:t>
    </dgm:pt>
    <dgm:pt modelId="{9ACC0617-F2D1-49DC-97B0-C038135AC354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1.26</a:t>
          </a:r>
          <a:endParaRPr lang="en-US" dirty="0"/>
        </a:p>
      </dgm:t>
    </dgm:pt>
    <dgm:pt modelId="{A8E90258-2CAE-4D04-9E12-73054FFE7E7D}" type="parTrans" cxnId="{8730E627-3F11-405D-AE70-2B278F11A2C3}">
      <dgm:prSet/>
      <dgm:spPr/>
      <dgm:t>
        <a:bodyPr/>
        <a:lstStyle/>
        <a:p>
          <a:endParaRPr lang="en-US"/>
        </a:p>
      </dgm:t>
    </dgm:pt>
    <dgm:pt modelId="{D5514D22-EAAF-4F0A-A437-1A1AA2639211}" type="sibTrans" cxnId="{8730E627-3F11-405D-AE70-2B278F11A2C3}">
      <dgm:prSet/>
      <dgm:spPr/>
      <dgm:t>
        <a:bodyPr/>
        <a:lstStyle/>
        <a:p>
          <a:endParaRPr lang="en-US"/>
        </a:p>
      </dgm:t>
    </dgm:pt>
    <dgm:pt modelId="{FB1C1E0F-CFD5-48FC-B163-889356FE9C56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1.27</a:t>
          </a:r>
          <a:endParaRPr lang="en-US" dirty="0"/>
        </a:p>
      </dgm:t>
    </dgm:pt>
    <dgm:pt modelId="{97E347FF-C5DE-42C8-B284-EAE2F07ECF0A}" type="parTrans" cxnId="{86A262D3-6462-4E28-9E07-B1AB28AFC0CA}">
      <dgm:prSet/>
      <dgm:spPr/>
      <dgm:t>
        <a:bodyPr/>
        <a:lstStyle/>
        <a:p>
          <a:endParaRPr lang="en-US"/>
        </a:p>
      </dgm:t>
    </dgm:pt>
    <dgm:pt modelId="{4ED3E2DC-59BD-41F0-8247-B53AF76D4367}" type="sibTrans" cxnId="{86A262D3-6462-4E28-9E07-B1AB28AFC0CA}">
      <dgm:prSet/>
      <dgm:spPr/>
      <dgm:t>
        <a:bodyPr/>
        <a:lstStyle/>
        <a:p>
          <a:endParaRPr lang="en-US"/>
        </a:p>
      </dgm:t>
    </dgm:pt>
    <dgm:pt modelId="{B1418C5F-5FCE-47B2-9A47-60D82DDA4E05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1.28</a:t>
          </a:r>
          <a:endParaRPr lang="en-US" dirty="0"/>
        </a:p>
      </dgm:t>
    </dgm:pt>
    <dgm:pt modelId="{33AA7029-B52F-49C5-B067-58D6B92F01CD}" type="parTrans" cxnId="{714F45A8-256E-4B71-88A1-1418606F4767}">
      <dgm:prSet/>
      <dgm:spPr/>
      <dgm:t>
        <a:bodyPr/>
        <a:lstStyle/>
        <a:p>
          <a:endParaRPr lang="en-US"/>
        </a:p>
      </dgm:t>
    </dgm:pt>
    <dgm:pt modelId="{696BAE49-90BB-4BE1-9001-0810C01E57C8}" type="sibTrans" cxnId="{714F45A8-256E-4B71-88A1-1418606F4767}">
      <dgm:prSet/>
      <dgm:spPr/>
      <dgm:t>
        <a:bodyPr/>
        <a:lstStyle/>
        <a:p>
          <a:endParaRPr lang="en-US"/>
        </a:p>
      </dgm:t>
    </dgm:pt>
    <dgm:pt modelId="{17FDD319-70FD-4416-B568-7369C859A9ED}">
      <dgm:prSet phldr="0"/>
      <dgm:spPr/>
      <dgm:t>
        <a:bodyPr/>
        <a:lstStyle/>
        <a:p>
          <a:r>
            <a:rPr lang="en-US" dirty="0">
              <a:latin typeface="Aptos Display" panose="020F0302020204030204"/>
            </a:rPr>
            <a:t> 1.29</a:t>
          </a:r>
        </a:p>
      </dgm:t>
    </dgm:pt>
    <dgm:pt modelId="{D2787F3F-D361-4906-B92A-618A324CB9BA}" type="parTrans" cxnId="{BF065147-B39E-4E27-80AE-ED7B4C7B0C6A}">
      <dgm:prSet/>
      <dgm:spPr/>
      <dgm:t>
        <a:bodyPr/>
        <a:lstStyle/>
        <a:p>
          <a:endParaRPr lang="en-US"/>
        </a:p>
      </dgm:t>
    </dgm:pt>
    <dgm:pt modelId="{C40D2391-C5F1-4B00-8549-4330F44B4DBA}" type="sibTrans" cxnId="{BF065147-B39E-4E27-80AE-ED7B4C7B0C6A}">
      <dgm:prSet/>
      <dgm:spPr/>
      <dgm:t>
        <a:bodyPr/>
        <a:lstStyle/>
        <a:p>
          <a:endParaRPr lang="en-US"/>
        </a:p>
      </dgm:t>
    </dgm:pt>
    <dgm:pt modelId="{0771DE9E-D401-4E12-A29B-0198BEA51090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…</a:t>
          </a:r>
        </a:p>
      </dgm:t>
    </dgm:pt>
    <dgm:pt modelId="{6A4D0D79-BDE1-462A-894C-867A0EB33A79}" type="parTrans" cxnId="{3D51C20B-6351-43D7-9760-2891EAB744C8}">
      <dgm:prSet/>
      <dgm:spPr/>
      <dgm:t>
        <a:bodyPr/>
        <a:lstStyle/>
        <a:p>
          <a:endParaRPr lang="en-US"/>
        </a:p>
      </dgm:t>
    </dgm:pt>
    <dgm:pt modelId="{65936973-D254-41A6-899D-D5A33C328EF8}" type="sibTrans" cxnId="{3D51C20B-6351-43D7-9760-2891EAB744C8}">
      <dgm:prSet/>
      <dgm:spPr/>
      <dgm:t>
        <a:bodyPr/>
        <a:lstStyle/>
        <a:p>
          <a:endParaRPr lang="en-US"/>
        </a:p>
      </dgm:t>
    </dgm:pt>
    <dgm:pt modelId="{8D4E502F-ABCA-4979-9325-A8113C89AA0A}">
      <dgm:prSet phldr="0"/>
      <dgm:spPr/>
      <dgm:t>
        <a:bodyPr/>
        <a:lstStyle/>
        <a:p>
          <a:pPr rtl="0"/>
          <a:r>
            <a:rPr lang="en-US" dirty="0">
              <a:latin typeface="Aptos Display"/>
            </a:rPr>
            <a:t> 1.32</a:t>
          </a:r>
        </a:p>
      </dgm:t>
    </dgm:pt>
    <dgm:pt modelId="{3B790732-6E3D-4872-9E61-E324B74716BA}" type="parTrans" cxnId="{97097AE2-5027-4562-BE51-4675FB3CAE25}">
      <dgm:prSet/>
      <dgm:spPr/>
      <dgm:t>
        <a:bodyPr/>
        <a:lstStyle/>
        <a:p>
          <a:endParaRPr lang="en-US"/>
        </a:p>
      </dgm:t>
    </dgm:pt>
    <dgm:pt modelId="{FCE91F76-045C-4820-A9C0-4BFCED5C9295}" type="sibTrans" cxnId="{97097AE2-5027-4562-BE51-4675FB3CAE25}">
      <dgm:prSet/>
      <dgm:spPr/>
      <dgm:t>
        <a:bodyPr/>
        <a:lstStyle/>
        <a:p>
          <a:endParaRPr lang="en-US"/>
        </a:p>
      </dgm:t>
    </dgm:pt>
    <dgm:pt modelId="{53C9DF7F-D078-4205-947E-389E118D78FF}" type="pres">
      <dgm:prSet presAssocID="{92B6C9D6-1357-4157-8658-5ED5B4B2FC0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39AA082-2EC6-47AD-AEDC-5E2BDEECC71C}" type="pres">
      <dgm:prSet presAssocID="{C84C4E13-2788-47AE-A00C-9ACF1969BECE}" presName="horFlow" presStyleCnt="0"/>
      <dgm:spPr/>
    </dgm:pt>
    <dgm:pt modelId="{E1865F36-FB3E-4B84-8F61-ACAF3E9DC969}" type="pres">
      <dgm:prSet presAssocID="{C84C4E13-2788-47AE-A00C-9ACF1969BECE}" presName="bigChev" presStyleLbl="node1" presStyleIdx="0" presStyleCnt="1"/>
      <dgm:spPr/>
    </dgm:pt>
    <dgm:pt modelId="{9F64125B-7050-4093-9CF1-EAF7D866D513}" type="pres">
      <dgm:prSet presAssocID="{63AFB4EA-054B-4422-8037-919B1E614900}" presName="parTrans" presStyleCnt="0"/>
      <dgm:spPr/>
    </dgm:pt>
    <dgm:pt modelId="{D6C3FD19-8EE7-4C61-A77A-43088F9C4B45}" type="pres">
      <dgm:prSet presAssocID="{20F1A7D6-2A1B-473F-9178-1320790DF47D}" presName="node" presStyleLbl="alignAccFollowNode1" presStyleIdx="0" presStyleCnt="7">
        <dgm:presLayoutVars>
          <dgm:bulletEnabled val="1"/>
        </dgm:presLayoutVars>
      </dgm:prSet>
      <dgm:spPr/>
    </dgm:pt>
    <dgm:pt modelId="{CB2E586B-8D3F-4D01-9413-06DE045D9725}" type="pres">
      <dgm:prSet presAssocID="{D7D88DB6-1A5F-4BBD-B739-35FBB3D0A35C}" presName="sibTrans" presStyleCnt="0"/>
      <dgm:spPr/>
    </dgm:pt>
    <dgm:pt modelId="{9845B65C-7E6C-4D75-8534-CE346FC23D8D}" type="pres">
      <dgm:prSet presAssocID="{9ACC0617-F2D1-49DC-97B0-C038135AC354}" presName="node" presStyleLbl="alignAccFollowNode1" presStyleIdx="1" presStyleCnt="7">
        <dgm:presLayoutVars>
          <dgm:bulletEnabled val="1"/>
        </dgm:presLayoutVars>
      </dgm:prSet>
      <dgm:spPr/>
    </dgm:pt>
    <dgm:pt modelId="{AFEE61A2-F1E2-49EC-BFDA-E90B1E95CE62}" type="pres">
      <dgm:prSet presAssocID="{D5514D22-EAAF-4F0A-A437-1A1AA2639211}" presName="sibTrans" presStyleCnt="0"/>
      <dgm:spPr/>
    </dgm:pt>
    <dgm:pt modelId="{E6B16B70-7896-4D82-9544-AB79A89DE674}" type="pres">
      <dgm:prSet presAssocID="{FB1C1E0F-CFD5-48FC-B163-889356FE9C56}" presName="node" presStyleLbl="alignAccFollowNode1" presStyleIdx="2" presStyleCnt="7">
        <dgm:presLayoutVars>
          <dgm:bulletEnabled val="1"/>
        </dgm:presLayoutVars>
      </dgm:prSet>
      <dgm:spPr/>
    </dgm:pt>
    <dgm:pt modelId="{06CDA7C4-65BC-48A5-A184-F2591EF4B5DA}" type="pres">
      <dgm:prSet presAssocID="{4ED3E2DC-59BD-41F0-8247-B53AF76D4367}" presName="sibTrans" presStyleCnt="0"/>
      <dgm:spPr/>
    </dgm:pt>
    <dgm:pt modelId="{B3A03CB1-A8CF-4F5A-AA37-CBA7F83DCE4C}" type="pres">
      <dgm:prSet presAssocID="{B1418C5F-5FCE-47B2-9A47-60D82DDA4E05}" presName="node" presStyleLbl="alignAccFollowNode1" presStyleIdx="3" presStyleCnt="7">
        <dgm:presLayoutVars>
          <dgm:bulletEnabled val="1"/>
        </dgm:presLayoutVars>
      </dgm:prSet>
      <dgm:spPr/>
    </dgm:pt>
    <dgm:pt modelId="{C8BABCD3-9418-40F3-BF6F-1379300E9C96}" type="pres">
      <dgm:prSet presAssocID="{696BAE49-90BB-4BE1-9001-0810C01E57C8}" presName="sibTrans" presStyleCnt="0"/>
      <dgm:spPr/>
    </dgm:pt>
    <dgm:pt modelId="{3C5F584F-9400-4737-8D8A-D8FEC173282B}" type="pres">
      <dgm:prSet presAssocID="{17FDD319-70FD-4416-B568-7369C859A9ED}" presName="node" presStyleLbl="alignAccFollowNode1" presStyleIdx="4" presStyleCnt="7">
        <dgm:presLayoutVars>
          <dgm:bulletEnabled val="1"/>
        </dgm:presLayoutVars>
      </dgm:prSet>
      <dgm:spPr/>
    </dgm:pt>
    <dgm:pt modelId="{7DEF7801-84B0-4667-8927-C39725FE6B4F}" type="pres">
      <dgm:prSet presAssocID="{C40D2391-C5F1-4B00-8549-4330F44B4DBA}" presName="sibTrans" presStyleCnt="0"/>
      <dgm:spPr/>
    </dgm:pt>
    <dgm:pt modelId="{CE3B48D2-6165-49DE-BD77-C612B588F583}" type="pres">
      <dgm:prSet presAssocID="{0771DE9E-D401-4E12-A29B-0198BEA51090}" presName="node" presStyleLbl="alignAccFollowNode1" presStyleIdx="5" presStyleCnt="7">
        <dgm:presLayoutVars>
          <dgm:bulletEnabled val="1"/>
        </dgm:presLayoutVars>
      </dgm:prSet>
      <dgm:spPr/>
    </dgm:pt>
    <dgm:pt modelId="{800B81CB-9CDD-4A63-B2BB-9FE0334742AC}" type="pres">
      <dgm:prSet presAssocID="{65936973-D254-41A6-899D-D5A33C328EF8}" presName="sibTrans" presStyleCnt="0"/>
      <dgm:spPr/>
    </dgm:pt>
    <dgm:pt modelId="{4A85026B-C65A-4036-9697-3567C68CCCC1}" type="pres">
      <dgm:prSet presAssocID="{8D4E502F-ABCA-4979-9325-A8113C89AA0A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3D51C20B-6351-43D7-9760-2891EAB744C8}" srcId="{C84C4E13-2788-47AE-A00C-9ACF1969BECE}" destId="{0771DE9E-D401-4E12-A29B-0198BEA51090}" srcOrd="5" destOrd="0" parTransId="{6A4D0D79-BDE1-462A-894C-867A0EB33A79}" sibTransId="{65936973-D254-41A6-899D-D5A33C328EF8}"/>
    <dgm:cxn modelId="{0D002712-92AF-4E2D-B3A4-6275968FCE64}" srcId="{C84C4E13-2788-47AE-A00C-9ACF1969BECE}" destId="{20F1A7D6-2A1B-473F-9178-1320790DF47D}" srcOrd="0" destOrd="0" parTransId="{63AFB4EA-054B-4422-8037-919B1E614900}" sibTransId="{D7D88DB6-1A5F-4BBD-B739-35FBB3D0A35C}"/>
    <dgm:cxn modelId="{8730E627-3F11-405D-AE70-2B278F11A2C3}" srcId="{C84C4E13-2788-47AE-A00C-9ACF1969BECE}" destId="{9ACC0617-F2D1-49DC-97B0-C038135AC354}" srcOrd="1" destOrd="0" parTransId="{A8E90258-2CAE-4D04-9E12-73054FFE7E7D}" sibTransId="{D5514D22-EAAF-4F0A-A437-1A1AA2639211}"/>
    <dgm:cxn modelId="{14D92035-C7B5-4CFE-8577-E015BDC983FE}" type="presOf" srcId="{17FDD319-70FD-4416-B568-7369C859A9ED}" destId="{3C5F584F-9400-4737-8D8A-D8FEC173282B}" srcOrd="0" destOrd="0" presId="urn:microsoft.com/office/officeart/2005/8/layout/lProcess3"/>
    <dgm:cxn modelId="{D88A833A-8275-4881-B2CA-2E6D43766EF4}" type="presOf" srcId="{B1418C5F-5FCE-47B2-9A47-60D82DDA4E05}" destId="{B3A03CB1-A8CF-4F5A-AA37-CBA7F83DCE4C}" srcOrd="0" destOrd="0" presId="urn:microsoft.com/office/officeart/2005/8/layout/lProcess3"/>
    <dgm:cxn modelId="{BF065147-B39E-4E27-80AE-ED7B4C7B0C6A}" srcId="{C84C4E13-2788-47AE-A00C-9ACF1969BECE}" destId="{17FDD319-70FD-4416-B568-7369C859A9ED}" srcOrd="4" destOrd="0" parTransId="{D2787F3F-D361-4906-B92A-618A324CB9BA}" sibTransId="{C40D2391-C5F1-4B00-8549-4330F44B4DBA}"/>
    <dgm:cxn modelId="{15B7AA4C-E223-4AE6-BD2B-ADC455B2610F}" srcId="{92B6C9D6-1357-4157-8658-5ED5B4B2FC02}" destId="{C84C4E13-2788-47AE-A00C-9ACF1969BECE}" srcOrd="0" destOrd="0" parTransId="{6032205C-D306-4662-A83D-AD4442E1B59C}" sibTransId="{0BE64003-BAC8-476E-BA09-4BED73019815}"/>
    <dgm:cxn modelId="{2B6A1F52-5994-4DBC-9908-A45B9AF8309A}" type="presOf" srcId="{C84C4E13-2788-47AE-A00C-9ACF1969BECE}" destId="{E1865F36-FB3E-4B84-8F61-ACAF3E9DC969}" srcOrd="0" destOrd="0" presId="urn:microsoft.com/office/officeart/2005/8/layout/lProcess3"/>
    <dgm:cxn modelId="{6271F274-0D24-4C66-8F70-78557A34CAFB}" type="presOf" srcId="{FB1C1E0F-CFD5-48FC-B163-889356FE9C56}" destId="{E6B16B70-7896-4D82-9544-AB79A89DE674}" srcOrd="0" destOrd="0" presId="urn:microsoft.com/office/officeart/2005/8/layout/lProcess3"/>
    <dgm:cxn modelId="{D315B486-A11D-48D6-B0EE-C64CF99631DD}" type="presOf" srcId="{9ACC0617-F2D1-49DC-97B0-C038135AC354}" destId="{9845B65C-7E6C-4D75-8534-CE346FC23D8D}" srcOrd="0" destOrd="0" presId="urn:microsoft.com/office/officeart/2005/8/layout/lProcess3"/>
    <dgm:cxn modelId="{9DC6F68C-3167-448B-8F38-57FD859E8811}" type="presOf" srcId="{8D4E502F-ABCA-4979-9325-A8113C89AA0A}" destId="{4A85026B-C65A-4036-9697-3567C68CCCC1}" srcOrd="0" destOrd="0" presId="urn:microsoft.com/office/officeart/2005/8/layout/lProcess3"/>
    <dgm:cxn modelId="{CC627DA6-1E13-48AB-B09E-FFFA220E4ECB}" type="presOf" srcId="{92B6C9D6-1357-4157-8658-5ED5B4B2FC02}" destId="{53C9DF7F-D078-4205-947E-389E118D78FF}" srcOrd="0" destOrd="0" presId="urn:microsoft.com/office/officeart/2005/8/layout/lProcess3"/>
    <dgm:cxn modelId="{714F45A8-256E-4B71-88A1-1418606F4767}" srcId="{C84C4E13-2788-47AE-A00C-9ACF1969BECE}" destId="{B1418C5F-5FCE-47B2-9A47-60D82DDA4E05}" srcOrd="3" destOrd="0" parTransId="{33AA7029-B52F-49C5-B067-58D6B92F01CD}" sibTransId="{696BAE49-90BB-4BE1-9001-0810C01E57C8}"/>
    <dgm:cxn modelId="{2F0303B2-7905-4489-9910-40509DAE371C}" type="presOf" srcId="{0771DE9E-D401-4E12-A29B-0198BEA51090}" destId="{CE3B48D2-6165-49DE-BD77-C612B588F583}" srcOrd="0" destOrd="0" presId="urn:microsoft.com/office/officeart/2005/8/layout/lProcess3"/>
    <dgm:cxn modelId="{86A262D3-6462-4E28-9E07-B1AB28AFC0CA}" srcId="{C84C4E13-2788-47AE-A00C-9ACF1969BECE}" destId="{FB1C1E0F-CFD5-48FC-B163-889356FE9C56}" srcOrd="2" destOrd="0" parTransId="{97E347FF-C5DE-42C8-B284-EAE2F07ECF0A}" sibTransId="{4ED3E2DC-59BD-41F0-8247-B53AF76D4367}"/>
    <dgm:cxn modelId="{97097AE2-5027-4562-BE51-4675FB3CAE25}" srcId="{C84C4E13-2788-47AE-A00C-9ACF1969BECE}" destId="{8D4E502F-ABCA-4979-9325-A8113C89AA0A}" srcOrd="6" destOrd="0" parTransId="{3B790732-6E3D-4872-9E61-E324B74716BA}" sibTransId="{FCE91F76-045C-4820-A9C0-4BFCED5C9295}"/>
    <dgm:cxn modelId="{8D24D4E3-539A-4DE2-9CF4-4A550DECC2D8}" type="presOf" srcId="{20F1A7D6-2A1B-473F-9178-1320790DF47D}" destId="{D6C3FD19-8EE7-4C61-A77A-43088F9C4B45}" srcOrd="0" destOrd="0" presId="urn:microsoft.com/office/officeart/2005/8/layout/lProcess3"/>
    <dgm:cxn modelId="{8BFDE47D-805B-41CE-9FA0-E877BCB65666}" type="presParOf" srcId="{53C9DF7F-D078-4205-947E-389E118D78FF}" destId="{739AA082-2EC6-47AD-AEDC-5E2BDEECC71C}" srcOrd="0" destOrd="0" presId="urn:microsoft.com/office/officeart/2005/8/layout/lProcess3"/>
    <dgm:cxn modelId="{1CF71011-C4FE-4073-92DE-192E60129BEF}" type="presParOf" srcId="{739AA082-2EC6-47AD-AEDC-5E2BDEECC71C}" destId="{E1865F36-FB3E-4B84-8F61-ACAF3E9DC969}" srcOrd="0" destOrd="0" presId="urn:microsoft.com/office/officeart/2005/8/layout/lProcess3"/>
    <dgm:cxn modelId="{07ADC98D-4354-42F4-94D3-BDC3E507A941}" type="presParOf" srcId="{739AA082-2EC6-47AD-AEDC-5E2BDEECC71C}" destId="{9F64125B-7050-4093-9CF1-EAF7D866D513}" srcOrd="1" destOrd="0" presId="urn:microsoft.com/office/officeart/2005/8/layout/lProcess3"/>
    <dgm:cxn modelId="{8BAFFFBB-1ED5-467B-9AB0-D7876873E3E7}" type="presParOf" srcId="{739AA082-2EC6-47AD-AEDC-5E2BDEECC71C}" destId="{D6C3FD19-8EE7-4C61-A77A-43088F9C4B45}" srcOrd="2" destOrd="0" presId="urn:microsoft.com/office/officeart/2005/8/layout/lProcess3"/>
    <dgm:cxn modelId="{C90A97B7-1CFC-4940-9EFD-9BBB2334B335}" type="presParOf" srcId="{739AA082-2EC6-47AD-AEDC-5E2BDEECC71C}" destId="{CB2E586B-8D3F-4D01-9413-06DE045D9725}" srcOrd="3" destOrd="0" presId="urn:microsoft.com/office/officeart/2005/8/layout/lProcess3"/>
    <dgm:cxn modelId="{49DDCAFD-7DF7-4E39-9C9E-EFBAB464F42C}" type="presParOf" srcId="{739AA082-2EC6-47AD-AEDC-5E2BDEECC71C}" destId="{9845B65C-7E6C-4D75-8534-CE346FC23D8D}" srcOrd="4" destOrd="0" presId="urn:microsoft.com/office/officeart/2005/8/layout/lProcess3"/>
    <dgm:cxn modelId="{E64B4BCC-ADED-434A-9EE6-B05A9CA11F1E}" type="presParOf" srcId="{739AA082-2EC6-47AD-AEDC-5E2BDEECC71C}" destId="{AFEE61A2-F1E2-49EC-BFDA-E90B1E95CE62}" srcOrd="5" destOrd="0" presId="urn:microsoft.com/office/officeart/2005/8/layout/lProcess3"/>
    <dgm:cxn modelId="{C5340850-17CE-432A-ACE7-C27534835109}" type="presParOf" srcId="{739AA082-2EC6-47AD-AEDC-5E2BDEECC71C}" destId="{E6B16B70-7896-4D82-9544-AB79A89DE674}" srcOrd="6" destOrd="0" presId="urn:microsoft.com/office/officeart/2005/8/layout/lProcess3"/>
    <dgm:cxn modelId="{CE1C96BC-2263-4356-9A5E-CC3BD7C2B7E5}" type="presParOf" srcId="{739AA082-2EC6-47AD-AEDC-5E2BDEECC71C}" destId="{06CDA7C4-65BC-48A5-A184-F2591EF4B5DA}" srcOrd="7" destOrd="0" presId="urn:microsoft.com/office/officeart/2005/8/layout/lProcess3"/>
    <dgm:cxn modelId="{7AA52101-6CD3-477A-95A8-822C47DE8357}" type="presParOf" srcId="{739AA082-2EC6-47AD-AEDC-5E2BDEECC71C}" destId="{B3A03CB1-A8CF-4F5A-AA37-CBA7F83DCE4C}" srcOrd="8" destOrd="0" presId="urn:microsoft.com/office/officeart/2005/8/layout/lProcess3"/>
    <dgm:cxn modelId="{0FA6F6E6-2145-44C3-B54D-F4D686DE6FA9}" type="presParOf" srcId="{739AA082-2EC6-47AD-AEDC-5E2BDEECC71C}" destId="{C8BABCD3-9418-40F3-BF6F-1379300E9C96}" srcOrd="9" destOrd="0" presId="urn:microsoft.com/office/officeart/2005/8/layout/lProcess3"/>
    <dgm:cxn modelId="{2C8BB763-7F70-4E28-B810-CB23D5925739}" type="presParOf" srcId="{739AA082-2EC6-47AD-AEDC-5E2BDEECC71C}" destId="{3C5F584F-9400-4737-8D8A-D8FEC173282B}" srcOrd="10" destOrd="0" presId="urn:microsoft.com/office/officeart/2005/8/layout/lProcess3"/>
    <dgm:cxn modelId="{4804B04B-3D50-4309-B8DD-9406392DB7D3}" type="presParOf" srcId="{739AA082-2EC6-47AD-AEDC-5E2BDEECC71C}" destId="{7DEF7801-84B0-4667-8927-C39725FE6B4F}" srcOrd="11" destOrd="0" presId="urn:microsoft.com/office/officeart/2005/8/layout/lProcess3"/>
    <dgm:cxn modelId="{62B2934B-1827-44B5-863F-BF1AFA3208B8}" type="presParOf" srcId="{739AA082-2EC6-47AD-AEDC-5E2BDEECC71C}" destId="{CE3B48D2-6165-49DE-BD77-C612B588F583}" srcOrd="12" destOrd="0" presId="urn:microsoft.com/office/officeart/2005/8/layout/lProcess3"/>
    <dgm:cxn modelId="{D3137C34-2770-4708-A959-16DAE3ABC754}" type="presParOf" srcId="{739AA082-2EC6-47AD-AEDC-5E2BDEECC71C}" destId="{800B81CB-9CDD-4A63-B2BB-9FE0334742AC}" srcOrd="13" destOrd="0" presId="urn:microsoft.com/office/officeart/2005/8/layout/lProcess3"/>
    <dgm:cxn modelId="{9118739A-7B1C-4605-AFEC-03549C30A9CE}" type="presParOf" srcId="{739AA082-2EC6-47AD-AEDC-5E2BDEECC71C}" destId="{4A85026B-C65A-4036-9697-3567C68CCCC1}" srcOrd="1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6C5C9F-7249-4BF8-B818-E0E774FB2EE6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FF51D-7FEE-4D46-804B-97551B888C9D}">
      <dgm:prSet phldrT="[Text]" phldr="0"/>
      <dgm:spPr/>
      <dgm:t>
        <a:bodyPr/>
        <a:lstStyle/>
        <a:p>
          <a:pPr>
            <a:defRPr b="1"/>
          </a:pPr>
          <a:r>
            <a:rPr lang="en-US" u="sng" dirty="0">
              <a:solidFill>
                <a:schemeClr val="accent2"/>
              </a:solidFill>
              <a:latin typeface="Calibri Light" panose="020F0302020204030204"/>
            </a:rPr>
            <a:t>23/05 - 24/05</a:t>
          </a:r>
          <a:endParaRPr lang="en-US" u="sng" dirty="0">
            <a:solidFill>
              <a:schemeClr val="accent2"/>
            </a:solidFill>
          </a:endParaRPr>
        </a:p>
      </dgm:t>
    </dgm:pt>
    <dgm:pt modelId="{24AEE6F1-C86B-4AF2-B1FE-7B3F3C51C5AC}" type="parTrans" cxnId="{473DA3FF-16A2-4597-B13F-A8D10244AD42}">
      <dgm:prSet/>
      <dgm:spPr/>
      <dgm:t>
        <a:bodyPr/>
        <a:lstStyle/>
        <a:p>
          <a:endParaRPr lang="en-US"/>
        </a:p>
      </dgm:t>
    </dgm:pt>
    <dgm:pt modelId="{8B17199A-001F-4006-B53F-0E3356976573}" type="sibTrans" cxnId="{473DA3FF-16A2-4597-B13F-A8D10244AD42}">
      <dgm:prSet/>
      <dgm:spPr/>
      <dgm:t>
        <a:bodyPr/>
        <a:lstStyle/>
        <a:p>
          <a:endParaRPr lang="en-US"/>
        </a:p>
      </dgm:t>
    </dgm:pt>
    <dgm:pt modelId="{6C09E4CF-7713-4A6D-835D-465CAAC61106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mdc-eks-01-dev</a:t>
          </a:r>
          <a:endParaRPr lang="en-US" dirty="0"/>
        </a:p>
      </dgm:t>
    </dgm:pt>
    <dgm:pt modelId="{226375D5-8A69-47E1-8F0A-25686A8B34B7}" type="parTrans" cxnId="{A42570F5-B7C5-4936-8C3B-EEBC3B555574}">
      <dgm:prSet/>
      <dgm:spPr/>
      <dgm:t>
        <a:bodyPr/>
        <a:lstStyle/>
        <a:p>
          <a:endParaRPr lang="en-US"/>
        </a:p>
      </dgm:t>
    </dgm:pt>
    <dgm:pt modelId="{CCEDEC52-D1BD-407B-B9E0-3A6CFAE1FBA8}" type="sibTrans" cxnId="{A42570F5-B7C5-4936-8C3B-EEBC3B555574}">
      <dgm:prSet/>
      <dgm:spPr/>
      <dgm:t>
        <a:bodyPr/>
        <a:lstStyle/>
        <a:p>
          <a:endParaRPr lang="en-US"/>
        </a:p>
      </dgm:t>
    </dgm:pt>
    <dgm:pt modelId="{0D3D89DD-D199-47C2-A8C1-B27E2CB5037C}">
      <dgm:prSet phldrT="[Text]" phldr="0"/>
      <dgm:spPr/>
      <dgm:t>
        <a:bodyPr/>
        <a:lstStyle/>
        <a:p>
          <a:pPr>
            <a:defRPr b="1"/>
          </a:pPr>
          <a:r>
            <a:rPr lang="en-US" u="sng" dirty="0">
              <a:solidFill>
                <a:schemeClr val="accent2"/>
              </a:solidFill>
              <a:latin typeface="Calibri Light" panose="020F0302020204030204"/>
            </a:rPr>
            <a:t>06/06 - 07/06</a:t>
          </a:r>
          <a:endParaRPr lang="en-US" u="sng" dirty="0">
            <a:solidFill>
              <a:schemeClr val="accent2"/>
            </a:solidFill>
          </a:endParaRPr>
        </a:p>
      </dgm:t>
    </dgm:pt>
    <dgm:pt modelId="{1D177729-B7EA-4094-9130-2F40741B40B0}" type="parTrans" cxnId="{F06F64E2-0426-4C57-904E-DB04E3B47A0B}">
      <dgm:prSet/>
      <dgm:spPr/>
      <dgm:t>
        <a:bodyPr/>
        <a:lstStyle/>
        <a:p>
          <a:endParaRPr lang="en-US"/>
        </a:p>
      </dgm:t>
    </dgm:pt>
    <dgm:pt modelId="{14CD06A7-F195-495D-868C-3D855BA8F6C5}" type="sibTrans" cxnId="{F06F64E2-0426-4C57-904E-DB04E3B47A0B}">
      <dgm:prSet/>
      <dgm:spPr/>
      <dgm:t>
        <a:bodyPr/>
        <a:lstStyle/>
        <a:p>
          <a:endParaRPr lang="en-US"/>
        </a:p>
      </dgm:t>
    </dgm:pt>
    <dgm:pt modelId="{F38FB6AD-42AB-4E6D-8E75-212A943A62A3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reports-eks-01-uat</a:t>
          </a:r>
          <a:endParaRPr lang="en-US" dirty="0"/>
        </a:p>
      </dgm:t>
    </dgm:pt>
    <dgm:pt modelId="{02EAAF53-B1A4-4E03-8096-EC93F02ED2F6}" type="parTrans" cxnId="{29CAC237-528B-499A-AE34-B929765D9073}">
      <dgm:prSet/>
      <dgm:spPr/>
      <dgm:t>
        <a:bodyPr/>
        <a:lstStyle/>
        <a:p>
          <a:endParaRPr lang="en-US"/>
        </a:p>
      </dgm:t>
    </dgm:pt>
    <dgm:pt modelId="{FF76571E-A740-4998-9310-684E14198AEE}" type="sibTrans" cxnId="{29CAC237-528B-499A-AE34-B929765D9073}">
      <dgm:prSet/>
      <dgm:spPr/>
      <dgm:t>
        <a:bodyPr/>
        <a:lstStyle/>
        <a:p>
          <a:endParaRPr lang="en-US"/>
        </a:p>
      </dgm:t>
    </dgm:pt>
    <dgm:pt modelId="{E47CA6EF-24AA-4784-924D-82FD7E6A5855}">
      <dgm:prSet phldrT="[Text]" phldr="0"/>
      <dgm:spPr/>
      <dgm:t>
        <a:bodyPr/>
        <a:lstStyle/>
        <a:p>
          <a:pPr>
            <a:defRPr b="1"/>
          </a:pPr>
          <a:r>
            <a:rPr lang="en-US" u="sng" dirty="0">
              <a:solidFill>
                <a:schemeClr val="accent2"/>
              </a:solidFill>
              <a:latin typeface="Calibri Light" panose="020F0302020204030204"/>
            </a:rPr>
            <a:t>13/06 - 14/06</a:t>
          </a:r>
          <a:endParaRPr lang="en-US" u="sng" dirty="0">
            <a:solidFill>
              <a:schemeClr val="accent2"/>
            </a:solidFill>
          </a:endParaRPr>
        </a:p>
      </dgm:t>
    </dgm:pt>
    <dgm:pt modelId="{7612F82B-A225-4967-81CC-D241EFB4567C}" type="parTrans" cxnId="{CCA65B8B-36D3-4C50-87B1-27A3E1351B88}">
      <dgm:prSet/>
      <dgm:spPr/>
      <dgm:t>
        <a:bodyPr/>
        <a:lstStyle/>
        <a:p>
          <a:endParaRPr lang="en-US"/>
        </a:p>
      </dgm:t>
    </dgm:pt>
    <dgm:pt modelId="{413F3446-1C74-4E83-B283-027C7319BB81}" type="sibTrans" cxnId="{CCA65B8B-36D3-4C50-87B1-27A3E1351B88}">
      <dgm:prSet/>
      <dgm:spPr/>
      <dgm:t>
        <a:bodyPr/>
        <a:lstStyle/>
        <a:p>
          <a:endParaRPr lang="en-US"/>
        </a:p>
      </dgm:t>
    </dgm:pt>
    <dgm:pt modelId="{07786CF7-3536-4790-937C-E11BF45DF417}">
      <dgm:prSet phldrT="[Text]" phldr="0"/>
      <dgm:spPr/>
      <dgm:t>
        <a:bodyPr/>
        <a:lstStyle/>
        <a:p>
          <a:r>
            <a:rPr lang="en-US" dirty="0">
              <a:solidFill>
                <a:srgbClr val="FF0000"/>
              </a:solidFill>
              <a:latin typeface="Calibri Light" panose="020F0302020204030204"/>
            </a:rPr>
            <a:t> </a:t>
          </a:r>
          <a:r>
            <a:rPr lang="en-US" dirty="0">
              <a:solidFill>
                <a:schemeClr val="tx1"/>
              </a:solidFill>
              <a:latin typeface="Calibri Light" panose="020F0302020204030204"/>
            </a:rPr>
            <a:t>mdc-eks-01-uat</a:t>
          </a:r>
          <a:endParaRPr lang="en-US" dirty="0">
            <a:solidFill>
              <a:schemeClr val="tx1"/>
            </a:solidFill>
          </a:endParaRPr>
        </a:p>
      </dgm:t>
    </dgm:pt>
    <dgm:pt modelId="{3F1E04EA-6E36-4FBA-9A9C-ED13F8E124B2}" type="parTrans" cxnId="{139AD750-335A-4896-9EF4-6CCD12FB96CC}">
      <dgm:prSet/>
      <dgm:spPr/>
      <dgm:t>
        <a:bodyPr/>
        <a:lstStyle/>
        <a:p>
          <a:endParaRPr lang="en-US"/>
        </a:p>
      </dgm:t>
    </dgm:pt>
    <dgm:pt modelId="{FF6FA64B-104E-4194-9120-950173C913FC}" type="sibTrans" cxnId="{139AD750-335A-4896-9EF4-6CCD12FB96CC}">
      <dgm:prSet/>
      <dgm:spPr/>
      <dgm:t>
        <a:bodyPr/>
        <a:lstStyle/>
        <a:p>
          <a:endParaRPr lang="en-US"/>
        </a:p>
      </dgm:t>
    </dgm:pt>
    <dgm:pt modelId="{2E2876F6-D03C-44BC-A089-FBF12293743C}">
      <dgm:prSet phldr="0"/>
      <dgm:spPr/>
      <dgm:t>
        <a:bodyPr/>
        <a:lstStyle/>
        <a:p>
          <a:pPr>
            <a:defRPr b="1"/>
          </a:pPr>
          <a:r>
            <a:rPr lang="en-US" u="sng" dirty="0">
              <a:solidFill>
                <a:schemeClr val="accent2"/>
              </a:solidFill>
              <a:latin typeface="Calibri Light" panose="020F0302020204030204"/>
            </a:rPr>
            <a:t>20/06 - 21/06</a:t>
          </a:r>
        </a:p>
      </dgm:t>
    </dgm:pt>
    <dgm:pt modelId="{EDCA63B3-682B-4293-989D-1185A81105AE}" type="parTrans" cxnId="{4FC0F914-B38D-4242-823C-9FF8553627DB}">
      <dgm:prSet/>
      <dgm:spPr/>
      <dgm:t>
        <a:bodyPr/>
        <a:lstStyle/>
        <a:p>
          <a:endParaRPr lang="en-US"/>
        </a:p>
      </dgm:t>
    </dgm:pt>
    <dgm:pt modelId="{DFFD8C71-66D3-4726-A9E2-35DED298E905}" type="sibTrans" cxnId="{4FC0F914-B38D-4242-823C-9FF8553627DB}">
      <dgm:prSet/>
      <dgm:spPr/>
      <dgm:t>
        <a:bodyPr/>
        <a:lstStyle/>
        <a:p>
          <a:endParaRPr lang="en-US"/>
        </a:p>
      </dgm:t>
    </dgm:pt>
    <dgm:pt modelId="{9F7950C1-8A95-459B-B427-F52F1A1217F8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mdc-eks-01-prod</a:t>
          </a:r>
        </a:p>
      </dgm:t>
    </dgm:pt>
    <dgm:pt modelId="{2CCCAD4F-58E4-4909-95EE-7E42F6DABE96}" type="parTrans" cxnId="{A3365B90-BC4D-4F80-9A05-EDE55ABAC84B}">
      <dgm:prSet/>
      <dgm:spPr/>
      <dgm:t>
        <a:bodyPr/>
        <a:lstStyle/>
        <a:p>
          <a:endParaRPr lang="en-US"/>
        </a:p>
      </dgm:t>
    </dgm:pt>
    <dgm:pt modelId="{66FFF27A-69D6-4DE2-90C0-F3CFCB892B0D}" type="sibTrans" cxnId="{A3365B90-BC4D-4F80-9A05-EDE55ABAC84B}">
      <dgm:prSet/>
      <dgm:spPr/>
      <dgm:t>
        <a:bodyPr/>
        <a:lstStyle/>
        <a:p>
          <a:endParaRPr lang="en-US"/>
        </a:p>
      </dgm:t>
    </dgm:pt>
    <dgm:pt modelId="{042E1AE4-6B98-49DE-B109-2ABF0CEAD322}">
      <dgm:prSet phldr="0"/>
      <dgm:spPr/>
      <dgm:t>
        <a:bodyPr/>
        <a:lstStyle/>
        <a:p>
          <a:pPr>
            <a:defRPr b="1"/>
          </a:pPr>
          <a:r>
            <a:rPr lang="en-US" b="1" u="none" dirty="0">
              <a:solidFill>
                <a:schemeClr val="accent2"/>
              </a:solidFill>
              <a:latin typeface="Calibri Light" panose="020F0302020204030204"/>
            </a:rPr>
            <a:t>  29/06 - </a:t>
          </a:r>
          <a:r>
            <a:rPr lang="en-US" b="1" u="sng" dirty="0">
              <a:solidFill>
                <a:schemeClr val="accent2"/>
              </a:solidFill>
              <a:latin typeface="Calibri Light" panose="020F0302020204030204"/>
            </a:rPr>
            <a:t>30/06</a:t>
          </a:r>
        </a:p>
      </dgm:t>
    </dgm:pt>
    <dgm:pt modelId="{7469723F-D5A1-4634-A7C5-06B42C675B8E}" type="parTrans" cxnId="{163D45CB-ACBA-47CF-9AFD-D906457BF72E}">
      <dgm:prSet/>
      <dgm:spPr/>
      <dgm:t>
        <a:bodyPr/>
        <a:lstStyle/>
        <a:p>
          <a:endParaRPr lang="en-US"/>
        </a:p>
      </dgm:t>
    </dgm:pt>
    <dgm:pt modelId="{194F1715-C7E5-4479-B5C6-16FC3327A802}" type="sibTrans" cxnId="{163D45CB-ACBA-47CF-9AFD-D906457BF72E}">
      <dgm:prSet/>
      <dgm:spPr/>
      <dgm:t>
        <a:bodyPr/>
        <a:lstStyle/>
        <a:p>
          <a:endParaRPr lang="en-US"/>
        </a:p>
      </dgm:t>
    </dgm:pt>
    <dgm:pt modelId="{62438A50-80B0-469B-AD40-8AA3B5C3F4D5}">
      <dgm:prSet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 </a:t>
          </a:r>
          <a:r>
            <a:rPr lang="en-US" b="0" dirty="0">
              <a:latin typeface="Calibri Light" panose="020F0302020204030204"/>
            </a:rPr>
            <a:t>reports-eks-01-prod</a:t>
          </a:r>
        </a:p>
      </dgm:t>
    </dgm:pt>
    <dgm:pt modelId="{4B276CED-432A-4412-9F86-3519CD7E0885}" type="parTrans" cxnId="{DE7B5E2C-E10F-4332-A2A5-AA0EA88A68D6}">
      <dgm:prSet/>
      <dgm:spPr/>
      <dgm:t>
        <a:bodyPr/>
        <a:lstStyle/>
        <a:p>
          <a:endParaRPr lang="en-US"/>
        </a:p>
      </dgm:t>
    </dgm:pt>
    <dgm:pt modelId="{47923B39-C5AD-421B-8D25-00C58F85D4DE}" type="sibTrans" cxnId="{DE7B5E2C-E10F-4332-A2A5-AA0EA88A68D6}">
      <dgm:prSet/>
      <dgm:spPr/>
      <dgm:t>
        <a:bodyPr/>
        <a:lstStyle/>
        <a:p>
          <a:endParaRPr lang="en-US"/>
        </a:p>
      </dgm:t>
    </dgm:pt>
    <dgm:pt modelId="{FB91B1B8-A310-4C77-A3FF-CEDE43215BED}" type="pres">
      <dgm:prSet presAssocID="{E86C5C9F-7249-4BF8-B818-E0E774FB2EE6}" presName="root" presStyleCnt="0">
        <dgm:presLayoutVars>
          <dgm:chMax/>
          <dgm:chPref/>
          <dgm:animLvl val="lvl"/>
        </dgm:presLayoutVars>
      </dgm:prSet>
      <dgm:spPr/>
    </dgm:pt>
    <dgm:pt modelId="{165195E9-EB76-4956-A5DA-F4CAB3D0CDCC}" type="pres">
      <dgm:prSet presAssocID="{E86C5C9F-7249-4BF8-B818-E0E774FB2EE6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tailEnd type="triangle" w="lg" len="lg"/>
        </a:ln>
        <a:effectLst/>
      </dgm:spPr>
    </dgm:pt>
    <dgm:pt modelId="{473650A0-8DB5-4B2B-97DC-CBAE190F150A}" type="pres">
      <dgm:prSet presAssocID="{E86C5C9F-7249-4BF8-B818-E0E774FB2EE6}" presName="nodes" presStyleCnt="0">
        <dgm:presLayoutVars>
          <dgm:chMax/>
          <dgm:chPref/>
          <dgm:animLvl val="lvl"/>
        </dgm:presLayoutVars>
      </dgm:prSet>
      <dgm:spPr/>
    </dgm:pt>
    <dgm:pt modelId="{D7875BD2-1CE2-4F43-97F3-6E80F187495A}" type="pres">
      <dgm:prSet presAssocID="{16FFF51D-7FEE-4D46-804B-97551B888C9D}" presName="composite" presStyleCnt="0"/>
      <dgm:spPr/>
    </dgm:pt>
    <dgm:pt modelId="{4975663A-DD8B-430D-988E-FD718162D992}" type="pres">
      <dgm:prSet presAssocID="{16FFF51D-7FEE-4D46-804B-97551B888C9D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1256110-4484-4B0B-80FD-49D14EA6673B}" type="pres">
      <dgm:prSet presAssocID="{16FFF51D-7FEE-4D46-804B-97551B888C9D}" presName="DropPinPlaceHolder" presStyleCnt="0"/>
      <dgm:spPr/>
    </dgm:pt>
    <dgm:pt modelId="{371F9B36-9DA3-4C2B-86C4-AFA65EE5BF5E}" type="pres">
      <dgm:prSet presAssocID="{16FFF51D-7FEE-4D46-804B-97551B888C9D}" presName="DropPin" presStyleLbl="alignNode1" presStyleIdx="0" presStyleCnt="5"/>
      <dgm:spPr/>
    </dgm:pt>
    <dgm:pt modelId="{916A5327-D434-4474-B475-B2F0BC1A3D9B}" type="pres">
      <dgm:prSet presAssocID="{16FFF51D-7FEE-4D46-804B-97551B888C9D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67D0C3E9-72F5-4E16-B54E-D98962B2E1B2}" type="pres">
      <dgm:prSet presAssocID="{16FFF51D-7FEE-4D46-804B-97551B888C9D}" presName="L2TextContainer" presStyleLbl="revTx" presStyleIdx="0" presStyleCnt="10">
        <dgm:presLayoutVars>
          <dgm:bulletEnabled val="1"/>
        </dgm:presLayoutVars>
      </dgm:prSet>
      <dgm:spPr/>
    </dgm:pt>
    <dgm:pt modelId="{223D9EA0-EF56-4EB7-B5C5-C3736BB3D4A0}" type="pres">
      <dgm:prSet presAssocID="{16FFF51D-7FEE-4D46-804B-97551B888C9D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F453DFAB-7691-4174-883D-6A320C6BB689}" type="pres">
      <dgm:prSet presAssocID="{16FFF51D-7FEE-4D46-804B-97551B888C9D}" presName="ConnectLine" presStyleLbl="sibTrans1D1" presStyleIdx="0" presStyleCnt="5"/>
      <dgm:spPr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9005FE8-FA5C-495D-8082-D89FE515AC32}" type="pres">
      <dgm:prSet presAssocID="{16FFF51D-7FEE-4D46-804B-97551B888C9D}" presName="EmptyPlaceHolder" presStyleCnt="0"/>
      <dgm:spPr/>
    </dgm:pt>
    <dgm:pt modelId="{B05B6881-CE0C-4E4F-A362-574B074E2D09}" type="pres">
      <dgm:prSet presAssocID="{8B17199A-001F-4006-B53F-0E3356976573}" presName="spaceBetweenRectangles" presStyleCnt="0"/>
      <dgm:spPr/>
    </dgm:pt>
    <dgm:pt modelId="{E275AE3F-4E0C-4E87-9BCD-7AA4A6C39725}" type="pres">
      <dgm:prSet presAssocID="{0D3D89DD-D199-47C2-A8C1-B27E2CB5037C}" presName="composite" presStyleCnt="0"/>
      <dgm:spPr/>
    </dgm:pt>
    <dgm:pt modelId="{288D4014-685A-4EC8-ADB8-C144D8AFD1D0}" type="pres">
      <dgm:prSet presAssocID="{0D3D89DD-D199-47C2-A8C1-B27E2CB5037C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9270D67-8E80-4F29-B909-9BDB36AB3167}" type="pres">
      <dgm:prSet presAssocID="{0D3D89DD-D199-47C2-A8C1-B27E2CB5037C}" presName="DropPinPlaceHolder" presStyleCnt="0"/>
      <dgm:spPr/>
    </dgm:pt>
    <dgm:pt modelId="{4234AADF-BB06-48C9-BBAA-A7204A07CF43}" type="pres">
      <dgm:prSet presAssocID="{0D3D89DD-D199-47C2-A8C1-B27E2CB5037C}" presName="DropPin" presStyleLbl="alignNode1" presStyleIdx="1" presStyleCnt="5"/>
      <dgm:spPr/>
    </dgm:pt>
    <dgm:pt modelId="{3163D689-F304-44F8-8FE1-009F24A87EB7}" type="pres">
      <dgm:prSet presAssocID="{0D3D89DD-D199-47C2-A8C1-B27E2CB5037C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BC774D7-378C-4764-8856-806D05A41938}" type="pres">
      <dgm:prSet presAssocID="{0D3D89DD-D199-47C2-A8C1-B27E2CB5037C}" presName="L2TextContainer" presStyleLbl="revTx" presStyleIdx="2" presStyleCnt="10">
        <dgm:presLayoutVars>
          <dgm:bulletEnabled val="1"/>
        </dgm:presLayoutVars>
      </dgm:prSet>
      <dgm:spPr/>
    </dgm:pt>
    <dgm:pt modelId="{8DAA38A3-EF8E-4784-A645-1CCCF5043C9A}" type="pres">
      <dgm:prSet presAssocID="{0D3D89DD-D199-47C2-A8C1-B27E2CB5037C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015C62B7-07D4-4DD8-89AA-E6DE95CA1E97}" type="pres">
      <dgm:prSet presAssocID="{0D3D89DD-D199-47C2-A8C1-B27E2CB5037C}" presName="ConnectLine" presStyleLbl="sibTrans1D1" presStyleIdx="1" presStyleCnt="5"/>
      <dgm:spPr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52B1C59-9ED3-4C87-A59F-E6932209C078}" type="pres">
      <dgm:prSet presAssocID="{0D3D89DD-D199-47C2-A8C1-B27E2CB5037C}" presName="EmptyPlaceHolder" presStyleCnt="0"/>
      <dgm:spPr/>
    </dgm:pt>
    <dgm:pt modelId="{563E0126-04B1-47C0-9C14-7C8BA74E97C6}" type="pres">
      <dgm:prSet presAssocID="{14CD06A7-F195-495D-868C-3D855BA8F6C5}" presName="spaceBetweenRectangles" presStyleCnt="0"/>
      <dgm:spPr/>
    </dgm:pt>
    <dgm:pt modelId="{07752B4C-E052-4B94-97F5-47676DC61114}" type="pres">
      <dgm:prSet presAssocID="{E47CA6EF-24AA-4784-924D-82FD7E6A5855}" presName="composite" presStyleCnt="0"/>
      <dgm:spPr/>
    </dgm:pt>
    <dgm:pt modelId="{74308EA5-DA54-4F06-AECE-34CBDBFBE2AD}" type="pres">
      <dgm:prSet presAssocID="{E47CA6EF-24AA-4784-924D-82FD7E6A5855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D6F264E-D193-4544-BE76-1AC1E378B575}" type="pres">
      <dgm:prSet presAssocID="{E47CA6EF-24AA-4784-924D-82FD7E6A5855}" presName="DropPinPlaceHolder" presStyleCnt="0"/>
      <dgm:spPr/>
    </dgm:pt>
    <dgm:pt modelId="{71B4728F-0F2D-4CC8-8C4E-77F7D0BD5AE8}" type="pres">
      <dgm:prSet presAssocID="{E47CA6EF-24AA-4784-924D-82FD7E6A5855}" presName="DropPin" presStyleLbl="alignNode1" presStyleIdx="2" presStyleCnt="5"/>
      <dgm:spPr/>
    </dgm:pt>
    <dgm:pt modelId="{2D739532-0562-4AB3-9642-40A86E5FF451}" type="pres">
      <dgm:prSet presAssocID="{E47CA6EF-24AA-4784-924D-82FD7E6A585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5EA26E29-358A-4888-A553-7E81880E6CA8}" type="pres">
      <dgm:prSet presAssocID="{E47CA6EF-24AA-4784-924D-82FD7E6A5855}" presName="L2TextContainer" presStyleLbl="revTx" presStyleIdx="4" presStyleCnt="10">
        <dgm:presLayoutVars>
          <dgm:bulletEnabled val="1"/>
        </dgm:presLayoutVars>
      </dgm:prSet>
      <dgm:spPr/>
    </dgm:pt>
    <dgm:pt modelId="{59C14F0F-54A5-4EC2-9528-96A237338EBD}" type="pres">
      <dgm:prSet presAssocID="{E47CA6EF-24AA-4784-924D-82FD7E6A585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CB12A3C4-22E8-40C8-B128-552EF083FF39}" type="pres">
      <dgm:prSet presAssocID="{E47CA6EF-24AA-4784-924D-82FD7E6A5855}" presName="ConnectLine" presStyleLbl="sibTrans1D1" presStyleIdx="2" presStyleCnt="5"/>
      <dgm:spPr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B16C435-C3DC-4E43-85BB-47EA5947D156}" type="pres">
      <dgm:prSet presAssocID="{E47CA6EF-24AA-4784-924D-82FD7E6A5855}" presName="EmptyPlaceHolder" presStyleCnt="0"/>
      <dgm:spPr/>
    </dgm:pt>
    <dgm:pt modelId="{130F3C03-61F4-4AC0-90FB-F29FA75FAC78}" type="pres">
      <dgm:prSet presAssocID="{413F3446-1C74-4E83-B283-027C7319BB81}" presName="spaceBetweenRectangles" presStyleCnt="0"/>
      <dgm:spPr/>
    </dgm:pt>
    <dgm:pt modelId="{55040C36-EA9F-4ADA-BAEE-B7B851605CB7}" type="pres">
      <dgm:prSet presAssocID="{2E2876F6-D03C-44BC-A089-FBF12293743C}" presName="composite" presStyleCnt="0"/>
      <dgm:spPr/>
    </dgm:pt>
    <dgm:pt modelId="{73234A38-4253-4224-A354-DC10DB5AA1C5}" type="pres">
      <dgm:prSet presAssocID="{2E2876F6-D03C-44BC-A089-FBF12293743C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8B3AB50-0FC6-4ACD-A177-EAE97C99854C}" type="pres">
      <dgm:prSet presAssocID="{2E2876F6-D03C-44BC-A089-FBF12293743C}" presName="DropPinPlaceHolder" presStyleCnt="0"/>
      <dgm:spPr/>
    </dgm:pt>
    <dgm:pt modelId="{E6083B4E-5DF3-4423-AB4D-D6886488DD64}" type="pres">
      <dgm:prSet presAssocID="{2E2876F6-D03C-44BC-A089-FBF12293743C}" presName="DropPin" presStyleLbl="alignNode1" presStyleIdx="3" presStyleCnt="5"/>
      <dgm:spPr/>
    </dgm:pt>
    <dgm:pt modelId="{C6092F7A-A260-4146-961C-7EFD29CE8036}" type="pres">
      <dgm:prSet presAssocID="{2E2876F6-D03C-44BC-A089-FBF12293743C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25810F5C-F66B-4648-9EC4-22046AF6D546}" type="pres">
      <dgm:prSet presAssocID="{2E2876F6-D03C-44BC-A089-FBF12293743C}" presName="L2TextContainer" presStyleLbl="revTx" presStyleIdx="6" presStyleCnt="10">
        <dgm:presLayoutVars>
          <dgm:bulletEnabled val="1"/>
        </dgm:presLayoutVars>
      </dgm:prSet>
      <dgm:spPr/>
    </dgm:pt>
    <dgm:pt modelId="{B37A29FF-F0C9-47DF-A9F3-C71CFD0A4A1A}" type="pres">
      <dgm:prSet presAssocID="{2E2876F6-D03C-44BC-A089-FBF12293743C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E20E704B-8DAA-467B-B221-EFFF09D548CA}" type="pres">
      <dgm:prSet presAssocID="{2E2876F6-D03C-44BC-A089-FBF12293743C}" presName="ConnectLine" presStyleLbl="sibTrans1D1" presStyleIdx="3" presStyleCnt="5"/>
      <dgm:spPr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DB41860-B843-49CA-8332-C994FB278B7E}" type="pres">
      <dgm:prSet presAssocID="{2E2876F6-D03C-44BC-A089-FBF12293743C}" presName="EmptyPlaceHolder" presStyleCnt="0"/>
      <dgm:spPr/>
    </dgm:pt>
    <dgm:pt modelId="{6718C309-6541-4214-B5F5-D5A1FC3C8A3A}" type="pres">
      <dgm:prSet presAssocID="{DFFD8C71-66D3-4726-A9E2-35DED298E905}" presName="spaceBetweenRectangles" presStyleCnt="0"/>
      <dgm:spPr/>
    </dgm:pt>
    <dgm:pt modelId="{1E941897-DE47-408F-84D4-265514613463}" type="pres">
      <dgm:prSet presAssocID="{042E1AE4-6B98-49DE-B109-2ABF0CEAD322}" presName="composite" presStyleCnt="0"/>
      <dgm:spPr/>
    </dgm:pt>
    <dgm:pt modelId="{918AC475-DBC1-4ADB-9045-D4582492BDC7}" type="pres">
      <dgm:prSet presAssocID="{042E1AE4-6B98-49DE-B109-2ABF0CEAD322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A5BD3F9-2800-4501-8F27-2E34C4FCACFC}" type="pres">
      <dgm:prSet presAssocID="{042E1AE4-6B98-49DE-B109-2ABF0CEAD322}" presName="DropPinPlaceHolder" presStyleCnt="0"/>
      <dgm:spPr/>
    </dgm:pt>
    <dgm:pt modelId="{8466D1B3-364A-433C-883A-CB2A048FD064}" type="pres">
      <dgm:prSet presAssocID="{042E1AE4-6B98-49DE-B109-2ABF0CEAD322}" presName="DropPin" presStyleLbl="alignNode1" presStyleIdx="4" presStyleCnt="5"/>
      <dgm:spPr/>
    </dgm:pt>
    <dgm:pt modelId="{79C28740-FCAB-4F68-8238-97E94234AB65}" type="pres">
      <dgm:prSet presAssocID="{042E1AE4-6B98-49DE-B109-2ABF0CEAD322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086AE6F-E70F-4326-9BA0-606E3659E7C7}" type="pres">
      <dgm:prSet presAssocID="{042E1AE4-6B98-49DE-B109-2ABF0CEAD322}" presName="L2TextContainer" presStyleLbl="revTx" presStyleIdx="8" presStyleCnt="10">
        <dgm:presLayoutVars>
          <dgm:bulletEnabled val="1"/>
        </dgm:presLayoutVars>
      </dgm:prSet>
      <dgm:spPr/>
    </dgm:pt>
    <dgm:pt modelId="{28ADFFF3-BE74-4FB6-89E0-7728DB3AE81C}" type="pres">
      <dgm:prSet presAssocID="{042E1AE4-6B98-49DE-B109-2ABF0CEAD322}" presName="L1TextContainer" presStyleLbl="revTx" presStyleIdx="9" presStyleCnt="10" custScaleX="106403" custLinFactNeighborX="35345" custLinFactNeighborY="-2853">
        <dgm:presLayoutVars>
          <dgm:chMax val="1"/>
          <dgm:chPref val="1"/>
          <dgm:bulletEnabled val="1"/>
        </dgm:presLayoutVars>
      </dgm:prSet>
      <dgm:spPr/>
    </dgm:pt>
    <dgm:pt modelId="{65D107CC-AD5A-4304-AD5B-023622CD3B74}" type="pres">
      <dgm:prSet presAssocID="{042E1AE4-6B98-49DE-B109-2ABF0CEAD322}" presName="ConnectLine" presStyleLbl="sibTrans1D1" presStyleIdx="4" presStyleCnt="5"/>
      <dgm:spPr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6905A7D-F407-4825-9C8A-8A03F2E0D26B}" type="pres">
      <dgm:prSet presAssocID="{042E1AE4-6B98-49DE-B109-2ABF0CEAD322}" presName="EmptyPlaceHolder" presStyleCnt="0"/>
      <dgm:spPr/>
    </dgm:pt>
  </dgm:ptLst>
  <dgm:cxnLst>
    <dgm:cxn modelId="{32B65013-2392-48F6-A71A-B47BDED457FB}" type="presOf" srcId="{042E1AE4-6B98-49DE-B109-2ABF0CEAD322}" destId="{28ADFFF3-BE74-4FB6-89E0-7728DB3AE81C}" srcOrd="0" destOrd="0" presId="urn:microsoft.com/office/officeart/2017/3/layout/DropPinTimeline"/>
    <dgm:cxn modelId="{4FC0F914-B38D-4242-823C-9FF8553627DB}" srcId="{E86C5C9F-7249-4BF8-B818-E0E774FB2EE6}" destId="{2E2876F6-D03C-44BC-A089-FBF12293743C}" srcOrd="3" destOrd="0" parTransId="{EDCA63B3-682B-4293-989D-1185A81105AE}" sibTransId="{DFFD8C71-66D3-4726-A9E2-35DED298E905}"/>
    <dgm:cxn modelId="{C461F01B-19AF-4CB1-B8DF-45A10B340A14}" type="presOf" srcId="{2E2876F6-D03C-44BC-A089-FBF12293743C}" destId="{B37A29FF-F0C9-47DF-A9F3-C71CFD0A4A1A}" srcOrd="0" destOrd="0" presId="urn:microsoft.com/office/officeart/2017/3/layout/DropPinTimeline"/>
    <dgm:cxn modelId="{6C26EE1F-1FEB-44E6-B426-AE71B94F2750}" type="presOf" srcId="{07786CF7-3536-4790-937C-E11BF45DF417}" destId="{5EA26E29-358A-4888-A553-7E81880E6CA8}" srcOrd="0" destOrd="0" presId="urn:microsoft.com/office/officeart/2017/3/layout/DropPinTimeline"/>
    <dgm:cxn modelId="{DE7B5E2C-E10F-4332-A2A5-AA0EA88A68D6}" srcId="{042E1AE4-6B98-49DE-B109-2ABF0CEAD322}" destId="{62438A50-80B0-469B-AD40-8AA3B5C3F4D5}" srcOrd="0" destOrd="0" parTransId="{4B276CED-432A-4412-9F86-3519CD7E0885}" sibTransId="{47923B39-C5AD-421B-8D25-00C58F85D4DE}"/>
    <dgm:cxn modelId="{29CAC237-528B-499A-AE34-B929765D9073}" srcId="{0D3D89DD-D199-47C2-A8C1-B27E2CB5037C}" destId="{F38FB6AD-42AB-4E6D-8E75-212A943A62A3}" srcOrd="0" destOrd="0" parTransId="{02EAAF53-B1A4-4E03-8096-EC93F02ED2F6}" sibTransId="{FF76571E-A740-4998-9310-684E14198AEE}"/>
    <dgm:cxn modelId="{9165C437-3582-49A7-96A5-851060957EAC}" type="presOf" srcId="{6C09E4CF-7713-4A6D-835D-465CAAC61106}" destId="{67D0C3E9-72F5-4E16-B54E-D98962B2E1B2}" srcOrd="0" destOrd="0" presId="urn:microsoft.com/office/officeart/2017/3/layout/DropPinTimeline"/>
    <dgm:cxn modelId="{9A265244-B5C6-4588-A03F-516994E5ADAB}" type="presOf" srcId="{E86C5C9F-7249-4BF8-B818-E0E774FB2EE6}" destId="{FB91B1B8-A310-4C77-A3FF-CEDE43215BED}" srcOrd="0" destOrd="0" presId="urn:microsoft.com/office/officeart/2017/3/layout/DropPinTimeline"/>
    <dgm:cxn modelId="{2917A847-48B8-4D86-A7EE-9E8D69D9A84E}" type="presOf" srcId="{62438A50-80B0-469B-AD40-8AA3B5C3F4D5}" destId="{B086AE6F-E70F-4326-9BA0-606E3659E7C7}" srcOrd="0" destOrd="0" presId="urn:microsoft.com/office/officeart/2017/3/layout/DropPinTimeline"/>
    <dgm:cxn modelId="{139AD750-335A-4896-9EF4-6CCD12FB96CC}" srcId="{E47CA6EF-24AA-4784-924D-82FD7E6A5855}" destId="{07786CF7-3536-4790-937C-E11BF45DF417}" srcOrd="0" destOrd="0" parTransId="{3F1E04EA-6E36-4FBA-9A9C-ED13F8E124B2}" sibTransId="{FF6FA64B-104E-4194-9120-950173C913FC}"/>
    <dgm:cxn modelId="{55286587-8AF4-45BB-89E3-72263FBDE888}" type="presOf" srcId="{F38FB6AD-42AB-4E6D-8E75-212A943A62A3}" destId="{DBC774D7-378C-4764-8856-806D05A41938}" srcOrd="0" destOrd="0" presId="urn:microsoft.com/office/officeart/2017/3/layout/DropPinTimeline"/>
    <dgm:cxn modelId="{CCA65B8B-36D3-4C50-87B1-27A3E1351B88}" srcId="{E86C5C9F-7249-4BF8-B818-E0E774FB2EE6}" destId="{E47CA6EF-24AA-4784-924D-82FD7E6A5855}" srcOrd="2" destOrd="0" parTransId="{7612F82B-A225-4967-81CC-D241EFB4567C}" sibTransId="{413F3446-1C74-4E83-B283-027C7319BB81}"/>
    <dgm:cxn modelId="{A3365B90-BC4D-4F80-9A05-EDE55ABAC84B}" srcId="{2E2876F6-D03C-44BC-A089-FBF12293743C}" destId="{9F7950C1-8A95-459B-B427-F52F1A1217F8}" srcOrd="0" destOrd="0" parTransId="{2CCCAD4F-58E4-4909-95EE-7E42F6DABE96}" sibTransId="{66FFF27A-69D6-4DE2-90C0-F3CFCB892B0D}"/>
    <dgm:cxn modelId="{EDB4179B-290E-4DF3-A159-EC67EC272D3F}" type="presOf" srcId="{E47CA6EF-24AA-4784-924D-82FD7E6A5855}" destId="{59C14F0F-54A5-4EC2-9528-96A237338EBD}" srcOrd="0" destOrd="0" presId="urn:microsoft.com/office/officeart/2017/3/layout/DropPinTimeline"/>
    <dgm:cxn modelId="{B227A1B1-37A2-4EF7-ADD6-D92659C09DA9}" type="presOf" srcId="{0D3D89DD-D199-47C2-A8C1-B27E2CB5037C}" destId="{8DAA38A3-EF8E-4784-A645-1CCCF5043C9A}" srcOrd="0" destOrd="0" presId="urn:microsoft.com/office/officeart/2017/3/layout/DropPinTimeline"/>
    <dgm:cxn modelId="{163D45CB-ACBA-47CF-9AFD-D906457BF72E}" srcId="{E86C5C9F-7249-4BF8-B818-E0E774FB2EE6}" destId="{042E1AE4-6B98-49DE-B109-2ABF0CEAD322}" srcOrd="4" destOrd="0" parTransId="{7469723F-D5A1-4634-A7C5-06B42C675B8E}" sibTransId="{194F1715-C7E5-4479-B5C6-16FC3327A802}"/>
    <dgm:cxn modelId="{F06F64E2-0426-4C57-904E-DB04E3B47A0B}" srcId="{E86C5C9F-7249-4BF8-B818-E0E774FB2EE6}" destId="{0D3D89DD-D199-47C2-A8C1-B27E2CB5037C}" srcOrd="1" destOrd="0" parTransId="{1D177729-B7EA-4094-9130-2F40741B40B0}" sibTransId="{14CD06A7-F195-495D-868C-3D855BA8F6C5}"/>
    <dgm:cxn modelId="{A42570F5-B7C5-4936-8C3B-EEBC3B555574}" srcId="{16FFF51D-7FEE-4D46-804B-97551B888C9D}" destId="{6C09E4CF-7713-4A6D-835D-465CAAC61106}" srcOrd="0" destOrd="0" parTransId="{226375D5-8A69-47E1-8F0A-25686A8B34B7}" sibTransId="{CCEDEC52-D1BD-407B-B9E0-3A6CFAE1FBA8}"/>
    <dgm:cxn modelId="{03D2B9FB-0F6C-4E17-8007-268E6C3967E2}" type="presOf" srcId="{9F7950C1-8A95-459B-B427-F52F1A1217F8}" destId="{25810F5C-F66B-4648-9EC4-22046AF6D546}" srcOrd="0" destOrd="0" presId="urn:microsoft.com/office/officeart/2017/3/layout/DropPinTimeline"/>
    <dgm:cxn modelId="{D6B6BBFE-D9B4-45E9-9C0F-472035DE3FBC}" type="presOf" srcId="{16FFF51D-7FEE-4D46-804B-97551B888C9D}" destId="{223D9EA0-EF56-4EB7-B5C5-C3736BB3D4A0}" srcOrd="0" destOrd="0" presId="urn:microsoft.com/office/officeart/2017/3/layout/DropPinTimeline"/>
    <dgm:cxn modelId="{473DA3FF-16A2-4597-B13F-A8D10244AD42}" srcId="{E86C5C9F-7249-4BF8-B818-E0E774FB2EE6}" destId="{16FFF51D-7FEE-4D46-804B-97551B888C9D}" srcOrd="0" destOrd="0" parTransId="{24AEE6F1-C86B-4AF2-B1FE-7B3F3C51C5AC}" sibTransId="{8B17199A-001F-4006-B53F-0E3356976573}"/>
    <dgm:cxn modelId="{7416DD45-2D2E-4A14-868F-42EC2022BB11}" type="presParOf" srcId="{FB91B1B8-A310-4C77-A3FF-CEDE43215BED}" destId="{165195E9-EB76-4956-A5DA-F4CAB3D0CDCC}" srcOrd="0" destOrd="0" presId="urn:microsoft.com/office/officeart/2017/3/layout/DropPinTimeline"/>
    <dgm:cxn modelId="{16F4F73D-76D4-4F97-B35A-F2D4BF15808A}" type="presParOf" srcId="{FB91B1B8-A310-4C77-A3FF-CEDE43215BED}" destId="{473650A0-8DB5-4B2B-97DC-CBAE190F150A}" srcOrd="1" destOrd="0" presId="urn:microsoft.com/office/officeart/2017/3/layout/DropPinTimeline"/>
    <dgm:cxn modelId="{135B76BC-ABDA-4056-ADA2-CD4ACE1187D0}" type="presParOf" srcId="{473650A0-8DB5-4B2B-97DC-CBAE190F150A}" destId="{D7875BD2-1CE2-4F43-97F3-6E80F187495A}" srcOrd="0" destOrd="0" presId="urn:microsoft.com/office/officeart/2017/3/layout/DropPinTimeline"/>
    <dgm:cxn modelId="{15CBB896-1C29-4D1D-A049-574BC23F883B}" type="presParOf" srcId="{D7875BD2-1CE2-4F43-97F3-6E80F187495A}" destId="{4975663A-DD8B-430D-988E-FD718162D992}" srcOrd="0" destOrd="0" presId="urn:microsoft.com/office/officeart/2017/3/layout/DropPinTimeline"/>
    <dgm:cxn modelId="{87AFE65A-489A-4349-B9DB-BCEB8A3345EA}" type="presParOf" srcId="{D7875BD2-1CE2-4F43-97F3-6E80F187495A}" destId="{D1256110-4484-4B0B-80FD-49D14EA6673B}" srcOrd="1" destOrd="0" presId="urn:microsoft.com/office/officeart/2017/3/layout/DropPinTimeline"/>
    <dgm:cxn modelId="{D5192880-FE5C-462C-8D54-746FF50B5904}" type="presParOf" srcId="{D1256110-4484-4B0B-80FD-49D14EA6673B}" destId="{371F9B36-9DA3-4C2B-86C4-AFA65EE5BF5E}" srcOrd="0" destOrd="0" presId="urn:microsoft.com/office/officeart/2017/3/layout/DropPinTimeline"/>
    <dgm:cxn modelId="{B304472F-F194-4F3D-AE60-F91EBAE7A9BA}" type="presParOf" srcId="{D1256110-4484-4B0B-80FD-49D14EA6673B}" destId="{916A5327-D434-4474-B475-B2F0BC1A3D9B}" srcOrd="1" destOrd="0" presId="urn:microsoft.com/office/officeart/2017/3/layout/DropPinTimeline"/>
    <dgm:cxn modelId="{CA376324-B995-47BE-B267-A6AE06DF7D98}" type="presParOf" srcId="{D7875BD2-1CE2-4F43-97F3-6E80F187495A}" destId="{67D0C3E9-72F5-4E16-B54E-D98962B2E1B2}" srcOrd="2" destOrd="0" presId="urn:microsoft.com/office/officeart/2017/3/layout/DropPinTimeline"/>
    <dgm:cxn modelId="{87E4488A-FDBA-4237-A7BA-6C1302EBDFA2}" type="presParOf" srcId="{D7875BD2-1CE2-4F43-97F3-6E80F187495A}" destId="{223D9EA0-EF56-4EB7-B5C5-C3736BB3D4A0}" srcOrd="3" destOrd="0" presId="urn:microsoft.com/office/officeart/2017/3/layout/DropPinTimeline"/>
    <dgm:cxn modelId="{0392E8A3-B36C-4A10-9D7B-F3C924B0C27A}" type="presParOf" srcId="{D7875BD2-1CE2-4F43-97F3-6E80F187495A}" destId="{F453DFAB-7691-4174-883D-6A320C6BB689}" srcOrd="4" destOrd="0" presId="urn:microsoft.com/office/officeart/2017/3/layout/DropPinTimeline"/>
    <dgm:cxn modelId="{F35EC220-79BA-4650-9C69-348EE43AC6CA}" type="presParOf" srcId="{D7875BD2-1CE2-4F43-97F3-6E80F187495A}" destId="{F9005FE8-FA5C-495D-8082-D89FE515AC32}" srcOrd="5" destOrd="0" presId="urn:microsoft.com/office/officeart/2017/3/layout/DropPinTimeline"/>
    <dgm:cxn modelId="{73703A64-8E11-4E27-9CEB-E6BB3FA8D271}" type="presParOf" srcId="{473650A0-8DB5-4B2B-97DC-CBAE190F150A}" destId="{B05B6881-CE0C-4E4F-A362-574B074E2D09}" srcOrd="1" destOrd="0" presId="urn:microsoft.com/office/officeart/2017/3/layout/DropPinTimeline"/>
    <dgm:cxn modelId="{9EBCD3F2-79C6-41ED-8FAB-EE25A521E2B3}" type="presParOf" srcId="{473650A0-8DB5-4B2B-97DC-CBAE190F150A}" destId="{E275AE3F-4E0C-4E87-9BCD-7AA4A6C39725}" srcOrd="2" destOrd="0" presId="urn:microsoft.com/office/officeart/2017/3/layout/DropPinTimeline"/>
    <dgm:cxn modelId="{4C8074B0-E0D4-462C-B4A3-C7C286414DAE}" type="presParOf" srcId="{E275AE3F-4E0C-4E87-9BCD-7AA4A6C39725}" destId="{288D4014-685A-4EC8-ADB8-C144D8AFD1D0}" srcOrd="0" destOrd="0" presId="urn:microsoft.com/office/officeart/2017/3/layout/DropPinTimeline"/>
    <dgm:cxn modelId="{858FE3FC-2D8D-49A7-823D-FCCAB8BCE118}" type="presParOf" srcId="{E275AE3F-4E0C-4E87-9BCD-7AA4A6C39725}" destId="{F9270D67-8E80-4F29-B909-9BDB36AB3167}" srcOrd="1" destOrd="0" presId="urn:microsoft.com/office/officeart/2017/3/layout/DropPinTimeline"/>
    <dgm:cxn modelId="{3B669EB3-3748-4E66-A546-BD9E163B6558}" type="presParOf" srcId="{F9270D67-8E80-4F29-B909-9BDB36AB3167}" destId="{4234AADF-BB06-48C9-BBAA-A7204A07CF43}" srcOrd="0" destOrd="0" presId="urn:microsoft.com/office/officeart/2017/3/layout/DropPinTimeline"/>
    <dgm:cxn modelId="{19960C46-6019-4B89-87F1-911894F49283}" type="presParOf" srcId="{F9270D67-8E80-4F29-B909-9BDB36AB3167}" destId="{3163D689-F304-44F8-8FE1-009F24A87EB7}" srcOrd="1" destOrd="0" presId="urn:microsoft.com/office/officeart/2017/3/layout/DropPinTimeline"/>
    <dgm:cxn modelId="{17DE16B2-ACB1-4693-8081-0D8E1BF8DF2C}" type="presParOf" srcId="{E275AE3F-4E0C-4E87-9BCD-7AA4A6C39725}" destId="{DBC774D7-378C-4764-8856-806D05A41938}" srcOrd="2" destOrd="0" presId="urn:microsoft.com/office/officeart/2017/3/layout/DropPinTimeline"/>
    <dgm:cxn modelId="{511FDC47-F47F-4A29-8D4C-4D0990EF9F4D}" type="presParOf" srcId="{E275AE3F-4E0C-4E87-9BCD-7AA4A6C39725}" destId="{8DAA38A3-EF8E-4784-A645-1CCCF5043C9A}" srcOrd="3" destOrd="0" presId="urn:microsoft.com/office/officeart/2017/3/layout/DropPinTimeline"/>
    <dgm:cxn modelId="{443973EA-EB2E-4D21-95C3-11D38F405875}" type="presParOf" srcId="{E275AE3F-4E0C-4E87-9BCD-7AA4A6C39725}" destId="{015C62B7-07D4-4DD8-89AA-E6DE95CA1E97}" srcOrd="4" destOrd="0" presId="urn:microsoft.com/office/officeart/2017/3/layout/DropPinTimeline"/>
    <dgm:cxn modelId="{1E30FCBC-BBFD-429A-BE22-5C1D67943F76}" type="presParOf" srcId="{E275AE3F-4E0C-4E87-9BCD-7AA4A6C39725}" destId="{952B1C59-9ED3-4C87-A59F-E6932209C078}" srcOrd="5" destOrd="0" presId="urn:microsoft.com/office/officeart/2017/3/layout/DropPinTimeline"/>
    <dgm:cxn modelId="{D83BEB0F-3BEC-46E8-B807-214156E71E14}" type="presParOf" srcId="{473650A0-8DB5-4B2B-97DC-CBAE190F150A}" destId="{563E0126-04B1-47C0-9C14-7C8BA74E97C6}" srcOrd="3" destOrd="0" presId="urn:microsoft.com/office/officeart/2017/3/layout/DropPinTimeline"/>
    <dgm:cxn modelId="{C333D045-67CE-4264-B5EB-6C47B6A1E002}" type="presParOf" srcId="{473650A0-8DB5-4B2B-97DC-CBAE190F150A}" destId="{07752B4C-E052-4B94-97F5-47676DC61114}" srcOrd="4" destOrd="0" presId="urn:microsoft.com/office/officeart/2017/3/layout/DropPinTimeline"/>
    <dgm:cxn modelId="{678910D2-D50B-461C-9AC0-D744295B5179}" type="presParOf" srcId="{07752B4C-E052-4B94-97F5-47676DC61114}" destId="{74308EA5-DA54-4F06-AECE-34CBDBFBE2AD}" srcOrd="0" destOrd="0" presId="urn:microsoft.com/office/officeart/2017/3/layout/DropPinTimeline"/>
    <dgm:cxn modelId="{01DA2774-C85A-41D6-8804-92C04A99446C}" type="presParOf" srcId="{07752B4C-E052-4B94-97F5-47676DC61114}" destId="{9D6F264E-D193-4544-BE76-1AC1E378B575}" srcOrd="1" destOrd="0" presId="urn:microsoft.com/office/officeart/2017/3/layout/DropPinTimeline"/>
    <dgm:cxn modelId="{7CE11940-3710-4056-9D97-82B844BA0E96}" type="presParOf" srcId="{9D6F264E-D193-4544-BE76-1AC1E378B575}" destId="{71B4728F-0F2D-4CC8-8C4E-77F7D0BD5AE8}" srcOrd="0" destOrd="0" presId="urn:microsoft.com/office/officeart/2017/3/layout/DropPinTimeline"/>
    <dgm:cxn modelId="{AC888105-B256-4CA4-9B00-EFC4EB1C8D43}" type="presParOf" srcId="{9D6F264E-D193-4544-BE76-1AC1E378B575}" destId="{2D739532-0562-4AB3-9642-40A86E5FF451}" srcOrd="1" destOrd="0" presId="urn:microsoft.com/office/officeart/2017/3/layout/DropPinTimeline"/>
    <dgm:cxn modelId="{55A90762-2EE8-415B-A311-B5C301CF235B}" type="presParOf" srcId="{07752B4C-E052-4B94-97F5-47676DC61114}" destId="{5EA26E29-358A-4888-A553-7E81880E6CA8}" srcOrd="2" destOrd="0" presId="urn:microsoft.com/office/officeart/2017/3/layout/DropPinTimeline"/>
    <dgm:cxn modelId="{35C2E209-07E7-4DD0-999C-28CC61FBAD74}" type="presParOf" srcId="{07752B4C-E052-4B94-97F5-47676DC61114}" destId="{59C14F0F-54A5-4EC2-9528-96A237338EBD}" srcOrd="3" destOrd="0" presId="urn:microsoft.com/office/officeart/2017/3/layout/DropPinTimeline"/>
    <dgm:cxn modelId="{E027C5F0-A360-4B48-97E1-788FA64CBE58}" type="presParOf" srcId="{07752B4C-E052-4B94-97F5-47676DC61114}" destId="{CB12A3C4-22E8-40C8-B128-552EF083FF39}" srcOrd="4" destOrd="0" presId="urn:microsoft.com/office/officeart/2017/3/layout/DropPinTimeline"/>
    <dgm:cxn modelId="{E3FD789F-2EBC-4EFA-AF9B-19333B6EBD4A}" type="presParOf" srcId="{07752B4C-E052-4B94-97F5-47676DC61114}" destId="{1B16C435-C3DC-4E43-85BB-47EA5947D156}" srcOrd="5" destOrd="0" presId="urn:microsoft.com/office/officeart/2017/3/layout/DropPinTimeline"/>
    <dgm:cxn modelId="{58B5281E-FDCE-4877-A825-E61A637505E5}" type="presParOf" srcId="{473650A0-8DB5-4B2B-97DC-CBAE190F150A}" destId="{130F3C03-61F4-4AC0-90FB-F29FA75FAC78}" srcOrd="5" destOrd="0" presId="urn:microsoft.com/office/officeart/2017/3/layout/DropPinTimeline"/>
    <dgm:cxn modelId="{59CFF809-7696-4EE5-902F-368E89B67EE9}" type="presParOf" srcId="{473650A0-8DB5-4B2B-97DC-CBAE190F150A}" destId="{55040C36-EA9F-4ADA-BAEE-B7B851605CB7}" srcOrd="6" destOrd="0" presId="urn:microsoft.com/office/officeart/2017/3/layout/DropPinTimeline"/>
    <dgm:cxn modelId="{944B9379-4969-4B8C-AA80-04CC7B329AC0}" type="presParOf" srcId="{55040C36-EA9F-4ADA-BAEE-B7B851605CB7}" destId="{73234A38-4253-4224-A354-DC10DB5AA1C5}" srcOrd="0" destOrd="0" presId="urn:microsoft.com/office/officeart/2017/3/layout/DropPinTimeline"/>
    <dgm:cxn modelId="{9370588B-64F9-469E-84C2-08191F996FE5}" type="presParOf" srcId="{55040C36-EA9F-4ADA-BAEE-B7B851605CB7}" destId="{A8B3AB50-0FC6-4ACD-A177-EAE97C99854C}" srcOrd="1" destOrd="0" presId="urn:microsoft.com/office/officeart/2017/3/layout/DropPinTimeline"/>
    <dgm:cxn modelId="{6FA2B730-333F-40A0-AEFE-24230A9F3D9B}" type="presParOf" srcId="{A8B3AB50-0FC6-4ACD-A177-EAE97C99854C}" destId="{E6083B4E-5DF3-4423-AB4D-D6886488DD64}" srcOrd="0" destOrd="0" presId="urn:microsoft.com/office/officeart/2017/3/layout/DropPinTimeline"/>
    <dgm:cxn modelId="{67970089-7A67-4D02-99B0-F4CF456FA62F}" type="presParOf" srcId="{A8B3AB50-0FC6-4ACD-A177-EAE97C99854C}" destId="{C6092F7A-A260-4146-961C-7EFD29CE8036}" srcOrd="1" destOrd="0" presId="urn:microsoft.com/office/officeart/2017/3/layout/DropPinTimeline"/>
    <dgm:cxn modelId="{9B81E2D0-CDA7-4394-9B36-A90D68925892}" type="presParOf" srcId="{55040C36-EA9F-4ADA-BAEE-B7B851605CB7}" destId="{25810F5C-F66B-4648-9EC4-22046AF6D546}" srcOrd="2" destOrd="0" presId="urn:microsoft.com/office/officeart/2017/3/layout/DropPinTimeline"/>
    <dgm:cxn modelId="{574DE634-E6C8-4EE3-A3E8-078F4170DD55}" type="presParOf" srcId="{55040C36-EA9F-4ADA-BAEE-B7B851605CB7}" destId="{B37A29FF-F0C9-47DF-A9F3-C71CFD0A4A1A}" srcOrd="3" destOrd="0" presId="urn:microsoft.com/office/officeart/2017/3/layout/DropPinTimeline"/>
    <dgm:cxn modelId="{DB206413-9964-4D7E-A852-5F94B9A10EBC}" type="presParOf" srcId="{55040C36-EA9F-4ADA-BAEE-B7B851605CB7}" destId="{E20E704B-8DAA-467B-B221-EFFF09D548CA}" srcOrd="4" destOrd="0" presId="urn:microsoft.com/office/officeart/2017/3/layout/DropPinTimeline"/>
    <dgm:cxn modelId="{2EA2D784-0AFF-4CD7-B266-06C20185D719}" type="presParOf" srcId="{55040C36-EA9F-4ADA-BAEE-B7B851605CB7}" destId="{6DB41860-B843-49CA-8332-C994FB278B7E}" srcOrd="5" destOrd="0" presId="urn:microsoft.com/office/officeart/2017/3/layout/DropPinTimeline"/>
    <dgm:cxn modelId="{07CF15CB-F569-461D-9695-3CAD2B8C4D7C}" type="presParOf" srcId="{473650A0-8DB5-4B2B-97DC-CBAE190F150A}" destId="{6718C309-6541-4214-B5F5-D5A1FC3C8A3A}" srcOrd="7" destOrd="0" presId="urn:microsoft.com/office/officeart/2017/3/layout/DropPinTimeline"/>
    <dgm:cxn modelId="{ADEE4A8C-9A71-49A1-BA8D-0B3C132AF4EA}" type="presParOf" srcId="{473650A0-8DB5-4B2B-97DC-CBAE190F150A}" destId="{1E941897-DE47-408F-84D4-265514613463}" srcOrd="8" destOrd="0" presId="urn:microsoft.com/office/officeart/2017/3/layout/DropPinTimeline"/>
    <dgm:cxn modelId="{A84A8507-2A1A-4934-87F1-15A07F4D112B}" type="presParOf" srcId="{1E941897-DE47-408F-84D4-265514613463}" destId="{918AC475-DBC1-4ADB-9045-D4582492BDC7}" srcOrd="0" destOrd="0" presId="urn:microsoft.com/office/officeart/2017/3/layout/DropPinTimeline"/>
    <dgm:cxn modelId="{681CE10E-0AE3-4976-BD18-BA65990CE8AD}" type="presParOf" srcId="{1E941897-DE47-408F-84D4-265514613463}" destId="{9A5BD3F9-2800-4501-8F27-2E34C4FCACFC}" srcOrd="1" destOrd="0" presId="urn:microsoft.com/office/officeart/2017/3/layout/DropPinTimeline"/>
    <dgm:cxn modelId="{8E7C192D-8EC0-40C9-AEFE-F5F25CBF5D6E}" type="presParOf" srcId="{9A5BD3F9-2800-4501-8F27-2E34C4FCACFC}" destId="{8466D1B3-364A-433C-883A-CB2A048FD064}" srcOrd="0" destOrd="0" presId="urn:microsoft.com/office/officeart/2017/3/layout/DropPinTimeline"/>
    <dgm:cxn modelId="{254F78B6-87F7-461B-BF08-DF7E31B2E57D}" type="presParOf" srcId="{9A5BD3F9-2800-4501-8F27-2E34C4FCACFC}" destId="{79C28740-FCAB-4F68-8238-97E94234AB65}" srcOrd="1" destOrd="0" presId="urn:microsoft.com/office/officeart/2017/3/layout/DropPinTimeline"/>
    <dgm:cxn modelId="{BCE367BB-43F7-457F-BB6C-D87C309FB406}" type="presParOf" srcId="{1E941897-DE47-408F-84D4-265514613463}" destId="{B086AE6F-E70F-4326-9BA0-606E3659E7C7}" srcOrd="2" destOrd="0" presId="urn:microsoft.com/office/officeart/2017/3/layout/DropPinTimeline"/>
    <dgm:cxn modelId="{93BAAD99-EDF5-4917-A36E-C842F0286AB9}" type="presParOf" srcId="{1E941897-DE47-408F-84D4-265514613463}" destId="{28ADFFF3-BE74-4FB6-89E0-7728DB3AE81C}" srcOrd="3" destOrd="0" presId="urn:microsoft.com/office/officeart/2017/3/layout/DropPinTimeline"/>
    <dgm:cxn modelId="{BDD3CE8A-D8F9-47BF-ABC4-A0265979857A}" type="presParOf" srcId="{1E941897-DE47-408F-84D4-265514613463}" destId="{65D107CC-AD5A-4304-AD5B-023622CD3B74}" srcOrd="4" destOrd="0" presId="urn:microsoft.com/office/officeart/2017/3/layout/DropPinTimeline"/>
    <dgm:cxn modelId="{E894B0B0-C6A5-4CB5-853D-AA4B161D0ED4}" type="presParOf" srcId="{1E941897-DE47-408F-84D4-265514613463}" destId="{96905A7D-F407-4825-9C8A-8A03F2E0D26B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6C9D6-1357-4157-8658-5ED5B4B2FC02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4C4E13-2788-47AE-A00C-9ACF1969BECE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1.24</a:t>
          </a:r>
          <a:endParaRPr lang="en-US" dirty="0"/>
        </a:p>
      </dgm:t>
    </dgm:pt>
    <dgm:pt modelId="{6032205C-D306-4662-A83D-AD4442E1B59C}" type="parTrans" cxnId="{15B7AA4C-E223-4AE6-BD2B-ADC455B2610F}">
      <dgm:prSet/>
      <dgm:spPr/>
      <dgm:t>
        <a:bodyPr/>
        <a:lstStyle/>
        <a:p>
          <a:endParaRPr lang="en-US"/>
        </a:p>
      </dgm:t>
    </dgm:pt>
    <dgm:pt modelId="{0BE64003-BAC8-476E-BA09-4BED73019815}" type="sibTrans" cxnId="{15B7AA4C-E223-4AE6-BD2B-ADC455B2610F}">
      <dgm:prSet/>
      <dgm:spPr/>
      <dgm:t>
        <a:bodyPr/>
        <a:lstStyle/>
        <a:p>
          <a:endParaRPr lang="en-US"/>
        </a:p>
      </dgm:t>
    </dgm:pt>
    <dgm:pt modelId="{20F1A7D6-2A1B-473F-9178-1320790DF47D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1.25</a:t>
          </a:r>
          <a:endParaRPr lang="en-US" dirty="0"/>
        </a:p>
      </dgm:t>
    </dgm:pt>
    <dgm:pt modelId="{63AFB4EA-054B-4422-8037-919B1E614900}" type="parTrans" cxnId="{0D002712-92AF-4E2D-B3A4-6275968FCE64}">
      <dgm:prSet/>
      <dgm:spPr/>
      <dgm:t>
        <a:bodyPr/>
        <a:lstStyle/>
        <a:p>
          <a:endParaRPr lang="en-US"/>
        </a:p>
      </dgm:t>
    </dgm:pt>
    <dgm:pt modelId="{D7D88DB6-1A5F-4BBD-B739-35FBB3D0A35C}" type="sibTrans" cxnId="{0D002712-92AF-4E2D-B3A4-6275968FCE64}">
      <dgm:prSet/>
      <dgm:spPr/>
      <dgm:t>
        <a:bodyPr/>
        <a:lstStyle/>
        <a:p>
          <a:endParaRPr lang="en-US"/>
        </a:p>
      </dgm:t>
    </dgm:pt>
    <dgm:pt modelId="{9ACC0617-F2D1-49DC-97B0-C038135AC354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1.26</a:t>
          </a:r>
          <a:endParaRPr lang="en-US" dirty="0"/>
        </a:p>
      </dgm:t>
    </dgm:pt>
    <dgm:pt modelId="{A8E90258-2CAE-4D04-9E12-73054FFE7E7D}" type="parTrans" cxnId="{8730E627-3F11-405D-AE70-2B278F11A2C3}">
      <dgm:prSet/>
      <dgm:spPr/>
      <dgm:t>
        <a:bodyPr/>
        <a:lstStyle/>
        <a:p>
          <a:endParaRPr lang="en-US"/>
        </a:p>
      </dgm:t>
    </dgm:pt>
    <dgm:pt modelId="{D5514D22-EAAF-4F0A-A437-1A1AA2639211}" type="sibTrans" cxnId="{8730E627-3F11-405D-AE70-2B278F11A2C3}">
      <dgm:prSet/>
      <dgm:spPr/>
      <dgm:t>
        <a:bodyPr/>
        <a:lstStyle/>
        <a:p>
          <a:endParaRPr lang="en-US"/>
        </a:p>
      </dgm:t>
    </dgm:pt>
    <dgm:pt modelId="{FB1C1E0F-CFD5-48FC-B163-889356FE9C56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1.27</a:t>
          </a:r>
          <a:endParaRPr lang="en-US" dirty="0"/>
        </a:p>
      </dgm:t>
    </dgm:pt>
    <dgm:pt modelId="{97E347FF-C5DE-42C8-B284-EAE2F07ECF0A}" type="parTrans" cxnId="{86A262D3-6462-4E28-9E07-B1AB28AFC0CA}">
      <dgm:prSet/>
      <dgm:spPr/>
      <dgm:t>
        <a:bodyPr/>
        <a:lstStyle/>
        <a:p>
          <a:endParaRPr lang="en-US"/>
        </a:p>
      </dgm:t>
    </dgm:pt>
    <dgm:pt modelId="{4ED3E2DC-59BD-41F0-8247-B53AF76D4367}" type="sibTrans" cxnId="{86A262D3-6462-4E28-9E07-B1AB28AFC0CA}">
      <dgm:prSet/>
      <dgm:spPr/>
      <dgm:t>
        <a:bodyPr/>
        <a:lstStyle/>
        <a:p>
          <a:endParaRPr lang="en-US"/>
        </a:p>
      </dgm:t>
    </dgm:pt>
    <dgm:pt modelId="{B1418C5F-5FCE-47B2-9A47-60D82DDA4E05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1.28</a:t>
          </a:r>
          <a:endParaRPr lang="en-US" dirty="0"/>
        </a:p>
      </dgm:t>
    </dgm:pt>
    <dgm:pt modelId="{33AA7029-B52F-49C5-B067-58D6B92F01CD}" type="parTrans" cxnId="{714F45A8-256E-4B71-88A1-1418606F4767}">
      <dgm:prSet/>
      <dgm:spPr/>
      <dgm:t>
        <a:bodyPr/>
        <a:lstStyle/>
        <a:p>
          <a:endParaRPr lang="en-US"/>
        </a:p>
      </dgm:t>
    </dgm:pt>
    <dgm:pt modelId="{696BAE49-90BB-4BE1-9001-0810C01E57C8}" type="sibTrans" cxnId="{714F45A8-256E-4B71-88A1-1418606F4767}">
      <dgm:prSet/>
      <dgm:spPr/>
      <dgm:t>
        <a:bodyPr/>
        <a:lstStyle/>
        <a:p>
          <a:endParaRPr lang="en-US"/>
        </a:p>
      </dgm:t>
    </dgm:pt>
    <dgm:pt modelId="{17FDD319-70FD-4416-B568-7369C859A9ED}">
      <dgm:prSet phldr="0"/>
      <dgm:spPr/>
      <dgm:t>
        <a:bodyPr/>
        <a:lstStyle/>
        <a:p>
          <a:r>
            <a:rPr lang="en-US" dirty="0">
              <a:latin typeface="Aptos Display" panose="020F0302020204030204"/>
            </a:rPr>
            <a:t> 1.29</a:t>
          </a:r>
        </a:p>
      </dgm:t>
    </dgm:pt>
    <dgm:pt modelId="{D2787F3F-D361-4906-B92A-618A324CB9BA}" type="parTrans" cxnId="{BF065147-B39E-4E27-80AE-ED7B4C7B0C6A}">
      <dgm:prSet/>
      <dgm:spPr/>
      <dgm:t>
        <a:bodyPr/>
        <a:lstStyle/>
        <a:p>
          <a:endParaRPr lang="en-US"/>
        </a:p>
      </dgm:t>
    </dgm:pt>
    <dgm:pt modelId="{C40D2391-C5F1-4B00-8549-4330F44B4DBA}" type="sibTrans" cxnId="{BF065147-B39E-4E27-80AE-ED7B4C7B0C6A}">
      <dgm:prSet/>
      <dgm:spPr/>
      <dgm:t>
        <a:bodyPr/>
        <a:lstStyle/>
        <a:p>
          <a:endParaRPr lang="en-US"/>
        </a:p>
      </dgm:t>
    </dgm:pt>
    <dgm:pt modelId="{0771DE9E-D401-4E12-A29B-0198BEA51090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…</a:t>
          </a:r>
        </a:p>
      </dgm:t>
    </dgm:pt>
    <dgm:pt modelId="{6A4D0D79-BDE1-462A-894C-867A0EB33A79}" type="parTrans" cxnId="{3D51C20B-6351-43D7-9760-2891EAB744C8}">
      <dgm:prSet/>
      <dgm:spPr/>
      <dgm:t>
        <a:bodyPr/>
        <a:lstStyle/>
        <a:p>
          <a:endParaRPr lang="en-US"/>
        </a:p>
      </dgm:t>
    </dgm:pt>
    <dgm:pt modelId="{65936973-D254-41A6-899D-D5A33C328EF8}" type="sibTrans" cxnId="{3D51C20B-6351-43D7-9760-2891EAB744C8}">
      <dgm:prSet/>
      <dgm:spPr/>
      <dgm:t>
        <a:bodyPr/>
        <a:lstStyle/>
        <a:p>
          <a:endParaRPr lang="en-US"/>
        </a:p>
      </dgm:t>
    </dgm:pt>
    <dgm:pt modelId="{8D4E502F-ABCA-4979-9325-A8113C89AA0A}">
      <dgm:prSet phldr="0"/>
      <dgm:spPr/>
      <dgm:t>
        <a:bodyPr/>
        <a:lstStyle/>
        <a:p>
          <a:pPr rtl="0"/>
          <a:r>
            <a:rPr lang="en-US" dirty="0">
              <a:latin typeface="Aptos Display"/>
            </a:rPr>
            <a:t> 1.32</a:t>
          </a:r>
        </a:p>
      </dgm:t>
    </dgm:pt>
    <dgm:pt modelId="{3B790732-6E3D-4872-9E61-E324B74716BA}" type="parTrans" cxnId="{97097AE2-5027-4562-BE51-4675FB3CAE25}">
      <dgm:prSet/>
      <dgm:spPr/>
      <dgm:t>
        <a:bodyPr/>
        <a:lstStyle/>
        <a:p>
          <a:endParaRPr lang="en-US"/>
        </a:p>
      </dgm:t>
    </dgm:pt>
    <dgm:pt modelId="{FCE91F76-045C-4820-A9C0-4BFCED5C9295}" type="sibTrans" cxnId="{97097AE2-5027-4562-BE51-4675FB3CAE25}">
      <dgm:prSet/>
      <dgm:spPr/>
      <dgm:t>
        <a:bodyPr/>
        <a:lstStyle/>
        <a:p>
          <a:endParaRPr lang="en-US"/>
        </a:p>
      </dgm:t>
    </dgm:pt>
    <dgm:pt modelId="{53C9DF7F-D078-4205-947E-389E118D78FF}" type="pres">
      <dgm:prSet presAssocID="{92B6C9D6-1357-4157-8658-5ED5B4B2FC0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39AA082-2EC6-47AD-AEDC-5E2BDEECC71C}" type="pres">
      <dgm:prSet presAssocID="{C84C4E13-2788-47AE-A00C-9ACF1969BECE}" presName="horFlow" presStyleCnt="0"/>
      <dgm:spPr/>
    </dgm:pt>
    <dgm:pt modelId="{E1865F36-FB3E-4B84-8F61-ACAF3E9DC969}" type="pres">
      <dgm:prSet presAssocID="{C84C4E13-2788-47AE-A00C-9ACF1969BECE}" presName="bigChev" presStyleLbl="node1" presStyleIdx="0" presStyleCnt="1"/>
      <dgm:spPr/>
    </dgm:pt>
    <dgm:pt modelId="{9F64125B-7050-4093-9CF1-EAF7D866D513}" type="pres">
      <dgm:prSet presAssocID="{63AFB4EA-054B-4422-8037-919B1E614900}" presName="parTrans" presStyleCnt="0"/>
      <dgm:spPr/>
    </dgm:pt>
    <dgm:pt modelId="{D6C3FD19-8EE7-4C61-A77A-43088F9C4B45}" type="pres">
      <dgm:prSet presAssocID="{20F1A7D6-2A1B-473F-9178-1320790DF47D}" presName="node" presStyleLbl="alignAccFollowNode1" presStyleIdx="0" presStyleCnt="7">
        <dgm:presLayoutVars>
          <dgm:bulletEnabled val="1"/>
        </dgm:presLayoutVars>
      </dgm:prSet>
      <dgm:spPr/>
    </dgm:pt>
    <dgm:pt modelId="{CB2E586B-8D3F-4D01-9413-06DE045D9725}" type="pres">
      <dgm:prSet presAssocID="{D7D88DB6-1A5F-4BBD-B739-35FBB3D0A35C}" presName="sibTrans" presStyleCnt="0"/>
      <dgm:spPr/>
    </dgm:pt>
    <dgm:pt modelId="{9845B65C-7E6C-4D75-8534-CE346FC23D8D}" type="pres">
      <dgm:prSet presAssocID="{9ACC0617-F2D1-49DC-97B0-C038135AC354}" presName="node" presStyleLbl="alignAccFollowNode1" presStyleIdx="1" presStyleCnt="7">
        <dgm:presLayoutVars>
          <dgm:bulletEnabled val="1"/>
        </dgm:presLayoutVars>
      </dgm:prSet>
      <dgm:spPr/>
    </dgm:pt>
    <dgm:pt modelId="{AFEE61A2-F1E2-49EC-BFDA-E90B1E95CE62}" type="pres">
      <dgm:prSet presAssocID="{D5514D22-EAAF-4F0A-A437-1A1AA2639211}" presName="sibTrans" presStyleCnt="0"/>
      <dgm:spPr/>
    </dgm:pt>
    <dgm:pt modelId="{E6B16B70-7896-4D82-9544-AB79A89DE674}" type="pres">
      <dgm:prSet presAssocID="{FB1C1E0F-CFD5-48FC-B163-889356FE9C56}" presName="node" presStyleLbl="alignAccFollowNode1" presStyleIdx="2" presStyleCnt="7">
        <dgm:presLayoutVars>
          <dgm:bulletEnabled val="1"/>
        </dgm:presLayoutVars>
      </dgm:prSet>
      <dgm:spPr/>
    </dgm:pt>
    <dgm:pt modelId="{06CDA7C4-65BC-48A5-A184-F2591EF4B5DA}" type="pres">
      <dgm:prSet presAssocID="{4ED3E2DC-59BD-41F0-8247-B53AF76D4367}" presName="sibTrans" presStyleCnt="0"/>
      <dgm:spPr/>
    </dgm:pt>
    <dgm:pt modelId="{B3A03CB1-A8CF-4F5A-AA37-CBA7F83DCE4C}" type="pres">
      <dgm:prSet presAssocID="{B1418C5F-5FCE-47B2-9A47-60D82DDA4E05}" presName="node" presStyleLbl="alignAccFollowNode1" presStyleIdx="3" presStyleCnt="7">
        <dgm:presLayoutVars>
          <dgm:bulletEnabled val="1"/>
        </dgm:presLayoutVars>
      </dgm:prSet>
      <dgm:spPr/>
    </dgm:pt>
    <dgm:pt modelId="{C8BABCD3-9418-40F3-BF6F-1379300E9C96}" type="pres">
      <dgm:prSet presAssocID="{696BAE49-90BB-4BE1-9001-0810C01E57C8}" presName="sibTrans" presStyleCnt="0"/>
      <dgm:spPr/>
    </dgm:pt>
    <dgm:pt modelId="{3C5F584F-9400-4737-8D8A-D8FEC173282B}" type="pres">
      <dgm:prSet presAssocID="{17FDD319-70FD-4416-B568-7369C859A9ED}" presName="node" presStyleLbl="alignAccFollowNode1" presStyleIdx="4" presStyleCnt="7">
        <dgm:presLayoutVars>
          <dgm:bulletEnabled val="1"/>
        </dgm:presLayoutVars>
      </dgm:prSet>
      <dgm:spPr/>
    </dgm:pt>
    <dgm:pt modelId="{7DEF7801-84B0-4667-8927-C39725FE6B4F}" type="pres">
      <dgm:prSet presAssocID="{C40D2391-C5F1-4B00-8549-4330F44B4DBA}" presName="sibTrans" presStyleCnt="0"/>
      <dgm:spPr/>
    </dgm:pt>
    <dgm:pt modelId="{CE3B48D2-6165-49DE-BD77-C612B588F583}" type="pres">
      <dgm:prSet presAssocID="{0771DE9E-D401-4E12-A29B-0198BEA51090}" presName="node" presStyleLbl="alignAccFollowNode1" presStyleIdx="5" presStyleCnt="7">
        <dgm:presLayoutVars>
          <dgm:bulletEnabled val="1"/>
        </dgm:presLayoutVars>
      </dgm:prSet>
      <dgm:spPr/>
    </dgm:pt>
    <dgm:pt modelId="{800B81CB-9CDD-4A63-B2BB-9FE0334742AC}" type="pres">
      <dgm:prSet presAssocID="{65936973-D254-41A6-899D-D5A33C328EF8}" presName="sibTrans" presStyleCnt="0"/>
      <dgm:spPr/>
    </dgm:pt>
    <dgm:pt modelId="{4A85026B-C65A-4036-9697-3567C68CCCC1}" type="pres">
      <dgm:prSet presAssocID="{8D4E502F-ABCA-4979-9325-A8113C89AA0A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3D51C20B-6351-43D7-9760-2891EAB744C8}" srcId="{C84C4E13-2788-47AE-A00C-9ACF1969BECE}" destId="{0771DE9E-D401-4E12-A29B-0198BEA51090}" srcOrd="5" destOrd="0" parTransId="{6A4D0D79-BDE1-462A-894C-867A0EB33A79}" sibTransId="{65936973-D254-41A6-899D-D5A33C328EF8}"/>
    <dgm:cxn modelId="{0D002712-92AF-4E2D-B3A4-6275968FCE64}" srcId="{C84C4E13-2788-47AE-A00C-9ACF1969BECE}" destId="{20F1A7D6-2A1B-473F-9178-1320790DF47D}" srcOrd="0" destOrd="0" parTransId="{63AFB4EA-054B-4422-8037-919B1E614900}" sibTransId="{D7D88DB6-1A5F-4BBD-B739-35FBB3D0A35C}"/>
    <dgm:cxn modelId="{8730E627-3F11-405D-AE70-2B278F11A2C3}" srcId="{C84C4E13-2788-47AE-A00C-9ACF1969BECE}" destId="{9ACC0617-F2D1-49DC-97B0-C038135AC354}" srcOrd="1" destOrd="0" parTransId="{A8E90258-2CAE-4D04-9E12-73054FFE7E7D}" sibTransId="{D5514D22-EAAF-4F0A-A437-1A1AA2639211}"/>
    <dgm:cxn modelId="{14D92035-C7B5-4CFE-8577-E015BDC983FE}" type="presOf" srcId="{17FDD319-70FD-4416-B568-7369C859A9ED}" destId="{3C5F584F-9400-4737-8D8A-D8FEC173282B}" srcOrd="0" destOrd="0" presId="urn:microsoft.com/office/officeart/2005/8/layout/lProcess3"/>
    <dgm:cxn modelId="{D88A833A-8275-4881-B2CA-2E6D43766EF4}" type="presOf" srcId="{B1418C5F-5FCE-47B2-9A47-60D82DDA4E05}" destId="{B3A03CB1-A8CF-4F5A-AA37-CBA7F83DCE4C}" srcOrd="0" destOrd="0" presId="urn:microsoft.com/office/officeart/2005/8/layout/lProcess3"/>
    <dgm:cxn modelId="{BF065147-B39E-4E27-80AE-ED7B4C7B0C6A}" srcId="{C84C4E13-2788-47AE-A00C-9ACF1969BECE}" destId="{17FDD319-70FD-4416-B568-7369C859A9ED}" srcOrd="4" destOrd="0" parTransId="{D2787F3F-D361-4906-B92A-618A324CB9BA}" sibTransId="{C40D2391-C5F1-4B00-8549-4330F44B4DBA}"/>
    <dgm:cxn modelId="{15B7AA4C-E223-4AE6-BD2B-ADC455B2610F}" srcId="{92B6C9D6-1357-4157-8658-5ED5B4B2FC02}" destId="{C84C4E13-2788-47AE-A00C-9ACF1969BECE}" srcOrd="0" destOrd="0" parTransId="{6032205C-D306-4662-A83D-AD4442E1B59C}" sibTransId="{0BE64003-BAC8-476E-BA09-4BED73019815}"/>
    <dgm:cxn modelId="{2B6A1F52-5994-4DBC-9908-A45B9AF8309A}" type="presOf" srcId="{C84C4E13-2788-47AE-A00C-9ACF1969BECE}" destId="{E1865F36-FB3E-4B84-8F61-ACAF3E9DC969}" srcOrd="0" destOrd="0" presId="urn:microsoft.com/office/officeart/2005/8/layout/lProcess3"/>
    <dgm:cxn modelId="{6271F274-0D24-4C66-8F70-78557A34CAFB}" type="presOf" srcId="{FB1C1E0F-CFD5-48FC-B163-889356FE9C56}" destId="{E6B16B70-7896-4D82-9544-AB79A89DE674}" srcOrd="0" destOrd="0" presId="urn:microsoft.com/office/officeart/2005/8/layout/lProcess3"/>
    <dgm:cxn modelId="{D315B486-A11D-48D6-B0EE-C64CF99631DD}" type="presOf" srcId="{9ACC0617-F2D1-49DC-97B0-C038135AC354}" destId="{9845B65C-7E6C-4D75-8534-CE346FC23D8D}" srcOrd="0" destOrd="0" presId="urn:microsoft.com/office/officeart/2005/8/layout/lProcess3"/>
    <dgm:cxn modelId="{9DC6F68C-3167-448B-8F38-57FD859E8811}" type="presOf" srcId="{8D4E502F-ABCA-4979-9325-A8113C89AA0A}" destId="{4A85026B-C65A-4036-9697-3567C68CCCC1}" srcOrd="0" destOrd="0" presId="urn:microsoft.com/office/officeart/2005/8/layout/lProcess3"/>
    <dgm:cxn modelId="{CC627DA6-1E13-48AB-B09E-FFFA220E4ECB}" type="presOf" srcId="{92B6C9D6-1357-4157-8658-5ED5B4B2FC02}" destId="{53C9DF7F-D078-4205-947E-389E118D78FF}" srcOrd="0" destOrd="0" presId="urn:microsoft.com/office/officeart/2005/8/layout/lProcess3"/>
    <dgm:cxn modelId="{714F45A8-256E-4B71-88A1-1418606F4767}" srcId="{C84C4E13-2788-47AE-A00C-9ACF1969BECE}" destId="{B1418C5F-5FCE-47B2-9A47-60D82DDA4E05}" srcOrd="3" destOrd="0" parTransId="{33AA7029-B52F-49C5-B067-58D6B92F01CD}" sibTransId="{696BAE49-90BB-4BE1-9001-0810C01E57C8}"/>
    <dgm:cxn modelId="{2F0303B2-7905-4489-9910-40509DAE371C}" type="presOf" srcId="{0771DE9E-D401-4E12-A29B-0198BEA51090}" destId="{CE3B48D2-6165-49DE-BD77-C612B588F583}" srcOrd="0" destOrd="0" presId="urn:microsoft.com/office/officeart/2005/8/layout/lProcess3"/>
    <dgm:cxn modelId="{86A262D3-6462-4E28-9E07-B1AB28AFC0CA}" srcId="{C84C4E13-2788-47AE-A00C-9ACF1969BECE}" destId="{FB1C1E0F-CFD5-48FC-B163-889356FE9C56}" srcOrd="2" destOrd="0" parTransId="{97E347FF-C5DE-42C8-B284-EAE2F07ECF0A}" sibTransId="{4ED3E2DC-59BD-41F0-8247-B53AF76D4367}"/>
    <dgm:cxn modelId="{97097AE2-5027-4562-BE51-4675FB3CAE25}" srcId="{C84C4E13-2788-47AE-A00C-9ACF1969BECE}" destId="{8D4E502F-ABCA-4979-9325-A8113C89AA0A}" srcOrd="6" destOrd="0" parTransId="{3B790732-6E3D-4872-9E61-E324B74716BA}" sibTransId="{FCE91F76-045C-4820-A9C0-4BFCED5C9295}"/>
    <dgm:cxn modelId="{8D24D4E3-539A-4DE2-9CF4-4A550DECC2D8}" type="presOf" srcId="{20F1A7D6-2A1B-473F-9178-1320790DF47D}" destId="{D6C3FD19-8EE7-4C61-A77A-43088F9C4B45}" srcOrd="0" destOrd="0" presId="urn:microsoft.com/office/officeart/2005/8/layout/lProcess3"/>
    <dgm:cxn modelId="{8BFDE47D-805B-41CE-9FA0-E877BCB65666}" type="presParOf" srcId="{53C9DF7F-D078-4205-947E-389E118D78FF}" destId="{739AA082-2EC6-47AD-AEDC-5E2BDEECC71C}" srcOrd="0" destOrd="0" presId="urn:microsoft.com/office/officeart/2005/8/layout/lProcess3"/>
    <dgm:cxn modelId="{1CF71011-C4FE-4073-92DE-192E60129BEF}" type="presParOf" srcId="{739AA082-2EC6-47AD-AEDC-5E2BDEECC71C}" destId="{E1865F36-FB3E-4B84-8F61-ACAF3E9DC969}" srcOrd="0" destOrd="0" presId="urn:microsoft.com/office/officeart/2005/8/layout/lProcess3"/>
    <dgm:cxn modelId="{07ADC98D-4354-42F4-94D3-BDC3E507A941}" type="presParOf" srcId="{739AA082-2EC6-47AD-AEDC-5E2BDEECC71C}" destId="{9F64125B-7050-4093-9CF1-EAF7D866D513}" srcOrd="1" destOrd="0" presId="urn:microsoft.com/office/officeart/2005/8/layout/lProcess3"/>
    <dgm:cxn modelId="{8BAFFFBB-1ED5-467B-9AB0-D7876873E3E7}" type="presParOf" srcId="{739AA082-2EC6-47AD-AEDC-5E2BDEECC71C}" destId="{D6C3FD19-8EE7-4C61-A77A-43088F9C4B45}" srcOrd="2" destOrd="0" presId="urn:microsoft.com/office/officeart/2005/8/layout/lProcess3"/>
    <dgm:cxn modelId="{C90A97B7-1CFC-4940-9EFD-9BBB2334B335}" type="presParOf" srcId="{739AA082-2EC6-47AD-AEDC-5E2BDEECC71C}" destId="{CB2E586B-8D3F-4D01-9413-06DE045D9725}" srcOrd="3" destOrd="0" presId="urn:microsoft.com/office/officeart/2005/8/layout/lProcess3"/>
    <dgm:cxn modelId="{49DDCAFD-7DF7-4E39-9C9E-EFBAB464F42C}" type="presParOf" srcId="{739AA082-2EC6-47AD-AEDC-5E2BDEECC71C}" destId="{9845B65C-7E6C-4D75-8534-CE346FC23D8D}" srcOrd="4" destOrd="0" presId="urn:microsoft.com/office/officeart/2005/8/layout/lProcess3"/>
    <dgm:cxn modelId="{E64B4BCC-ADED-434A-9EE6-B05A9CA11F1E}" type="presParOf" srcId="{739AA082-2EC6-47AD-AEDC-5E2BDEECC71C}" destId="{AFEE61A2-F1E2-49EC-BFDA-E90B1E95CE62}" srcOrd="5" destOrd="0" presId="urn:microsoft.com/office/officeart/2005/8/layout/lProcess3"/>
    <dgm:cxn modelId="{C5340850-17CE-432A-ACE7-C27534835109}" type="presParOf" srcId="{739AA082-2EC6-47AD-AEDC-5E2BDEECC71C}" destId="{E6B16B70-7896-4D82-9544-AB79A89DE674}" srcOrd="6" destOrd="0" presId="urn:microsoft.com/office/officeart/2005/8/layout/lProcess3"/>
    <dgm:cxn modelId="{CE1C96BC-2263-4356-9A5E-CC3BD7C2B7E5}" type="presParOf" srcId="{739AA082-2EC6-47AD-AEDC-5E2BDEECC71C}" destId="{06CDA7C4-65BC-48A5-A184-F2591EF4B5DA}" srcOrd="7" destOrd="0" presId="urn:microsoft.com/office/officeart/2005/8/layout/lProcess3"/>
    <dgm:cxn modelId="{7AA52101-6CD3-477A-95A8-822C47DE8357}" type="presParOf" srcId="{739AA082-2EC6-47AD-AEDC-5E2BDEECC71C}" destId="{B3A03CB1-A8CF-4F5A-AA37-CBA7F83DCE4C}" srcOrd="8" destOrd="0" presId="urn:microsoft.com/office/officeart/2005/8/layout/lProcess3"/>
    <dgm:cxn modelId="{0FA6F6E6-2145-44C3-B54D-F4D686DE6FA9}" type="presParOf" srcId="{739AA082-2EC6-47AD-AEDC-5E2BDEECC71C}" destId="{C8BABCD3-9418-40F3-BF6F-1379300E9C96}" srcOrd="9" destOrd="0" presId="urn:microsoft.com/office/officeart/2005/8/layout/lProcess3"/>
    <dgm:cxn modelId="{2C8BB763-7F70-4E28-B810-CB23D5925739}" type="presParOf" srcId="{739AA082-2EC6-47AD-AEDC-5E2BDEECC71C}" destId="{3C5F584F-9400-4737-8D8A-D8FEC173282B}" srcOrd="10" destOrd="0" presId="urn:microsoft.com/office/officeart/2005/8/layout/lProcess3"/>
    <dgm:cxn modelId="{4804B04B-3D50-4309-B8DD-9406392DB7D3}" type="presParOf" srcId="{739AA082-2EC6-47AD-AEDC-5E2BDEECC71C}" destId="{7DEF7801-84B0-4667-8927-C39725FE6B4F}" srcOrd="11" destOrd="0" presId="urn:microsoft.com/office/officeart/2005/8/layout/lProcess3"/>
    <dgm:cxn modelId="{62B2934B-1827-44B5-863F-BF1AFA3208B8}" type="presParOf" srcId="{739AA082-2EC6-47AD-AEDC-5E2BDEECC71C}" destId="{CE3B48D2-6165-49DE-BD77-C612B588F583}" srcOrd="12" destOrd="0" presId="urn:microsoft.com/office/officeart/2005/8/layout/lProcess3"/>
    <dgm:cxn modelId="{D3137C34-2770-4708-A959-16DAE3ABC754}" type="presParOf" srcId="{739AA082-2EC6-47AD-AEDC-5E2BDEECC71C}" destId="{800B81CB-9CDD-4A63-B2BB-9FE0334742AC}" srcOrd="13" destOrd="0" presId="urn:microsoft.com/office/officeart/2005/8/layout/lProcess3"/>
    <dgm:cxn modelId="{9118739A-7B1C-4605-AFEC-03549C30A9CE}" type="presParOf" srcId="{739AA082-2EC6-47AD-AEDC-5E2BDEECC71C}" destId="{4A85026B-C65A-4036-9697-3567C68CCCC1}" srcOrd="1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6C5C9F-7249-4BF8-B818-E0E774FB2EE6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FF51D-7FEE-4D46-804B-97551B888C9D}">
      <dgm:prSet phldrT="[Text]" phldr="0" custT="1"/>
      <dgm:spPr/>
      <dgm:t>
        <a:bodyPr/>
        <a:lstStyle/>
        <a:p>
          <a:pPr>
            <a:defRPr b="1"/>
          </a:pPr>
          <a:r>
            <a:rPr lang="en-US" sz="1400" u="sng" dirty="0">
              <a:solidFill>
                <a:schemeClr val="accent2"/>
              </a:solidFill>
              <a:latin typeface="Calibri Light" panose="020F0302020204030204"/>
            </a:rPr>
            <a:t> 05/07</a:t>
          </a:r>
          <a:endParaRPr lang="en-US" sz="1400" u="sng" dirty="0">
            <a:solidFill>
              <a:schemeClr val="accent2"/>
            </a:solidFill>
          </a:endParaRPr>
        </a:p>
      </dgm:t>
    </dgm:pt>
    <dgm:pt modelId="{24AEE6F1-C86B-4AF2-B1FE-7B3F3C51C5AC}" type="parTrans" cxnId="{473DA3FF-16A2-4597-B13F-A8D10244AD42}">
      <dgm:prSet/>
      <dgm:spPr/>
      <dgm:t>
        <a:bodyPr/>
        <a:lstStyle/>
        <a:p>
          <a:endParaRPr lang="en-US"/>
        </a:p>
      </dgm:t>
    </dgm:pt>
    <dgm:pt modelId="{8B17199A-001F-4006-B53F-0E3356976573}" type="sibTrans" cxnId="{473DA3FF-16A2-4597-B13F-A8D10244AD42}">
      <dgm:prSet/>
      <dgm:spPr/>
      <dgm:t>
        <a:bodyPr/>
        <a:lstStyle/>
        <a:p>
          <a:endParaRPr lang="en-US"/>
        </a:p>
      </dgm:t>
    </dgm:pt>
    <dgm:pt modelId="{6C09E4CF-7713-4A6D-835D-465CAAC61106}">
      <dgm:prSet phldrT="[Text]" phldr="0" custT="1"/>
      <dgm:spPr/>
      <dgm:t>
        <a:bodyPr/>
        <a:lstStyle/>
        <a:p>
          <a:r>
            <a:rPr lang="en-US" sz="1100" dirty="0">
              <a:latin typeface="Calibri Light" panose="020F0302020204030204"/>
            </a:rPr>
            <a:t> psm-eks-01-uat</a:t>
          </a:r>
        </a:p>
        <a:p>
          <a:endParaRPr lang="en-US" sz="900" b="0" dirty="0"/>
        </a:p>
      </dgm:t>
    </dgm:pt>
    <dgm:pt modelId="{226375D5-8A69-47E1-8F0A-25686A8B34B7}" type="parTrans" cxnId="{A42570F5-B7C5-4936-8C3B-EEBC3B555574}">
      <dgm:prSet/>
      <dgm:spPr/>
      <dgm:t>
        <a:bodyPr/>
        <a:lstStyle/>
        <a:p>
          <a:endParaRPr lang="en-US"/>
        </a:p>
      </dgm:t>
    </dgm:pt>
    <dgm:pt modelId="{CCEDEC52-D1BD-407B-B9E0-3A6CFAE1FBA8}" type="sibTrans" cxnId="{A42570F5-B7C5-4936-8C3B-EEBC3B555574}">
      <dgm:prSet/>
      <dgm:spPr/>
      <dgm:t>
        <a:bodyPr/>
        <a:lstStyle/>
        <a:p>
          <a:endParaRPr lang="en-US"/>
        </a:p>
      </dgm:t>
    </dgm:pt>
    <dgm:pt modelId="{0D3D89DD-D199-47C2-A8C1-B27E2CB5037C}">
      <dgm:prSet phldrT="[Text]" phldr="0" custT="1"/>
      <dgm:spPr/>
      <dgm:t>
        <a:bodyPr/>
        <a:lstStyle/>
        <a:p>
          <a:pPr>
            <a:defRPr b="1"/>
          </a:pPr>
          <a:r>
            <a:rPr lang="en-US" sz="1400" u="sng" dirty="0">
              <a:solidFill>
                <a:schemeClr val="accent2"/>
              </a:solidFill>
              <a:latin typeface="Calibri Light" panose="020F0302020204030204"/>
            </a:rPr>
            <a:t>17/07</a:t>
          </a:r>
          <a:endParaRPr lang="en-US" sz="1400" u="sng" dirty="0">
            <a:solidFill>
              <a:schemeClr val="accent2"/>
            </a:solidFill>
          </a:endParaRPr>
        </a:p>
      </dgm:t>
    </dgm:pt>
    <dgm:pt modelId="{1D177729-B7EA-4094-9130-2F40741B40B0}" type="parTrans" cxnId="{F06F64E2-0426-4C57-904E-DB04E3B47A0B}">
      <dgm:prSet/>
      <dgm:spPr/>
      <dgm:t>
        <a:bodyPr/>
        <a:lstStyle/>
        <a:p>
          <a:endParaRPr lang="en-US"/>
        </a:p>
      </dgm:t>
    </dgm:pt>
    <dgm:pt modelId="{14CD06A7-F195-495D-868C-3D855BA8F6C5}" type="sibTrans" cxnId="{F06F64E2-0426-4C57-904E-DB04E3B47A0B}">
      <dgm:prSet/>
      <dgm:spPr/>
      <dgm:t>
        <a:bodyPr/>
        <a:lstStyle/>
        <a:p>
          <a:endParaRPr lang="en-US"/>
        </a:p>
      </dgm:t>
    </dgm:pt>
    <dgm:pt modelId="{F38FB6AD-42AB-4E6D-8E75-212A943A62A3}">
      <dgm:prSet phldrT="[Text]" phldr="0" custT="1"/>
      <dgm:spPr/>
      <dgm:t>
        <a:bodyPr/>
        <a:lstStyle/>
        <a:p>
          <a:r>
            <a:rPr lang="en-US" sz="1100" dirty="0">
              <a:latin typeface="Calibri Light" panose="020F0302020204030204"/>
            </a:rPr>
            <a:t> psm-eks-01-prod</a:t>
          </a:r>
          <a:endParaRPr lang="en-US" sz="1100" dirty="0"/>
        </a:p>
      </dgm:t>
    </dgm:pt>
    <dgm:pt modelId="{02EAAF53-B1A4-4E03-8096-EC93F02ED2F6}" type="parTrans" cxnId="{29CAC237-528B-499A-AE34-B929765D9073}">
      <dgm:prSet/>
      <dgm:spPr/>
      <dgm:t>
        <a:bodyPr/>
        <a:lstStyle/>
        <a:p>
          <a:endParaRPr lang="en-US"/>
        </a:p>
      </dgm:t>
    </dgm:pt>
    <dgm:pt modelId="{FF76571E-A740-4998-9310-684E14198AEE}" type="sibTrans" cxnId="{29CAC237-528B-499A-AE34-B929765D9073}">
      <dgm:prSet/>
      <dgm:spPr/>
      <dgm:t>
        <a:bodyPr/>
        <a:lstStyle/>
        <a:p>
          <a:endParaRPr lang="en-US"/>
        </a:p>
      </dgm:t>
    </dgm:pt>
    <dgm:pt modelId="{FB91B1B8-A310-4C77-A3FF-CEDE43215BED}" type="pres">
      <dgm:prSet presAssocID="{E86C5C9F-7249-4BF8-B818-E0E774FB2EE6}" presName="root" presStyleCnt="0">
        <dgm:presLayoutVars>
          <dgm:chMax/>
          <dgm:chPref/>
          <dgm:animLvl val="lvl"/>
        </dgm:presLayoutVars>
      </dgm:prSet>
      <dgm:spPr/>
    </dgm:pt>
    <dgm:pt modelId="{165195E9-EB76-4956-A5DA-F4CAB3D0CDCC}" type="pres">
      <dgm:prSet presAssocID="{E86C5C9F-7249-4BF8-B818-E0E774FB2EE6}" presName="divider" presStyleLbl="fgAcc1" presStyleIdx="0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tailEnd type="triangle" w="lg" len="lg"/>
        </a:ln>
        <a:effectLst/>
      </dgm:spPr>
    </dgm:pt>
    <dgm:pt modelId="{473650A0-8DB5-4B2B-97DC-CBAE190F150A}" type="pres">
      <dgm:prSet presAssocID="{E86C5C9F-7249-4BF8-B818-E0E774FB2EE6}" presName="nodes" presStyleCnt="0">
        <dgm:presLayoutVars>
          <dgm:chMax/>
          <dgm:chPref/>
          <dgm:animLvl val="lvl"/>
        </dgm:presLayoutVars>
      </dgm:prSet>
      <dgm:spPr/>
    </dgm:pt>
    <dgm:pt modelId="{CE1D4E80-7B8C-CC4A-8CDA-BE5A209D6F3E}" type="pres">
      <dgm:prSet presAssocID="{16FFF51D-7FEE-4D46-804B-97551B888C9D}" presName="composite1" presStyleCnt="0"/>
      <dgm:spPr/>
    </dgm:pt>
    <dgm:pt modelId="{DCF120D8-1ED9-0145-A3F6-E602BE07C00B}" type="pres">
      <dgm:prSet presAssocID="{16FFF51D-7FEE-4D46-804B-97551B888C9D}" presName="ConnectorPoint1" presStyleLbl="lnNode1" presStyleIdx="0" presStyleCnt="2"/>
      <dgm:spPr/>
    </dgm:pt>
    <dgm:pt modelId="{4DC1CFD2-1790-5E44-9BA9-A480BEC2F622}" type="pres">
      <dgm:prSet presAssocID="{16FFF51D-7FEE-4D46-804B-97551B888C9D}" presName="DropPinPlaceHolder1" presStyleCnt="0"/>
      <dgm:spPr/>
    </dgm:pt>
    <dgm:pt modelId="{7EB4F8CF-8E47-4E49-9020-1C222943DA85}" type="pres">
      <dgm:prSet presAssocID="{16FFF51D-7FEE-4D46-804B-97551B888C9D}" presName="DropPin1" presStyleLbl="alignNode1" presStyleIdx="0" presStyleCnt="2"/>
      <dgm:spPr/>
    </dgm:pt>
    <dgm:pt modelId="{31D42E71-37B9-0449-AF54-E7DC19739727}" type="pres">
      <dgm:prSet presAssocID="{16FFF51D-7FEE-4D46-804B-97551B888C9D}" presName="Ellipse1" presStyleLbl="fgAcc1" presStyleIdx="1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60B20AE4-3994-C646-A946-005F784B4F6A}" type="pres">
      <dgm:prSet presAssocID="{16FFF51D-7FEE-4D46-804B-97551B888C9D}" presName="L2TextContainer1" presStyleLbl="revTx" presStyleIdx="0" presStyleCnt="4">
        <dgm:presLayoutVars>
          <dgm:bulletEnabled val="1"/>
        </dgm:presLayoutVars>
      </dgm:prSet>
      <dgm:spPr/>
    </dgm:pt>
    <dgm:pt modelId="{954EA520-21C9-FA47-87C7-3EA84AB6F58F}" type="pres">
      <dgm:prSet presAssocID="{16FFF51D-7FEE-4D46-804B-97551B888C9D}" presName="L1TextContainer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160677E8-D262-AF40-85D6-1F733468389A}" type="pres">
      <dgm:prSet presAssocID="{16FFF51D-7FEE-4D46-804B-97551B888C9D}" presName="ConnectLine1" presStyleLbl="sibTrans1D1" presStyleIdx="0" presStyleCnt="2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6C1CC48-A94C-6D45-BD8C-5D80A0311C8E}" type="pres">
      <dgm:prSet presAssocID="{16FFF51D-7FEE-4D46-804B-97551B888C9D}" presName="EmptyPlaceHolder1" presStyleCnt="0"/>
      <dgm:spPr/>
    </dgm:pt>
    <dgm:pt modelId="{6D03204A-6403-A148-BFCB-CFD10241FE6B}" type="pres">
      <dgm:prSet presAssocID="{8B17199A-001F-4006-B53F-0E3356976573}" presName="spaceBetweenRectangles1" presStyleCnt="0"/>
      <dgm:spPr/>
    </dgm:pt>
    <dgm:pt modelId="{F78F267D-78C3-EE4B-862F-3F9BB2F227AD}" type="pres">
      <dgm:prSet presAssocID="{0D3D89DD-D199-47C2-A8C1-B27E2CB5037C}" presName="composite1" presStyleCnt="0"/>
      <dgm:spPr/>
    </dgm:pt>
    <dgm:pt modelId="{F65CA6A9-C3E9-4748-96CA-18DFEC7F8AC7}" type="pres">
      <dgm:prSet presAssocID="{0D3D89DD-D199-47C2-A8C1-B27E2CB5037C}" presName="ConnectorPoint1" presStyleLbl="lnNode1" presStyleIdx="1" presStyleCnt="2"/>
      <dgm:spPr/>
    </dgm:pt>
    <dgm:pt modelId="{30103EF0-F81A-6646-9B51-85B86A300A03}" type="pres">
      <dgm:prSet presAssocID="{0D3D89DD-D199-47C2-A8C1-B27E2CB5037C}" presName="DropPinPlaceHolder1" presStyleCnt="0"/>
      <dgm:spPr/>
    </dgm:pt>
    <dgm:pt modelId="{0015A1EE-BE40-B240-A7BA-66EB3FC810C7}" type="pres">
      <dgm:prSet presAssocID="{0D3D89DD-D199-47C2-A8C1-B27E2CB5037C}" presName="DropPin1" presStyleLbl="alignNode1" presStyleIdx="1" presStyleCnt="2"/>
      <dgm:spPr/>
    </dgm:pt>
    <dgm:pt modelId="{26F8EDC9-A4F1-1B4E-973B-4797AD2E5273}" type="pres">
      <dgm:prSet presAssocID="{0D3D89DD-D199-47C2-A8C1-B27E2CB5037C}" presName="Ellipse1" presStyleLbl="fgAcc1" presStyleIdx="2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2790B65-EB4B-4840-AFA6-29696178B0A0}" type="pres">
      <dgm:prSet presAssocID="{0D3D89DD-D199-47C2-A8C1-B27E2CB5037C}" presName="L2TextContainer1" presStyleLbl="revTx" presStyleIdx="2" presStyleCnt="4">
        <dgm:presLayoutVars>
          <dgm:bulletEnabled val="1"/>
        </dgm:presLayoutVars>
      </dgm:prSet>
      <dgm:spPr/>
    </dgm:pt>
    <dgm:pt modelId="{95093D9B-86BA-EF45-9672-D2E4E6D4741B}" type="pres">
      <dgm:prSet presAssocID="{0D3D89DD-D199-47C2-A8C1-B27E2CB5037C}" presName="L1TextContainer1" presStyleLbl="revTx" presStyleIdx="3" presStyleCnt="4">
        <dgm:presLayoutVars>
          <dgm:chMax val="1"/>
          <dgm:chPref val="1"/>
          <dgm:bulletEnabled val="1"/>
        </dgm:presLayoutVars>
      </dgm:prSet>
      <dgm:spPr/>
    </dgm:pt>
    <dgm:pt modelId="{2143F81F-D9B8-6649-9599-E934F8F7787A}" type="pres">
      <dgm:prSet presAssocID="{0D3D89DD-D199-47C2-A8C1-B27E2CB5037C}" presName="ConnectLine1" presStyleLbl="sibTrans1D1" presStyleIdx="1" presStyleCnt="2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216F445-21A9-524A-8AAE-91269526CC81}" type="pres">
      <dgm:prSet presAssocID="{0D3D89DD-D199-47C2-A8C1-B27E2CB5037C}" presName="EmptyPlaceHolder1" presStyleCnt="0"/>
      <dgm:spPr/>
    </dgm:pt>
  </dgm:ptLst>
  <dgm:cxnLst>
    <dgm:cxn modelId="{F75A3D01-3C15-B34A-9572-179B86514A02}" type="presOf" srcId="{F38FB6AD-42AB-4E6D-8E75-212A943A62A3}" destId="{B2790B65-EB4B-4840-AFA6-29696178B0A0}" srcOrd="0" destOrd="0" presId="urn:microsoft.com/office/officeart/2017/3/layout/DropPinTimeline"/>
    <dgm:cxn modelId="{F493EB01-3DAB-0C4F-AA96-4330B6B44376}" type="presOf" srcId="{6C09E4CF-7713-4A6D-835D-465CAAC61106}" destId="{60B20AE4-3994-C646-A946-005F784B4F6A}" srcOrd="0" destOrd="0" presId="urn:microsoft.com/office/officeart/2017/3/layout/DropPinTimeline"/>
    <dgm:cxn modelId="{29CAC237-528B-499A-AE34-B929765D9073}" srcId="{0D3D89DD-D199-47C2-A8C1-B27E2CB5037C}" destId="{F38FB6AD-42AB-4E6D-8E75-212A943A62A3}" srcOrd="0" destOrd="0" parTransId="{02EAAF53-B1A4-4E03-8096-EC93F02ED2F6}" sibTransId="{FF76571E-A740-4998-9310-684E14198AEE}"/>
    <dgm:cxn modelId="{9A265244-B5C6-4588-A03F-516994E5ADAB}" type="presOf" srcId="{E86C5C9F-7249-4BF8-B818-E0E774FB2EE6}" destId="{FB91B1B8-A310-4C77-A3FF-CEDE43215BED}" srcOrd="0" destOrd="0" presId="urn:microsoft.com/office/officeart/2017/3/layout/DropPinTimeline"/>
    <dgm:cxn modelId="{F3EC5DBA-896F-F64B-9A75-D9B62AD4B94C}" type="presOf" srcId="{16FFF51D-7FEE-4D46-804B-97551B888C9D}" destId="{954EA520-21C9-FA47-87C7-3EA84AB6F58F}" srcOrd="0" destOrd="0" presId="urn:microsoft.com/office/officeart/2017/3/layout/DropPinTimeline"/>
    <dgm:cxn modelId="{621563E0-8D96-154E-A4F7-399BAB37C40B}" type="presOf" srcId="{0D3D89DD-D199-47C2-A8C1-B27E2CB5037C}" destId="{95093D9B-86BA-EF45-9672-D2E4E6D4741B}" srcOrd="0" destOrd="0" presId="urn:microsoft.com/office/officeart/2017/3/layout/DropPinTimeline"/>
    <dgm:cxn modelId="{F06F64E2-0426-4C57-904E-DB04E3B47A0B}" srcId="{E86C5C9F-7249-4BF8-B818-E0E774FB2EE6}" destId="{0D3D89DD-D199-47C2-A8C1-B27E2CB5037C}" srcOrd="1" destOrd="0" parTransId="{1D177729-B7EA-4094-9130-2F40741B40B0}" sibTransId="{14CD06A7-F195-495D-868C-3D855BA8F6C5}"/>
    <dgm:cxn modelId="{A42570F5-B7C5-4936-8C3B-EEBC3B555574}" srcId="{16FFF51D-7FEE-4D46-804B-97551B888C9D}" destId="{6C09E4CF-7713-4A6D-835D-465CAAC61106}" srcOrd="0" destOrd="0" parTransId="{226375D5-8A69-47E1-8F0A-25686A8B34B7}" sibTransId="{CCEDEC52-D1BD-407B-B9E0-3A6CFAE1FBA8}"/>
    <dgm:cxn modelId="{473DA3FF-16A2-4597-B13F-A8D10244AD42}" srcId="{E86C5C9F-7249-4BF8-B818-E0E774FB2EE6}" destId="{16FFF51D-7FEE-4D46-804B-97551B888C9D}" srcOrd="0" destOrd="0" parTransId="{24AEE6F1-C86B-4AF2-B1FE-7B3F3C51C5AC}" sibTransId="{8B17199A-001F-4006-B53F-0E3356976573}"/>
    <dgm:cxn modelId="{7416DD45-2D2E-4A14-868F-42EC2022BB11}" type="presParOf" srcId="{FB91B1B8-A310-4C77-A3FF-CEDE43215BED}" destId="{165195E9-EB76-4956-A5DA-F4CAB3D0CDCC}" srcOrd="0" destOrd="0" presId="urn:microsoft.com/office/officeart/2017/3/layout/DropPinTimeline"/>
    <dgm:cxn modelId="{16F4F73D-76D4-4F97-B35A-F2D4BF15808A}" type="presParOf" srcId="{FB91B1B8-A310-4C77-A3FF-CEDE43215BED}" destId="{473650A0-8DB5-4B2B-97DC-CBAE190F150A}" srcOrd="1" destOrd="0" presId="urn:microsoft.com/office/officeart/2017/3/layout/DropPinTimeline"/>
    <dgm:cxn modelId="{CDDFED3F-82BC-7B4B-B08A-9CECFC9EF12D}" type="presParOf" srcId="{473650A0-8DB5-4B2B-97DC-CBAE190F150A}" destId="{CE1D4E80-7B8C-CC4A-8CDA-BE5A209D6F3E}" srcOrd="0" destOrd="0" presId="urn:microsoft.com/office/officeart/2017/3/layout/DropPinTimeline"/>
    <dgm:cxn modelId="{382AD555-F6DE-0240-AEA6-B84AB4F55BB8}" type="presParOf" srcId="{CE1D4E80-7B8C-CC4A-8CDA-BE5A209D6F3E}" destId="{DCF120D8-1ED9-0145-A3F6-E602BE07C00B}" srcOrd="0" destOrd="0" presId="urn:microsoft.com/office/officeart/2017/3/layout/DropPinTimeline"/>
    <dgm:cxn modelId="{9A1C91BA-596A-B142-86E7-A50658715B8E}" type="presParOf" srcId="{CE1D4E80-7B8C-CC4A-8CDA-BE5A209D6F3E}" destId="{4DC1CFD2-1790-5E44-9BA9-A480BEC2F622}" srcOrd="1" destOrd="0" presId="urn:microsoft.com/office/officeart/2017/3/layout/DropPinTimeline"/>
    <dgm:cxn modelId="{B938846A-91CC-504D-A000-636B316E42E7}" type="presParOf" srcId="{4DC1CFD2-1790-5E44-9BA9-A480BEC2F622}" destId="{7EB4F8CF-8E47-4E49-9020-1C222943DA85}" srcOrd="0" destOrd="0" presId="urn:microsoft.com/office/officeart/2017/3/layout/DropPinTimeline"/>
    <dgm:cxn modelId="{A96D826A-08C0-7741-A0C7-BFD12AD869B8}" type="presParOf" srcId="{4DC1CFD2-1790-5E44-9BA9-A480BEC2F622}" destId="{31D42E71-37B9-0449-AF54-E7DC19739727}" srcOrd="1" destOrd="0" presId="urn:microsoft.com/office/officeart/2017/3/layout/DropPinTimeline"/>
    <dgm:cxn modelId="{6029343F-4E3C-8546-8097-32612290B9A2}" type="presParOf" srcId="{CE1D4E80-7B8C-CC4A-8CDA-BE5A209D6F3E}" destId="{60B20AE4-3994-C646-A946-005F784B4F6A}" srcOrd="2" destOrd="0" presId="urn:microsoft.com/office/officeart/2017/3/layout/DropPinTimeline"/>
    <dgm:cxn modelId="{AF072714-F848-4643-B759-1D6F5850F15C}" type="presParOf" srcId="{CE1D4E80-7B8C-CC4A-8CDA-BE5A209D6F3E}" destId="{954EA520-21C9-FA47-87C7-3EA84AB6F58F}" srcOrd="3" destOrd="0" presId="urn:microsoft.com/office/officeart/2017/3/layout/DropPinTimeline"/>
    <dgm:cxn modelId="{27DB3F20-C031-D648-AB84-27249100E888}" type="presParOf" srcId="{CE1D4E80-7B8C-CC4A-8CDA-BE5A209D6F3E}" destId="{160677E8-D262-AF40-85D6-1F733468389A}" srcOrd="4" destOrd="0" presId="urn:microsoft.com/office/officeart/2017/3/layout/DropPinTimeline"/>
    <dgm:cxn modelId="{F50C1C84-6E5E-CB40-9735-E63B09F7D445}" type="presParOf" srcId="{CE1D4E80-7B8C-CC4A-8CDA-BE5A209D6F3E}" destId="{26C1CC48-A94C-6D45-BD8C-5D80A0311C8E}" srcOrd="5" destOrd="0" presId="urn:microsoft.com/office/officeart/2017/3/layout/DropPinTimeline"/>
    <dgm:cxn modelId="{112C4299-C69D-1445-9E2A-CFD71A9F02FB}" type="presParOf" srcId="{473650A0-8DB5-4B2B-97DC-CBAE190F150A}" destId="{6D03204A-6403-A148-BFCB-CFD10241FE6B}" srcOrd="1" destOrd="0" presId="urn:microsoft.com/office/officeart/2017/3/layout/DropPinTimeline"/>
    <dgm:cxn modelId="{CD54C73F-7CF8-A243-958D-940DDD2157FC}" type="presParOf" srcId="{473650A0-8DB5-4B2B-97DC-CBAE190F150A}" destId="{F78F267D-78C3-EE4B-862F-3F9BB2F227AD}" srcOrd="2" destOrd="0" presId="urn:microsoft.com/office/officeart/2017/3/layout/DropPinTimeline"/>
    <dgm:cxn modelId="{F4593B3C-08BA-7543-87D1-00CB882360B7}" type="presParOf" srcId="{F78F267D-78C3-EE4B-862F-3F9BB2F227AD}" destId="{F65CA6A9-C3E9-4748-96CA-18DFEC7F8AC7}" srcOrd="0" destOrd="0" presId="urn:microsoft.com/office/officeart/2017/3/layout/DropPinTimeline"/>
    <dgm:cxn modelId="{DC0FB60B-EABD-394B-9309-9E2D11968B11}" type="presParOf" srcId="{F78F267D-78C3-EE4B-862F-3F9BB2F227AD}" destId="{30103EF0-F81A-6646-9B51-85B86A300A03}" srcOrd="1" destOrd="0" presId="urn:microsoft.com/office/officeart/2017/3/layout/DropPinTimeline"/>
    <dgm:cxn modelId="{22390366-73B2-DD40-8238-E474F7E676B7}" type="presParOf" srcId="{30103EF0-F81A-6646-9B51-85B86A300A03}" destId="{0015A1EE-BE40-B240-A7BA-66EB3FC810C7}" srcOrd="0" destOrd="0" presId="urn:microsoft.com/office/officeart/2017/3/layout/DropPinTimeline"/>
    <dgm:cxn modelId="{8DDA896E-4C0B-DD45-81F7-056029E6F33C}" type="presParOf" srcId="{30103EF0-F81A-6646-9B51-85B86A300A03}" destId="{26F8EDC9-A4F1-1B4E-973B-4797AD2E5273}" srcOrd="1" destOrd="0" presId="urn:microsoft.com/office/officeart/2017/3/layout/DropPinTimeline"/>
    <dgm:cxn modelId="{C9E0D618-5022-844E-B0E8-F99BE46C84BE}" type="presParOf" srcId="{F78F267D-78C3-EE4B-862F-3F9BB2F227AD}" destId="{B2790B65-EB4B-4840-AFA6-29696178B0A0}" srcOrd="2" destOrd="0" presId="urn:microsoft.com/office/officeart/2017/3/layout/DropPinTimeline"/>
    <dgm:cxn modelId="{D295B7EA-8907-C349-B5FE-C8A0C4A04456}" type="presParOf" srcId="{F78F267D-78C3-EE4B-862F-3F9BB2F227AD}" destId="{95093D9B-86BA-EF45-9672-D2E4E6D4741B}" srcOrd="3" destOrd="0" presId="urn:microsoft.com/office/officeart/2017/3/layout/DropPinTimeline"/>
    <dgm:cxn modelId="{61AC8D81-94E8-9147-A05E-FB55325C8C4A}" type="presParOf" srcId="{F78F267D-78C3-EE4B-862F-3F9BB2F227AD}" destId="{2143F81F-D9B8-6649-9599-E934F8F7787A}" srcOrd="4" destOrd="0" presId="urn:microsoft.com/office/officeart/2017/3/layout/DropPinTimeline"/>
    <dgm:cxn modelId="{F5C171AA-619A-C84D-8BC2-A312DB789B80}" type="presParOf" srcId="{F78F267D-78C3-EE4B-862F-3F9BB2F227AD}" destId="{2216F445-21A9-524A-8AAE-91269526CC8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B9886-22D1-BA41-8807-AACED986A23A}">
      <dsp:nvSpPr>
        <dsp:cNvPr id="0" name=""/>
        <dsp:cNvSpPr/>
      </dsp:nvSpPr>
      <dsp:spPr>
        <a:xfrm>
          <a:off x="0" y="897155"/>
          <a:ext cx="6559043" cy="9552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164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EKS 1.24</a:t>
          </a:r>
        </a:p>
      </dsp:txBody>
      <dsp:txXfrm>
        <a:off x="0" y="1135967"/>
        <a:ext cx="6320232" cy="477623"/>
      </dsp:txXfrm>
    </dsp:sp>
    <dsp:sp modelId="{16D56E20-53CE-7942-AD52-138AC6ABEA6C}">
      <dsp:nvSpPr>
        <dsp:cNvPr id="0" name=""/>
        <dsp:cNvSpPr/>
      </dsp:nvSpPr>
      <dsp:spPr>
        <a:xfrm>
          <a:off x="0" y="1633788"/>
          <a:ext cx="2020185" cy="1840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633788"/>
        <a:ext cx="2020185" cy="1840156"/>
      </dsp:txXfrm>
    </dsp:sp>
    <dsp:sp modelId="{AA4C9466-3FEE-B346-AEC6-56138133AADE}">
      <dsp:nvSpPr>
        <dsp:cNvPr id="0" name=""/>
        <dsp:cNvSpPr/>
      </dsp:nvSpPr>
      <dsp:spPr>
        <a:xfrm>
          <a:off x="2020185" y="1215570"/>
          <a:ext cx="4538858" cy="9552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164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EKS 1.27</a:t>
          </a:r>
        </a:p>
      </dsp:txBody>
      <dsp:txXfrm>
        <a:off x="2020185" y="1454382"/>
        <a:ext cx="4300047" cy="477623"/>
      </dsp:txXfrm>
    </dsp:sp>
    <dsp:sp modelId="{FABBF576-46CC-044B-959D-ECDF3C61DF35}">
      <dsp:nvSpPr>
        <dsp:cNvPr id="0" name=""/>
        <dsp:cNvSpPr/>
      </dsp:nvSpPr>
      <dsp:spPr>
        <a:xfrm>
          <a:off x="2020185" y="1952203"/>
          <a:ext cx="2020185" cy="1840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020185" y="1952203"/>
        <a:ext cx="2020185" cy="1840156"/>
      </dsp:txXfrm>
    </dsp:sp>
    <dsp:sp modelId="{9EE63AE5-E138-044A-984A-2E5D96013ADD}">
      <dsp:nvSpPr>
        <dsp:cNvPr id="0" name=""/>
        <dsp:cNvSpPr/>
      </dsp:nvSpPr>
      <dsp:spPr>
        <a:xfrm>
          <a:off x="4040371" y="1533986"/>
          <a:ext cx="2518672" cy="9552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164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EKS 1.29</a:t>
          </a:r>
        </a:p>
      </dsp:txBody>
      <dsp:txXfrm>
        <a:off x="4040371" y="1772798"/>
        <a:ext cx="2279861" cy="477623"/>
      </dsp:txXfrm>
    </dsp:sp>
    <dsp:sp modelId="{F14D017F-C5EC-4747-863C-AEB1E33B8D0E}">
      <dsp:nvSpPr>
        <dsp:cNvPr id="0" name=""/>
        <dsp:cNvSpPr/>
      </dsp:nvSpPr>
      <dsp:spPr>
        <a:xfrm>
          <a:off x="4040371" y="2270619"/>
          <a:ext cx="2020185" cy="18132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040371" y="2270619"/>
        <a:ext cx="2020185" cy="1813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65F36-FB3E-4B84-8F61-ACAF3E9DC969}">
      <dsp:nvSpPr>
        <dsp:cNvPr id="0" name=""/>
        <dsp:cNvSpPr/>
      </dsp:nvSpPr>
      <dsp:spPr>
        <a:xfrm>
          <a:off x="5089" y="2455134"/>
          <a:ext cx="1849218" cy="7396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Aptos Display" panose="020F0302020204030204"/>
            </a:rPr>
            <a:t> 1.24</a:t>
          </a:r>
          <a:endParaRPr lang="en-US" sz="4100" kern="1200" dirty="0"/>
        </a:p>
      </dsp:txBody>
      <dsp:txXfrm>
        <a:off x="374933" y="2455134"/>
        <a:ext cx="1109531" cy="739687"/>
      </dsp:txXfrm>
    </dsp:sp>
    <dsp:sp modelId="{D6C3FD19-8EE7-4C61-A77A-43088F9C4B45}">
      <dsp:nvSpPr>
        <dsp:cNvPr id="0" name=""/>
        <dsp:cNvSpPr/>
      </dsp:nvSpPr>
      <dsp:spPr>
        <a:xfrm>
          <a:off x="1613909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1.25</a:t>
          </a:r>
          <a:endParaRPr lang="en-US" sz="3400" kern="1200" dirty="0"/>
        </a:p>
      </dsp:txBody>
      <dsp:txXfrm>
        <a:off x="1920879" y="2518008"/>
        <a:ext cx="920911" cy="613940"/>
      </dsp:txXfrm>
    </dsp:sp>
    <dsp:sp modelId="{9845B65C-7E6C-4D75-8534-CE346FC23D8D}">
      <dsp:nvSpPr>
        <dsp:cNvPr id="0" name=""/>
        <dsp:cNvSpPr/>
      </dsp:nvSpPr>
      <dsp:spPr>
        <a:xfrm>
          <a:off x="2933882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1577130"/>
            <a:satOff val="-592"/>
            <a:lumOff val="1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577130"/>
              <a:satOff val="-592"/>
              <a:lumOff val="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1.26</a:t>
          </a:r>
          <a:endParaRPr lang="en-US" sz="3400" kern="1200" dirty="0"/>
        </a:p>
      </dsp:txBody>
      <dsp:txXfrm>
        <a:off x="3240852" y="2518008"/>
        <a:ext cx="920911" cy="613940"/>
      </dsp:txXfrm>
    </dsp:sp>
    <dsp:sp modelId="{E6B16B70-7896-4D82-9544-AB79A89DE674}">
      <dsp:nvSpPr>
        <dsp:cNvPr id="0" name=""/>
        <dsp:cNvSpPr/>
      </dsp:nvSpPr>
      <dsp:spPr>
        <a:xfrm>
          <a:off x="4253854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3154261"/>
            <a:satOff val="-1184"/>
            <a:lumOff val="32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154261"/>
              <a:satOff val="-1184"/>
              <a:lumOff val="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1.27</a:t>
          </a:r>
          <a:endParaRPr lang="en-US" sz="3400" kern="1200" dirty="0"/>
        </a:p>
      </dsp:txBody>
      <dsp:txXfrm>
        <a:off x="4560824" y="2518008"/>
        <a:ext cx="920911" cy="613940"/>
      </dsp:txXfrm>
    </dsp:sp>
    <dsp:sp modelId="{B3A03CB1-A8CF-4F5A-AA37-CBA7F83DCE4C}">
      <dsp:nvSpPr>
        <dsp:cNvPr id="0" name=""/>
        <dsp:cNvSpPr/>
      </dsp:nvSpPr>
      <dsp:spPr>
        <a:xfrm>
          <a:off x="5573826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4731391"/>
            <a:satOff val="-1776"/>
            <a:lumOff val="4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731391"/>
              <a:satOff val="-1776"/>
              <a:lumOff val="4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1.28</a:t>
          </a:r>
          <a:endParaRPr lang="en-US" sz="3400" kern="1200" dirty="0"/>
        </a:p>
      </dsp:txBody>
      <dsp:txXfrm>
        <a:off x="5880796" y="2518008"/>
        <a:ext cx="920911" cy="613940"/>
      </dsp:txXfrm>
    </dsp:sp>
    <dsp:sp modelId="{3C5F584F-9400-4737-8D8A-D8FEC173282B}">
      <dsp:nvSpPr>
        <dsp:cNvPr id="0" name=""/>
        <dsp:cNvSpPr/>
      </dsp:nvSpPr>
      <dsp:spPr>
        <a:xfrm>
          <a:off x="6893799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6308522"/>
            <a:satOff val="-2367"/>
            <a:lumOff val="65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308522"/>
              <a:satOff val="-2367"/>
              <a:lumOff val="6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1.29</a:t>
          </a:r>
        </a:p>
      </dsp:txBody>
      <dsp:txXfrm>
        <a:off x="7200769" y="2518008"/>
        <a:ext cx="920911" cy="613940"/>
      </dsp:txXfrm>
    </dsp:sp>
    <dsp:sp modelId="{CE3B48D2-6165-49DE-BD77-C612B588F583}">
      <dsp:nvSpPr>
        <dsp:cNvPr id="0" name=""/>
        <dsp:cNvSpPr/>
      </dsp:nvSpPr>
      <dsp:spPr>
        <a:xfrm>
          <a:off x="8213771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7885652"/>
            <a:satOff val="-2959"/>
            <a:lumOff val="82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885652"/>
              <a:satOff val="-2959"/>
              <a:lumOff val="8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…</a:t>
          </a:r>
        </a:p>
      </dsp:txBody>
      <dsp:txXfrm>
        <a:off x="8520741" y="2518008"/>
        <a:ext cx="920911" cy="613940"/>
      </dsp:txXfrm>
    </dsp:sp>
    <dsp:sp modelId="{4A85026B-C65A-4036-9697-3567C68CCCC1}">
      <dsp:nvSpPr>
        <dsp:cNvPr id="0" name=""/>
        <dsp:cNvSpPr/>
      </dsp:nvSpPr>
      <dsp:spPr>
        <a:xfrm>
          <a:off x="9533744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9462783"/>
            <a:satOff val="-3551"/>
            <a:lumOff val="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462783"/>
              <a:satOff val="-3551"/>
              <a:lumOff val="9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/>
            </a:rPr>
            <a:t> 1.32</a:t>
          </a:r>
        </a:p>
      </dsp:txBody>
      <dsp:txXfrm>
        <a:off x="9840714" y="2518008"/>
        <a:ext cx="920911" cy="613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195E9-EB76-4956-A5DA-F4CAB3D0CDCC}">
      <dsp:nvSpPr>
        <dsp:cNvPr id="0" name=""/>
        <dsp:cNvSpPr/>
      </dsp:nvSpPr>
      <dsp:spPr>
        <a:xfrm>
          <a:off x="10547" y="1813256"/>
          <a:ext cx="690799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F9B36-9DA3-4C2B-86C4-AFA65EE5BF5E}">
      <dsp:nvSpPr>
        <dsp:cNvPr id="0" name=""/>
        <dsp:cNvSpPr/>
      </dsp:nvSpPr>
      <dsp:spPr>
        <a:xfrm rot="8100000">
          <a:off x="45444" y="426186"/>
          <a:ext cx="250085" cy="25008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5327-D434-4474-B475-B2F0BC1A3D9B}">
      <dsp:nvSpPr>
        <dsp:cNvPr id="0" name=""/>
        <dsp:cNvSpPr/>
      </dsp:nvSpPr>
      <dsp:spPr>
        <a:xfrm>
          <a:off x="73227" y="453969"/>
          <a:ext cx="194521" cy="1945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0C3E9-72F5-4E16-B54E-D98962B2E1B2}">
      <dsp:nvSpPr>
        <dsp:cNvPr id="0" name=""/>
        <dsp:cNvSpPr/>
      </dsp:nvSpPr>
      <dsp:spPr>
        <a:xfrm>
          <a:off x="347325" y="739808"/>
          <a:ext cx="1241775" cy="1073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 mdc-eks-01-dev</a:t>
          </a:r>
          <a:endParaRPr lang="en-US" sz="1000" kern="1200" dirty="0"/>
        </a:p>
      </dsp:txBody>
      <dsp:txXfrm>
        <a:off x="347325" y="739808"/>
        <a:ext cx="1241775" cy="1073447"/>
      </dsp:txXfrm>
    </dsp:sp>
    <dsp:sp modelId="{223D9EA0-EF56-4EB7-B5C5-C3736BB3D4A0}">
      <dsp:nvSpPr>
        <dsp:cNvPr id="0" name=""/>
        <dsp:cNvSpPr/>
      </dsp:nvSpPr>
      <dsp:spPr>
        <a:xfrm>
          <a:off x="347325" y="362651"/>
          <a:ext cx="1241775" cy="37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 dirty="0">
              <a:solidFill>
                <a:schemeClr val="accent2"/>
              </a:solidFill>
              <a:latin typeface="Calibri Light" panose="020F0302020204030204"/>
            </a:rPr>
            <a:t>23/05 - 24/05</a:t>
          </a:r>
          <a:endParaRPr lang="en-US" sz="1400" u="sng" kern="1200" dirty="0">
            <a:solidFill>
              <a:schemeClr val="accent2"/>
            </a:solidFill>
          </a:endParaRPr>
        </a:p>
      </dsp:txBody>
      <dsp:txXfrm>
        <a:off x="347325" y="362651"/>
        <a:ext cx="1241775" cy="377157"/>
      </dsp:txXfrm>
    </dsp:sp>
    <dsp:sp modelId="{F453DFAB-7691-4174-883D-6A320C6BB689}">
      <dsp:nvSpPr>
        <dsp:cNvPr id="0" name=""/>
        <dsp:cNvSpPr/>
      </dsp:nvSpPr>
      <dsp:spPr>
        <a:xfrm>
          <a:off x="170487" y="739808"/>
          <a:ext cx="0" cy="1073447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5663A-DD8B-430D-988E-FD718162D992}">
      <dsp:nvSpPr>
        <dsp:cNvPr id="0" name=""/>
        <dsp:cNvSpPr/>
      </dsp:nvSpPr>
      <dsp:spPr>
        <a:xfrm>
          <a:off x="150398" y="1779311"/>
          <a:ext cx="63661" cy="67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4AADF-BB06-48C9-BBAA-A7204A07CF43}">
      <dsp:nvSpPr>
        <dsp:cNvPr id="0" name=""/>
        <dsp:cNvSpPr/>
      </dsp:nvSpPr>
      <dsp:spPr>
        <a:xfrm rot="18900000">
          <a:off x="1372091" y="2950239"/>
          <a:ext cx="250085" cy="25008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3D689-F304-44F8-8FE1-009F24A87EB7}">
      <dsp:nvSpPr>
        <dsp:cNvPr id="0" name=""/>
        <dsp:cNvSpPr/>
      </dsp:nvSpPr>
      <dsp:spPr>
        <a:xfrm>
          <a:off x="1399873" y="2978021"/>
          <a:ext cx="194521" cy="1945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774D7-378C-4764-8856-806D05A41938}">
      <dsp:nvSpPr>
        <dsp:cNvPr id="0" name=""/>
        <dsp:cNvSpPr/>
      </dsp:nvSpPr>
      <dsp:spPr>
        <a:xfrm>
          <a:off x="1673971" y="1813256"/>
          <a:ext cx="1241775" cy="1073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 reports-eks-01-uat</a:t>
          </a:r>
          <a:endParaRPr lang="en-US" sz="1000" kern="1200" dirty="0"/>
        </a:p>
      </dsp:txBody>
      <dsp:txXfrm>
        <a:off x="1673971" y="1813256"/>
        <a:ext cx="1241775" cy="1073447"/>
      </dsp:txXfrm>
    </dsp:sp>
    <dsp:sp modelId="{8DAA38A3-EF8E-4784-A645-1CCCF5043C9A}">
      <dsp:nvSpPr>
        <dsp:cNvPr id="0" name=""/>
        <dsp:cNvSpPr/>
      </dsp:nvSpPr>
      <dsp:spPr>
        <a:xfrm>
          <a:off x="1673971" y="2886703"/>
          <a:ext cx="1241775" cy="37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 dirty="0">
              <a:solidFill>
                <a:schemeClr val="accent2"/>
              </a:solidFill>
              <a:latin typeface="Calibri Light" panose="020F0302020204030204"/>
            </a:rPr>
            <a:t>06/06 - 07/06</a:t>
          </a:r>
          <a:endParaRPr lang="en-US" sz="1400" u="sng" kern="1200" dirty="0">
            <a:solidFill>
              <a:schemeClr val="accent2"/>
            </a:solidFill>
          </a:endParaRPr>
        </a:p>
      </dsp:txBody>
      <dsp:txXfrm>
        <a:off x="1673971" y="2886703"/>
        <a:ext cx="1241775" cy="377157"/>
      </dsp:txXfrm>
    </dsp:sp>
    <dsp:sp modelId="{015C62B7-07D4-4DD8-89AA-E6DE95CA1E97}">
      <dsp:nvSpPr>
        <dsp:cNvPr id="0" name=""/>
        <dsp:cNvSpPr/>
      </dsp:nvSpPr>
      <dsp:spPr>
        <a:xfrm>
          <a:off x="1497134" y="1813256"/>
          <a:ext cx="0" cy="1073447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D4014-685A-4EC8-ADB8-C144D8AFD1D0}">
      <dsp:nvSpPr>
        <dsp:cNvPr id="0" name=""/>
        <dsp:cNvSpPr/>
      </dsp:nvSpPr>
      <dsp:spPr>
        <a:xfrm>
          <a:off x="1477044" y="1779311"/>
          <a:ext cx="63661" cy="67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4728F-0F2D-4CC8-8C4E-77F7D0BD5AE8}">
      <dsp:nvSpPr>
        <dsp:cNvPr id="0" name=""/>
        <dsp:cNvSpPr/>
      </dsp:nvSpPr>
      <dsp:spPr>
        <a:xfrm rot="8100000">
          <a:off x="2698737" y="426186"/>
          <a:ext cx="250085" cy="25008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39532-0562-4AB3-9642-40A86E5FF451}">
      <dsp:nvSpPr>
        <dsp:cNvPr id="0" name=""/>
        <dsp:cNvSpPr/>
      </dsp:nvSpPr>
      <dsp:spPr>
        <a:xfrm>
          <a:off x="2726520" y="453969"/>
          <a:ext cx="194521" cy="1945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26E29-358A-4888-A553-7E81880E6CA8}">
      <dsp:nvSpPr>
        <dsp:cNvPr id="0" name=""/>
        <dsp:cNvSpPr/>
      </dsp:nvSpPr>
      <dsp:spPr>
        <a:xfrm>
          <a:off x="3000618" y="739808"/>
          <a:ext cx="1241775" cy="1073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0000"/>
              </a:solidFill>
              <a:latin typeface="Calibri Light" panose="020F0302020204030204"/>
            </a:rPr>
            <a:t> </a:t>
          </a:r>
          <a:r>
            <a:rPr lang="en-US" sz="1000" kern="1200" dirty="0">
              <a:solidFill>
                <a:schemeClr val="tx1"/>
              </a:solidFill>
              <a:latin typeface="Calibri Light" panose="020F0302020204030204"/>
            </a:rPr>
            <a:t>mdc-eks-01-uat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000618" y="739808"/>
        <a:ext cx="1241775" cy="1073447"/>
      </dsp:txXfrm>
    </dsp:sp>
    <dsp:sp modelId="{59C14F0F-54A5-4EC2-9528-96A237338EBD}">
      <dsp:nvSpPr>
        <dsp:cNvPr id="0" name=""/>
        <dsp:cNvSpPr/>
      </dsp:nvSpPr>
      <dsp:spPr>
        <a:xfrm>
          <a:off x="3000618" y="362651"/>
          <a:ext cx="1241775" cy="37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 dirty="0">
              <a:solidFill>
                <a:schemeClr val="accent2"/>
              </a:solidFill>
              <a:latin typeface="Calibri Light" panose="020F0302020204030204"/>
            </a:rPr>
            <a:t>13/06 - 14/06</a:t>
          </a:r>
          <a:endParaRPr lang="en-US" sz="1400" u="sng" kern="1200" dirty="0">
            <a:solidFill>
              <a:schemeClr val="accent2"/>
            </a:solidFill>
          </a:endParaRPr>
        </a:p>
      </dsp:txBody>
      <dsp:txXfrm>
        <a:off x="3000618" y="362651"/>
        <a:ext cx="1241775" cy="377157"/>
      </dsp:txXfrm>
    </dsp:sp>
    <dsp:sp modelId="{CB12A3C4-22E8-40C8-B128-552EF083FF39}">
      <dsp:nvSpPr>
        <dsp:cNvPr id="0" name=""/>
        <dsp:cNvSpPr/>
      </dsp:nvSpPr>
      <dsp:spPr>
        <a:xfrm>
          <a:off x="2823780" y="739808"/>
          <a:ext cx="0" cy="1073447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08EA5-DA54-4F06-AECE-34CBDBFBE2AD}">
      <dsp:nvSpPr>
        <dsp:cNvPr id="0" name=""/>
        <dsp:cNvSpPr/>
      </dsp:nvSpPr>
      <dsp:spPr>
        <a:xfrm>
          <a:off x="2803691" y="1779311"/>
          <a:ext cx="63661" cy="67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83B4E-5DF3-4423-AB4D-D6886488DD64}">
      <dsp:nvSpPr>
        <dsp:cNvPr id="0" name=""/>
        <dsp:cNvSpPr/>
      </dsp:nvSpPr>
      <dsp:spPr>
        <a:xfrm rot="18900000">
          <a:off x="4025384" y="2950239"/>
          <a:ext cx="250085" cy="25008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92F7A-A260-4146-961C-7EFD29CE8036}">
      <dsp:nvSpPr>
        <dsp:cNvPr id="0" name=""/>
        <dsp:cNvSpPr/>
      </dsp:nvSpPr>
      <dsp:spPr>
        <a:xfrm>
          <a:off x="4053166" y="2978021"/>
          <a:ext cx="194521" cy="1945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0F5C-F66B-4648-9EC4-22046AF6D546}">
      <dsp:nvSpPr>
        <dsp:cNvPr id="0" name=""/>
        <dsp:cNvSpPr/>
      </dsp:nvSpPr>
      <dsp:spPr>
        <a:xfrm>
          <a:off x="4327264" y="1813256"/>
          <a:ext cx="1241775" cy="1073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mdc-eks-01-prod</a:t>
          </a:r>
        </a:p>
      </dsp:txBody>
      <dsp:txXfrm>
        <a:off x="4327264" y="1813256"/>
        <a:ext cx="1241775" cy="1073447"/>
      </dsp:txXfrm>
    </dsp:sp>
    <dsp:sp modelId="{B37A29FF-F0C9-47DF-A9F3-C71CFD0A4A1A}">
      <dsp:nvSpPr>
        <dsp:cNvPr id="0" name=""/>
        <dsp:cNvSpPr/>
      </dsp:nvSpPr>
      <dsp:spPr>
        <a:xfrm>
          <a:off x="4327264" y="2886703"/>
          <a:ext cx="1241775" cy="37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 dirty="0">
              <a:solidFill>
                <a:schemeClr val="accent2"/>
              </a:solidFill>
              <a:latin typeface="Calibri Light" panose="020F0302020204030204"/>
            </a:rPr>
            <a:t>20/06 - 21/06</a:t>
          </a:r>
        </a:p>
      </dsp:txBody>
      <dsp:txXfrm>
        <a:off x="4327264" y="2886703"/>
        <a:ext cx="1241775" cy="377157"/>
      </dsp:txXfrm>
    </dsp:sp>
    <dsp:sp modelId="{E20E704B-8DAA-467B-B221-EFFF09D548CA}">
      <dsp:nvSpPr>
        <dsp:cNvPr id="0" name=""/>
        <dsp:cNvSpPr/>
      </dsp:nvSpPr>
      <dsp:spPr>
        <a:xfrm>
          <a:off x="4150427" y="1813256"/>
          <a:ext cx="0" cy="1073447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4A38-4253-4224-A354-DC10DB5AA1C5}">
      <dsp:nvSpPr>
        <dsp:cNvPr id="0" name=""/>
        <dsp:cNvSpPr/>
      </dsp:nvSpPr>
      <dsp:spPr>
        <a:xfrm>
          <a:off x="4130337" y="1779311"/>
          <a:ext cx="63661" cy="67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6D1B3-364A-433C-883A-CB2A048FD064}">
      <dsp:nvSpPr>
        <dsp:cNvPr id="0" name=""/>
        <dsp:cNvSpPr/>
      </dsp:nvSpPr>
      <dsp:spPr>
        <a:xfrm rot="8100000">
          <a:off x="5352030" y="426186"/>
          <a:ext cx="250085" cy="25008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28740-FCAB-4F68-8238-97E94234AB65}">
      <dsp:nvSpPr>
        <dsp:cNvPr id="0" name=""/>
        <dsp:cNvSpPr/>
      </dsp:nvSpPr>
      <dsp:spPr>
        <a:xfrm>
          <a:off x="5379813" y="453969"/>
          <a:ext cx="194521" cy="1945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6AE6F-E70F-4326-9BA0-606E3659E7C7}">
      <dsp:nvSpPr>
        <dsp:cNvPr id="0" name=""/>
        <dsp:cNvSpPr/>
      </dsp:nvSpPr>
      <dsp:spPr>
        <a:xfrm>
          <a:off x="5614155" y="729048"/>
          <a:ext cx="1321286" cy="1073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libri Light" panose="020F0302020204030204"/>
            </a:rPr>
            <a:t> </a:t>
          </a:r>
          <a:r>
            <a:rPr lang="en-US" sz="1000" b="0" kern="1200" dirty="0">
              <a:latin typeface="Calibri Light" panose="020F0302020204030204"/>
            </a:rPr>
            <a:t>reports-eks-01-prod</a:t>
          </a:r>
        </a:p>
      </dsp:txBody>
      <dsp:txXfrm>
        <a:off x="5614155" y="729048"/>
        <a:ext cx="1321286" cy="1073447"/>
      </dsp:txXfrm>
    </dsp:sp>
    <dsp:sp modelId="{28ADFFF3-BE74-4FB6-89E0-7728DB3AE81C}">
      <dsp:nvSpPr>
        <dsp:cNvPr id="0" name=""/>
        <dsp:cNvSpPr/>
      </dsp:nvSpPr>
      <dsp:spPr>
        <a:xfrm>
          <a:off x="5614155" y="351890"/>
          <a:ext cx="1321286" cy="37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u="none" kern="1200" dirty="0">
              <a:solidFill>
                <a:schemeClr val="accent2"/>
              </a:solidFill>
              <a:latin typeface="Calibri Light" panose="020F0302020204030204"/>
            </a:rPr>
            <a:t>  29/06 - </a:t>
          </a:r>
          <a:r>
            <a:rPr lang="en-US" sz="1400" b="1" u="sng" kern="1200" dirty="0">
              <a:solidFill>
                <a:schemeClr val="accent2"/>
              </a:solidFill>
              <a:latin typeface="Calibri Light" panose="020F0302020204030204"/>
            </a:rPr>
            <a:t>30/06</a:t>
          </a:r>
        </a:p>
      </dsp:txBody>
      <dsp:txXfrm>
        <a:off x="5614155" y="351890"/>
        <a:ext cx="1321286" cy="377157"/>
      </dsp:txXfrm>
    </dsp:sp>
    <dsp:sp modelId="{65D107CC-AD5A-4304-AD5B-023622CD3B74}">
      <dsp:nvSpPr>
        <dsp:cNvPr id="0" name=""/>
        <dsp:cNvSpPr/>
      </dsp:nvSpPr>
      <dsp:spPr>
        <a:xfrm>
          <a:off x="5477073" y="739808"/>
          <a:ext cx="0" cy="1073447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AC475-DBC1-4ADB-9045-D4582492BDC7}">
      <dsp:nvSpPr>
        <dsp:cNvPr id="0" name=""/>
        <dsp:cNvSpPr/>
      </dsp:nvSpPr>
      <dsp:spPr>
        <a:xfrm>
          <a:off x="5456984" y="1779311"/>
          <a:ext cx="63661" cy="67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65F36-FB3E-4B84-8F61-ACAF3E9DC969}">
      <dsp:nvSpPr>
        <dsp:cNvPr id="0" name=""/>
        <dsp:cNvSpPr/>
      </dsp:nvSpPr>
      <dsp:spPr>
        <a:xfrm>
          <a:off x="5089" y="2455134"/>
          <a:ext cx="1849218" cy="7396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Aptos Display" panose="020F0302020204030204"/>
            </a:rPr>
            <a:t> 1.24</a:t>
          </a:r>
          <a:endParaRPr lang="en-US" sz="4100" kern="1200" dirty="0"/>
        </a:p>
      </dsp:txBody>
      <dsp:txXfrm>
        <a:off x="374933" y="2455134"/>
        <a:ext cx="1109531" cy="739687"/>
      </dsp:txXfrm>
    </dsp:sp>
    <dsp:sp modelId="{D6C3FD19-8EE7-4C61-A77A-43088F9C4B45}">
      <dsp:nvSpPr>
        <dsp:cNvPr id="0" name=""/>
        <dsp:cNvSpPr/>
      </dsp:nvSpPr>
      <dsp:spPr>
        <a:xfrm>
          <a:off x="1613909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1.25</a:t>
          </a:r>
          <a:endParaRPr lang="en-US" sz="3400" kern="1200" dirty="0"/>
        </a:p>
      </dsp:txBody>
      <dsp:txXfrm>
        <a:off x="1920879" y="2518008"/>
        <a:ext cx="920911" cy="613940"/>
      </dsp:txXfrm>
    </dsp:sp>
    <dsp:sp modelId="{9845B65C-7E6C-4D75-8534-CE346FC23D8D}">
      <dsp:nvSpPr>
        <dsp:cNvPr id="0" name=""/>
        <dsp:cNvSpPr/>
      </dsp:nvSpPr>
      <dsp:spPr>
        <a:xfrm>
          <a:off x="2933882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1577130"/>
            <a:satOff val="-592"/>
            <a:lumOff val="1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577130"/>
              <a:satOff val="-592"/>
              <a:lumOff val="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1.26</a:t>
          </a:r>
          <a:endParaRPr lang="en-US" sz="3400" kern="1200" dirty="0"/>
        </a:p>
      </dsp:txBody>
      <dsp:txXfrm>
        <a:off x="3240852" y="2518008"/>
        <a:ext cx="920911" cy="613940"/>
      </dsp:txXfrm>
    </dsp:sp>
    <dsp:sp modelId="{E6B16B70-7896-4D82-9544-AB79A89DE674}">
      <dsp:nvSpPr>
        <dsp:cNvPr id="0" name=""/>
        <dsp:cNvSpPr/>
      </dsp:nvSpPr>
      <dsp:spPr>
        <a:xfrm>
          <a:off x="4253854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3154261"/>
            <a:satOff val="-1184"/>
            <a:lumOff val="32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154261"/>
              <a:satOff val="-1184"/>
              <a:lumOff val="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1.27</a:t>
          </a:r>
          <a:endParaRPr lang="en-US" sz="3400" kern="1200" dirty="0"/>
        </a:p>
      </dsp:txBody>
      <dsp:txXfrm>
        <a:off x="4560824" y="2518008"/>
        <a:ext cx="920911" cy="613940"/>
      </dsp:txXfrm>
    </dsp:sp>
    <dsp:sp modelId="{B3A03CB1-A8CF-4F5A-AA37-CBA7F83DCE4C}">
      <dsp:nvSpPr>
        <dsp:cNvPr id="0" name=""/>
        <dsp:cNvSpPr/>
      </dsp:nvSpPr>
      <dsp:spPr>
        <a:xfrm>
          <a:off x="5573826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4731391"/>
            <a:satOff val="-1776"/>
            <a:lumOff val="4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731391"/>
              <a:satOff val="-1776"/>
              <a:lumOff val="4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1.28</a:t>
          </a:r>
          <a:endParaRPr lang="en-US" sz="3400" kern="1200" dirty="0"/>
        </a:p>
      </dsp:txBody>
      <dsp:txXfrm>
        <a:off x="5880796" y="2518008"/>
        <a:ext cx="920911" cy="613940"/>
      </dsp:txXfrm>
    </dsp:sp>
    <dsp:sp modelId="{3C5F584F-9400-4737-8D8A-D8FEC173282B}">
      <dsp:nvSpPr>
        <dsp:cNvPr id="0" name=""/>
        <dsp:cNvSpPr/>
      </dsp:nvSpPr>
      <dsp:spPr>
        <a:xfrm>
          <a:off x="6893799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6308522"/>
            <a:satOff val="-2367"/>
            <a:lumOff val="65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308522"/>
              <a:satOff val="-2367"/>
              <a:lumOff val="6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1.29</a:t>
          </a:r>
        </a:p>
      </dsp:txBody>
      <dsp:txXfrm>
        <a:off x="7200769" y="2518008"/>
        <a:ext cx="920911" cy="613940"/>
      </dsp:txXfrm>
    </dsp:sp>
    <dsp:sp modelId="{CE3B48D2-6165-49DE-BD77-C612B588F583}">
      <dsp:nvSpPr>
        <dsp:cNvPr id="0" name=""/>
        <dsp:cNvSpPr/>
      </dsp:nvSpPr>
      <dsp:spPr>
        <a:xfrm>
          <a:off x="8213771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7885652"/>
            <a:satOff val="-2959"/>
            <a:lumOff val="82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885652"/>
              <a:satOff val="-2959"/>
              <a:lumOff val="8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 panose="020F0302020204030204"/>
            </a:rPr>
            <a:t> …</a:t>
          </a:r>
        </a:p>
      </dsp:txBody>
      <dsp:txXfrm>
        <a:off x="8520741" y="2518008"/>
        <a:ext cx="920911" cy="613940"/>
      </dsp:txXfrm>
    </dsp:sp>
    <dsp:sp modelId="{4A85026B-C65A-4036-9697-3567C68CCCC1}">
      <dsp:nvSpPr>
        <dsp:cNvPr id="0" name=""/>
        <dsp:cNvSpPr/>
      </dsp:nvSpPr>
      <dsp:spPr>
        <a:xfrm>
          <a:off x="9533744" y="2518008"/>
          <a:ext cx="1534851" cy="613940"/>
        </a:xfrm>
        <a:prstGeom prst="chevron">
          <a:avLst/>
        </a:prstGeom>
        <a:solidFill>
          <a:schemeClr val="accent5">
            <a:tint val="40000"/>
            <a:alpha val="90000"/>
            <a:hueOff val="-9462783"/>
            <a:satOff val="-3551"/>
            <a:lumOff val="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462783"/>
              <a:satOff val="-3551"/>
              <a:lumOff val="9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ptos Display"/>
            </a:rPr>
            <a:t> 1.32</a:t>
          </a:r>
        </a:p>
      </dsp:txBody>
      <dsp:txXfrm>
        <a:off x="9840714" y="2518008"/>
        <a:ext cx="920911" cy="613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195E9-EB76-4956-A5DA-F4CAB3D0CDCC}">
      <dsp:nvSpPr>
        <dsp:cNvPr id="0" name=""/>
        <dsp:cNvSpPr/>
      </dsp:nvSpPr>
      <dsp:spPr>
        <a:xfrm>
          <a:off x="0" y="1670078"/>
          <a:ext cx="461592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4F8CF-8E47-4E49-9020-1C222943DA85}">
      <dsp:nvSpPr>
        <dsp:cNvPr id="0" name=""/>
        <dsp:cNvSpPr/>
      </dsp:nvSpPr>
      <dsp:spPr>
        <a:xfrm rot="8100000">
          <a:off x="52254" y="385112"/>
          <a:ext cx="245181" cy="24518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42E71-37B9-0449-AF54-E7DC19739727}">
      <dsp:nvSpPr>
        <dsp:cNvPr id="0" name=""/>
        <dsp:cNvSpPr/>
      </dsp:nvSpPr>
      <dsp:spPr>
        <a:xfrm>
          <a:off x="79492" y="412350"/>
          <a:ext cx="190706" cy="1907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20AE4-3994-C646-A946-005F784B4F6A}">
      <dsp:nvSpPr>
        <dsp:cNvPr id="0" name=""/>
        <dsp:cNvSpPr/>
      </dsp:nvSpPr>
      <dsp:spPr>
        <a:xfrm>
          <a:off x="348215" y="681392"/>
          <a:ext cx="1674814" cy="9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 psm-eks-01-uat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 dirty="0"/>
        </a:p>
      </dsp:txBody>
      <dsp:txXfrm>
        <a:off x="348215" y="681392"/>
        <a:ext cx="1674814" cy="988686"/>
      </dsp:txXfrm>
    </dsp:sp>
    <dsp:sp modelId="{954EA520-21C9-FA47-87C7-3EA84AB6F58F}">
      <dsp:nvSpPr>
        <dsp:cNvPr id="0" name=""/>
        <dsp:cNvSpPr/>
      </dsp:nvSpPr>
      <dsp:spPr>
        <a:xfrm>
          <a:off x="348215" y="334015"/>
          <a:ext cx="1674814" cy="34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 dirty="0">
              <a:solidFill>
                <a:schemeClr val="accent2"/>
              </a:solidFill>
              <a:latin typeface="Calibri Light" panose="020F0302020204030204"/>
            </a:rPr>
            <a:t> 05/07</a:t>
          </a:r>
          <a:endParaRPr lang="en-US" sz="1400" u="sng" kern="1200" dirty="0">
            <a:solidFill>
              <a:schemeClr val="accent2"/>
            </a:solidFill>
          </a:endParaRPr>
        </a:p>
      </dsp:txBody>
      <dsp:txXfrm>
        <a:off x="348215" y="334015"/>
        <a:ext cx="1674814" cy="347376"/>
      </dsp:txXfrm>
    </dsp:sp>
    <dsp:sp modelId="{160677E8-D262-AF40-85D6-1F733468389A}">
      <dsp:nvSpPr>
        <dsp:cNvPr id="0" name=""/>
        <dsp:cNvSpPr/>
      </dsp:nvSpPr>
      <dsp:spPr>
        <a:xfrm>
          <a:off x="174845" y="681392"/>
          <a:ext cx="0" cy="98868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120D8-1ED9-0145-A3F6-E602BE07C00B}">
      <dsp:nvSpPr>
        <dsp:cNvPr id="0" name=""/>
        <dsp:cNvSpPr/>
      </dsp:nvSpPr>
      <dsp:spPr>
        <a:xfrm>
          <a:off x="143957" y="1638814"/>
          <a:ext cx="62413" cy="62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5A1EE-BE40-B240-A7BA-66EB3FC810C7}">
      <dsp:nvSpPr>
        <dsp:cNvPr id="0" name=""/>
        <dsp:cNvSpPr/>
      </dsp:nvSpPr>
      <dsp:spPr>
        <a:xfrm rot="18900000">
          <a:off x="2643677" y="2709862"/>
          <a:ext cx="245181" cy="24518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8EDC9-A4F1-1B4E-973B-4797AD2E5273}">
      <dsp:nvSpPr>
        <dsp:cNvPr id="0" name=""/>
        <dsp:cNvSpPr/>
      </dsp:nvSpPr>
      <dsp:spPr>
        <a:xfrm>
          <a:off x="2670915" y="2737099"/>
          <a:ext cx="190706" cy="1907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90B65-EB4B-4840-AFA6-29696178B0A0}">
      <dsp:nvSpPr>
        <dsp:cNvPr id="0" name=""/>
        <dsp:cNvSpPr/>
      </dsp:nvSpPr>
      <dsp:spPr>
        <a:xfrm>
          <a:off x="2939638" y="1670078"/>
          <a:ext cx="1674814" cy="9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6985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 psm-eks-01-prod</a:t>
          </a:r>
          <a:endParaRPr lang="en-US" sz="1100" kern="1200" dirty="0"/>
        </a:p>
      </dsp:txBody>
      <dsp:txXfrm>
        <a:off x="2939638" y="1670078"/>
        <a:ext cx="1674814" cy="988686"/>
      </dsp:txXfrm>
    </dsp:sp>
    <dsp:sp modelId="{95093D9B-86BA-EF45-9672-D2E4E6D4741B}">
      <dsp:nvSpPr>
        <dsp:cNvPr id="0" name=""/>
        <dsp:cNvSpPr/>
      </dsp:nvSpPr>
      <dsp:spPr>
        <a:xfrm>
          <a:off x="2939638" y="2658764"/>
          <a:ext cx="1674814" cy="34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 dirty="0">
              <a:solidFill>
                <a:schemeClr val="accent2"/>
              </a:solidFill>
              <a:latin typeface="Calibri Light" panose="020F0302020204030204"/>
            </a:rPr>
            <a:t>17/07</a:t>
          </a:r>
          <a:endParaRPr lang="en-US" sz="1400" u="sng" kern="1200" dirty="0">
            <a:solidFill>
              <a:schemeClr val="accent2"/>
            </a:solidFill>
          </a:endParaRPr>
        </a:p>
      </dsp:txBody>
      <dsp:txXfrm>
        <a:off x="2939638" y="2658764"/>
        <a:ext cx="1674814" cy="347376"/>
      </dsp:txXfrm>
    </dsp:sp>
    <dsp:sp modelId="{2143F81F-D9B8-6649-9599-E934F8F7787A}">
      <dsp:nvSpPr>
        <dsp:cNvPr id="0" name=""/>
        <dsp:cNvSpPr/>
      </dsp:nvSpPr>
      <dsp:spPr>
        <a:xfrm>
          <a:off x="2766268" y="1670078"/>
          <a:ext cx="0" cy="98868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A6A9-C3E9-4748-96CA-18DFEC7F8AC7}">
      <dsp:nvSpPr>
        <dsp:cNvPr id="0" name=""/>
        <dsp:cNvSpPr/>
      </dsp:nvSpPr>
      <dsp:spPr>
        <a:xfrm>
          <a:off x="2735380" y="1638814"/>
          <a:ext cx="62413" cy="62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userDrawn="1">
  <p:cSld name="Capa com foto em squircle gran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3572" y="552911"/>
            <a:ext cx="5755813" cy="5755813"/>
          </a:xfrm>
          <a:prstGeom prst="roundRect">
            <a:avLst>
              <a:gd name="adj" fmla="val 18684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6CD755D-5619-88C4-22BD-D79BEF4DE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Capa com foto em squircle pequen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113646A-C005-9DE2-92EB-99D2E74367C3}"/>
              </a:ext>
            </a:extLst>
          </p:cNvPr>
          <p:cNvSpPr/>
          <p:nvPr userDrawn="1"/>
        </p:nvSpPr>
        <p:spPr>
          <a:xfrm rot="5400000">
            <a:off x="-877940" y="1999001"/>
            <a:ext cx="2306737" cy="5508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7BB67FD-B9AC-AE74-7192-50C3CDFF07C2}"/>
              </a:ext>
            </a:extLst>
          </p:cNvPr>
          <p:cNvSpPr/>
          <p:nvPr userDrawn="1"/>
        </p:nvSpPr>
        <p:spPr>
          <a:xfrm rot="10800000">
            <a:off x="9444819" y="-1"/>
            <a:ext cx="2197189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01F048E-52E2-DC0E-ED2A-49DEAA306379}"/>
              </a:ext>
            </a:extLst>
          </p:cNvPr>
          <p:cNvSpPr/>
          <p:nvPr userDrawn="1"/>
        </p:nvSpPr>
        <p:spPr>
          <a:xfrm>
            <a:off x="6768833" y="6308725"/>
            <a:ext cx="4872306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1" name="Espaço Reservado para Texto 11">
            <a:extLst>
              <a:ext uri="{FF2B5EF4-FFF2-40B4-BE49-F238E27FC236}">
                <a16:creationId xmlns:a16="http://schemas.microsoft.com/office/drawing/2014/main" id="{49757175-054D-0AEB-D3F7-BCACBD20C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3785B27D-9D25-33AA-3E01-4DD6C80285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6815F53C-CA8D-395F-4A9D-6D5F72EB4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1_Tabela + conteúdo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FB4EB739-9431-F9B1-8626-FE1DFB17581A}"/>
              </a:ext>
            </a:extLst>
          </p:cNvPr>
          <p:cNvSpPr/>
          <p:nvPr userDrawn="1"/>
        </p:nvSpPr>
        <p:spPr>
          <a:xfrm>
            <a:off x="6096002" y="5047278"/>
            <a:ext cx="6095999" cy="1810722"/>
          </a:xfrm>
          <a:custGeom>
            <a:avLst/>
            <a:gdLst>
              <a:gd name="connsiteX0" fmla="*/ 625640 w 6095999"/>
              <a:gd name="connsiteY0" fmla="*/ 0 h 1810722"/>
              <a:gd name="connsiteX1" fmla="*/ 6094028 w 6095999"/>
              <a:gd name="connsiteY1" fmla="*/ 0 h 1810722"/>
              <a:gd name="connsiteX2" fmla="*/ 6095999 w 6095999"/>
              <a:gd name="connsiteY2" fmla="*/ 199 h 1810722"/>
              <a:gd name="connsiteX3" fmla="*/ 6095999 w 6095999"/>
              <a:gd name="connsiteY3" fmla="*/ 1810722 h 1810722"/>
              <a:gd name="connsiteX4" fmla="*/ 1358 w 6095999"/>
              <a:gd name="connsiteY4" fmla="*/ 1810722 h 1810722"/>
              <a:gd name="connsiteX5" fmla="*/ 0 w 6095999"/>
              <a:gd name="connsiteY5" fmla="*/ 1797254 h 1810722"/>
              <a:gd name="connsiteX6" fmla="*/ 0 w 6095999"/>
              <a:gd name="connsiteY6" fmla="*/ 625640 h 1810722"/>
              <a:gd name="connsiteX7" fmla="*/ 625640 w 6095999"/>
              <a:gd name="connsiteY7" fmla="*/ 0 h 18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1810722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09;p50">
            <a:extLst>
              <a:ext uri="{FF2B5EF4-FFF2-40B4-BE49-F238E27FC236}">
                <a16:creationId xmlns:a16="http://schemas.microsoft.com/office/drawing/2014/main" id="{8F57F111-1648-FFD5-060A-E20A591AB7B1}"/>
              </a:ext>
            </a:extLst>
          </p:cNvPr>
          <p:cNvSpPr/>
          <p:nvPr userDrawn="1"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09;p50">
            <a:extLst>
              <a:ext uri="{FF2B5EF4-FFF2-40B4-BE49-F238E27FC236}">
                <a16:creationId xmlns:a16="http://schemas.microsoft.com/office/drawing/2014/main" id="{E89A9492-EECA-87BA-9808-8E21D3580013}"/>
              </a:ext>
            </a:extLst>
          </p:cNvPr>
          <p:cNvSpPr/>
          <p:nvPr userDrawn="1"/>
        </p:nvSpPr>
        <p:spPr>
          <a:xfrm>
            <a:off x="1363638" y="2798277"/>
            <a:ext cx="5823068" cy="2052000"/>
          </a:xfrm>
          <a:prstGeom prst="roundRect">
            <a:avLst>
              <a:gd name="adj" fmla="val 239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10;p50">
            <a:extLst>
              <a:ext uri="{FF2B5EF4-FFF2-40B4-BE49-F238E27FC236}">
                <a16:creationId xmlns:a16="http://schemas.microsoft.com/office/drawing/2014/main" id="{64AC4103-753A-1318-955D-4F5AD8A84C6A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3200" b="1" noProof="0">
                <a:solidFill>
                  <a:schemeClr val="bg1"/>
                </a:solidFill>
              </a:rPr>
              <a:t>Título da apresentação em até duas linhas</a:t>
            </a:r>
            <a:endParaRPr lang="pt-BR" noProof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6417873-08FC-6267-CC00-2679E19A9CEC}"/>
              </a:ext>
            </a:extLst>
          </p:cNvPr>
          <p:cNvSpPr/>
          <p:nvPr userDrawn="1"/>
        </p:nvSpPr>
        <p:spPr>
          <a:xfrm>
            <a:off x="7511370" y="1"/>
            <a:ext cx="4318680" cy="4850277"/>
          </a:xfrm>
          <a:custGeom>
            <a:avLst/>
            <a:gdLst>
              <a:gd name="connsiteX0" fmla="*/ 41204 w 4318680"/>
              <a:gd name="connsiteY0" fmla="*/ 0 h 4850277"/>
              <a:gd name="connsiteX1" fmla="*/ 4277476 w 4318680"/>
              <a:gd name="connsiteY1" fmla="*/ 0 h 4850277"/>
              <a:gd name="connsiteX2" fmla="*/ 4278192 w 4318680"/>
              <a:gd name="connsiteY2" fmla="*/ 1956 h 4850277"/>
              <a:gd name="connsiteX3" fmla="*/ 4318680 w 4318680"/>
              <a:gd name="connsiteY3" fmla="*/ 269759 h 4850277"/>
              <a:gd name="connsiteX4" fmla="*/ 4318680 w 4318680"/>
              <a:gd name="connsiteY4" fmla="*/ 3949703 h 4850277"/>
              <a:gd name="connsiteX5" fmla="*/ 3418106 w 4318680"/>
              <a:gd name="connsiteY5" fmla="*/ 4850277 h 4850277"/>
              <a:gd name="connsiteX6" fmla="*/ 900574 w 4318680"/>
              <a:gd name="connsiteY6" fmla="*/ 4850277 h 4850277"/>
              <a:gd name="connsiteX7" fmla="*/ 0 w 4318680"/>
              <a:gd name="connsiteY7" fmla="*/ 3949703 h 4850277"/>
              <a:gd name="connsiteX8" fmla="*/ 0 w 4318680"/>
              <a:gd name="connsiteY8" fmla="*/ 269759 h 4850277"/>
              <a:gd name="connsiteX9" fmla="*/ 40488 w 4318680"/>
              <a:gd name="connsiteY9" fmla="*/ 1956 h 4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8680" h="4850277">
                <a:moveTo>
                  <a:pt x="41204" y="0"/>
                </a:moveTo>
                <a:lnTo>
                  <a:pt x="4277476" y="0"/>
                </a:lnTo>
                <a:lnTo>
                  <a:pt x="4278192" y="1956"/>
                </a:lnTo>
                <a:cubicBezTo>
                  <a:pt x="4304505" y="86555"/>
                  <a:pt x="4318680" y="176502"/>
                  <a:pt x="4318680" y="269759"/>
                </a:cubicBezTo>
                <a:lnTo>
                  <a:pt x="4318680" y="3949703"/>
                </a:lnTo>
                <a:cubicBezTo>
                  <a:pt x="4318680" y="4447076"/>
                  <a:pt x="3915479" y="4850277"/>
                  <a:pt x="3418106" y="4850277"/>
                </a:cubicBezTo>
                <a:lnTo>
                  <a:pt x="900574" y="4850277"/>
                </a:lnTo>
                <a:cubicBezTo>
                  <a:pt x="403201" y="4850277"/>
                  <a:pt x="0" y="4447076"/>
                  <a:pt x="0" y="3949703"/>
                </a:cubicBezTo>
                <a:lnTo>
                  <a:pt x="0" y="269759"/>
                </a:lnTo>
                <a:cubicBezTo>
                  <a:pt x="0" y="176502"/>
                  <a:pt x="14175" y="86555"/>
                  <a:pt x="40488" y="1956"/>
                </a:cubicBez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m 3" descr="Logotipo&#10;&#10;Descrição gerada automaticamente com confiança baixa">
            <a:extLst>
              <a:ext uri="{FF2B5EF4-FFF2-40B4-BE49-F238E27FC236}">
                <a16:creationId xmlns:a16="http://schemas.microsoft.com/office/drawing/2014/main" id="{E6EF7953-E371-CC1F-BD12-0E92238CE5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770" y="5409382"/>
            <a:ext cx="2642280" cy="1448618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FAFC2453-5ED1-2607-5346-D004B2662C50}"/>
              </a:ext>
            </a:extLst>
          </p:cNvPr>
          <p:cNvSpPr/>
          <p:nvPr userDrawn="1"/>
        </p:nvSpPr>
        <p:spPr>
          <a:xfrm>
            <a:off x="0" y="5079936"/>
            <a:ext cx="5866226" cy="1778065"/>
          </a:xfrm>
          <a:custGeom>
            <a:avLst/>
            <a:gdLst>
              <a:gd name="connsiteX0" fmla="*/ 0 w 5866226"/>
              <a:gd name="connsiteY0" fmla="*/ 0 h 1778065"/>
              <a:gd name="connsiteX1" fmla="*/ 5116050 w 5866226"/>
              <a:gd name="connsiteY1" fmla="*/ 0 h 1778065"/>
              <a:gd name="connsiteX2" fmla="*/ 5866226 w 5866226"/>
              <a:gd name="connsiteY2" fmla="*/ 750176 h 1778065"/>
              <a:gd name="connsiteX3" fmla="*/ 5866226 w 5866226"/>
              <a:gd name="connsiteY3" fmla="*/ 1672718 h 1778065"/>
              <a:gd name="connsiteX4" fmla="*/ 5855607 w 5866226"/>
              <a:gd name="connsiteY4" fmla="*/ 1778065 h 1778065"/>
              <a:gd name="connsiteX5" fmla="*/ 0 w 5866226"/>
              <a:gd name="connsiteY5" fmla="*/ 1778065 h 17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226" h="1778065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09;p50">
            <a:extLst>
              <a:ext uri="{FF2B5EF4-FFF2-40B4-BE49-F238E27FC236}">
                <a16:creationId xmlns:a16="http://schemas.microsoft.com/office/drawing/2014/main" id="{A261F3D7-F154-1CED-1F94-8D13CC282214}"/>
              </a:ext>
            </a:extLst>
          </p:cNvPr>
          <p:cNvSpPr/>
          <p:nvPr userDrawn="1"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A1028F1-36DF-998C-D78C-FD037EB571C2}"/>
              </a:ext>
            </a:extLst>
          </p:cNvPr>
          <p:cNvSpPr/>
          <p:nvPr userDrawn="1"/>
        </p:nvSpPr>
        <p:spPr>
          <a:xfrm>
            <a:off x="0" y="2798277"/>
            <a:ext cx="1150738" cy="2052000"/>
          </a:xfrm>
          <a:custGeom>
            <a:avLst/>
            <a:gdLst>
              <a:gd name="connsiteX0" fmla="*/ 0 w 1150738"/>
              <a:gd name="connsiteY0" fmla="*/ 0 h 2052000"/>
              <a:gd name="connsiteX1" fmla="*/ 660310 w 1150738"/>
              <a:gd name="connsiteY1" fmla="*/ 0 h 2052000"/>
              <a:gd name="connsiteX2" fmla="*/ 1150738 w 1150738"/>
              <a:gd name="connsiteY2" fmla="*/ 490428 h 2052000"/>
              <a:gd name="connsiteX3" fmla="*/ 1150738 w 1150738"/>
              <a:gd name="connsiteY3" fmla="*/ 1561572 h 2052000"/>
              <a:gd name="connsiteX4" fmla="*/ 660310 w 1150738"/>
              <a:gd name="connsiteY4" fmla="*/ 2052000 h 2052000"/>
              <a:gd name="connsiteX5" fmla="*/ 0 w 1150738"/>
              <a:gd name="connsiteY5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738" h="2052000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852131B-0804-52FF-9A3E-2994354882F8}"/>
              </a:ext>
            </a:extLst>
          </p:cNvPr>
          <p:cNvSpPr/>
          <p:nvPr userDrawn="1"/>
        </p:nvSpPr>
        <p:spPr>
          <a:xfrm>
            <a:off x="1470088" y="1"/>
            <a:ext cx="3558168" cy="2601275"/>
          </a:xfrm>
          <a:custGeom>
            <a:avLst/>
            <a:gdLst>
              <a:gd name="connsiteX0" fmla="*/ 4353 w 3558168"/>
              <a:gd name="connsiteY0" fmla="*/ 0 h 2601275"/>
              <a:gd name="connsiteX1" fmla="*/ 3553816 w 3558168"/>
              <a:gd name="connsiteY1" fmla="*/ 0 h 2601275"/>
              <a:gd name="connsiteX2" fmla="*/ 3558168 w 3558168"/>
              <a:gd name="connsiteY2" fmla="*/ 43173 h 2601275"/>
              <a:gd name="connsiteX3" fmla="*/ 3558168 w 3558168"/>
              <a:gd name="connsiteY3" fmla="*/ 1927287 h 2601275"/>
              <a:gd name="connsiteX4" fmla="*/ 2884180 w 3558168"/>
              <a:gd name="connsiteY4" fmla="*/ 2601275 h 2601275"/>
              <a:gd name="connsiteX5" fmla="*/ 673988 w 3558168"/>
              <a:gd name="connsiteY5" fmla="*/ 2601275 h 2601275"/>
              <a:gd name="connsiteX6" fmla="*/ 0 w 3558168"/>
              <a:gd name="connsiteY6" fmla="*/ 1927287 h 2601275"/>
              <a:gd name="connsiteX7" fmla="*/ 0 w 3558168"/>
              <a:gd name="connsiteY7" fmla="*/ 43173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168" h="2601275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4A52335-FBDE-77B6-A994-AB3D7F86AFF6}"/>
              </a:ext>
            </a:extLst>
          </p:cNvPr>
          <p:cNvSpPr/>
          <p:nvPr userDrawn="1"/>
        </p:nvSpPr>
        <p:spPr>
          <a:xfrm>
            <a:off x="0" y="1"/>
            <a:ext cx="1150738" cy="2601275"/>
          </a:xfrm>
          <a:custGeom>
            <a:avLst/>
            <a:gdLst>
              <a:gd name="connsiteX0" fmla="*/ 0 w 1150738"/>
              <a:gd name="connsiteY0" fmla="*/ 0 h 2601275"/>
              <a:gd name="connsiteX1" fmla="*/ 1150738 w 1150738"/>
              <a:gd name="connsiteY1" fmla="*/ 0 h 2601275"/>
              <a:gd name="connsiteX2" fmla="*/ 1150738 w 1150738"/>
              <a:gd name="connsiteY2" fmla="*/ 2173371 h 2601275"/>
              <a:gd name="connsiteX3" fmla="*/ 722834 w 1150738"/>
              <a:gd name="connsiteY3" fmla="*/ 2601275 h 2601275"/>
              <a:gd name="connsiteX4" fmla="*/ 0 w 1150738"/>
              <a:gd name="connsiteY4" fmla="*/ 2601275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2601275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5102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ário" userDrawn="1">
  <p:cSld name="Agenda / Sumário / List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6E91ED-C28D-50C8-80ED-6A4841CC48A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3361" y="1792795"/>
            <a:ext cx="5545137" cy="5065205"/>
          </a:xfrm>
          <a:custGeom>
            <a:avLst/>
            <a:gdLst>
              <a:gd name="connsiteX0" fmla="*/ 1027736 w 5545137"/>
              <a:gd name="connsiteY0" fmla="*/ 0 h 5065205"/>
              <a:gd name="connsiteX1" fmla="*/ 4517401 w 5545137"/>
              <a:gd name="connsiteY1" fmla="*/ 0 h 5065205"/>
              <a:gd name="connsiteX2" fmla="*/ 5545137 w 5545137"/>
              <a:gd name="connsiteY2" fmla="*/ 1027736 h 5065205"/>
              <a:gd name="connsiteX3" fmla="*/ 5545137 w 5545137"/>
              <a:gd name="connsiteY3" fmla="*/ 5033287 h 5065205"/>
              <a:gd name="connsiteX4" fmla="*/ 5543526 w 5545137"/>
              <a:gd name="connsiteY4" fmla="*/ 5065205 h 5065205"/>
              <a:gd name="connsiteX5" fmla="*/ 1612 w 5545137"/>
              <a:gd name="connsiteY5" fmla="*/ 5065205 h 5065205"/>
              <a:gd name="connsiteX6" fmla="*/ 0 w 5545137"/>
              <a:gd name="connsiteY6" fmla="*/ 5033287 h 5065205"/>
              <a:gd name="connsiteX7" fmla="*/ 0 w 5545137"/>
              <a:gd name="connsiteY7" fmla="*/ 1027736 h 5065205"/>
              <a:gd name="connsiteX8" fmla="*/ 1027736 w 5545137"/>
              <a:gd name="connsiteY8" fmla="*/ 0 h 506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5137" h="5065205">
                <a:moveTo>
                  <a:pt x="1027736" y="0"/>
                </a:moveTo>
                <a:lnTo>
                  <a:pt x="4517401" y="0"/>
                </a:lnTo>
                <a:cubicBezTo>
                  <a:pt x="5085004" y="0"/>
                  <a:pt x="5545137" y="460133"/>
                  <a:pt x="5545137" y="1027736"/>
                </a:cubicBezTo>
                <a:lnTo>
                  <a:pt x="5545137" y="5033287"/>
                </a:lnTo>
                <a:lnTo>
                  <a:pt x="5543526" y="5065205"/>
                </a:lnTo>
                <a:lnTo>
                  <a:pt x="1612" y="5065205"/>
                </a:lnTo>
                <a:lnTo>
                  <a:pt x="0" y="5033287"/>
                </a:lnTo>
                <a:lnTo>
                  <a:pt x="0" y="1027736"/>
                </a:lnTo>
                <a:cubicBezTo>
                  <a:pt x="0" y="460133"/>
                  <a:pt x="460133" y="0"/>
                  <a:pt x="102773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2445DF4-3171-D587-2EA5-FEFA9D784134}"/>
              </a:ext>
            </a:extLst>
          </p:cNvPr>
          <p:cNvSpPr/>
          <p:nvPr userDrawn="1"/>
        </p:nvSpPr>
        <p:spPr>
          <a:xfrm rot="10800000">
            <a:off x="6589597" y="0"/>
            <a:ext cx="2632711" cy="1341438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A85EA3-57E8-E440-B59E-7BD02381C1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8" y="551498"/>
            <a:ext cx="5541962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239B6A4-275D-2328-A604-A894956435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9597" y="2076451"/>
            <a:ext cx="4124351" cy="4232274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lnSpc>
                <a:spcPct val="100000"/>
              </a:lnSpc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5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-342900">
              <a:lnSpc>
                <a:spcPct val="100000"/>
              </a:lnSpc>
              <a:spcAft>
                <a:spcPts val="800"/>
              </a:spcAft>
              <a:buClr>
                <a:srgbClr val="1D4F8F"/>
              </a:buClr>
              <a:buFont typeface="+mj-lt"/>
              <a:buAutoNum type="arabicParenR"/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342900" indent="-342900">
              <a:lnSpc>
                <a:spcPct val="100000"/>
              </a:lnSpc>
              <a:spcAft>
                <a:spcPts val="800"/>
              </a:spcAft>
              <a:buClr>
                <a:srgbClr val="1D4F8F"/>
              </a:buClr>
              <a:buFont typeface="+mj-lt"/>
              <a:buAutoNum type="arabicParenR"/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342900" indent="-342900">
              <a:lnSpc>
                <a:spcPct val="100000"/>
              </a:lnSpc>
              <a:spcAft>
                <a:spcPts val="800"/>
              </a:spcAft>
              <a:buClr>
                <a:srgbClr val="1D4F8F"/>
              </a:buClr>
              <a:buFont typeface="+mj-lt"/>
              <a:buAutoNum type="arabicParenR"/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42900" indent="-342900">
              <a:lnSpc>
                <a:spcPct val="100000"/>
              </a:lnSpc>
              <a:spcAft>
                <a:spcPts val="800"/>
              </a:spcAft>
              <a:buClr>
                <a:srgbClr val="1D4F8F"/>
              </a:buClr>
              <a:buFont typeface="+mj-lt"/>
              <a:buAutoNum type="arabicParenR"/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Inserir itens...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9A086A-9588-0826-F6D2-8D2589EB3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ítulo + texto em uma coluna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459131-0781-F739-2716-F9C0F775C7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60000" indent="-3600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720000" indent="-360000">
              <a:spcAft>
                <a:spcPts val="600"/>
              </a:spcAft>
              <a:buClrTx/>
              <a:buSzPct val="80000"/>
              <a:buFont typeface="Roboto" panose="02000000000000000000" pitchFamily="2" charset="0"/>
              <a:buChar char="−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05750" indent="-285750"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3"/>
            <a:endParaRPr lang="pt-BR" noProof="0"/>
          </a:p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A969A-5873-391C-E37D-7CAD8B6F55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3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ítulo + texto em duas coluna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CC22AB2-BD24-5015-CA55-23875C1170CC}"/>
              </a:ext>
            </a:extLst>
          </p:cNvPr>
          <p:cNvSpPr/>
          <p:nvPr userDrawn="1"/>
        </p:nvSpPr>
        <p:spPr>
          <a:xfrm>
            <a:off x="3324595" y="6308725"/>
            <a:ext cx="5542809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9F819E7-BC95-461C-6371-E8A0D6E5F5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4037" y="1956102"/>
            <a:ext cx="5344958" cy="3507996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lang="pt-BR" sz="1500" b="0" i="0" u="none" strike="noStrike" cap="none" noProof="0" dirty="0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2pPr>
            <a:lvl3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1EA9BC0D-7F51-0149-82A4-B2F2CCD79A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3005" y="1956102"/>
            <a:ext cx="5344958" cy="3507996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6DC03-9402-6F5C-0D9D-E5CCE87DA1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6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Big number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4" name="Espaço Reservado para Texto 11">
            <a:extLst>
              <a:ext uri="{FF2B5EF4-FFF2-40B4-BE49-F238E27FC236}">
                <a16:creationId xmlns:a16="http://schemas.microsoft.com/office/drawing/2014/main" id="{D66FFBC8-F042-6784-DEDB-40F1BFABF1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037" y="1952625"/>
            <a:ext cx="2534851" cy="224139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0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 em até cinco linhas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4529FED-B2A6-9500-B909-42412EE96EE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87169" y="1952625"/>
            <a:ext cx="2508832" cy="83634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00,0%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6B0CFF35-1ABE-3EA0-D39F-AEE4B90208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87169" y="2822421"/>
            <a:ext cx="2508832" cy="34568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69213984-932F-72F0-9E1C-66C3DE3BA9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87169" y="3313073"/>
            <a:ext cx="2508832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5" name="Espaço Reservado para Texto 11">
            <a:extLst>
              <a:ext uri="{FF2B5EF4-FFF2-40B4-BE49-F238E27FC236}">
                <a16:creationId xmlns:a16="http://schemas.microsoft.com/office/drawing/2014/main" id="{F5008CB2-E150-9C71-2015-DC8D63ECCA6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150" y="1952625"/>
            <a:ext cx="2508832" cy="83634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00,0%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046AD3E3-7170-EB64-9D43-58EE3E1FD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8150" y="2822421"/>
            <a:ext cx="2508832" cy="34568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F4DA1C10-6687-30C3-F4AD-BEB77E9E59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8150" y="3313073"/>
            <a:ext cx="2508832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4AECBE6E-8612-0CCC-CB6C-8055BFB0B5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9131" y="1952625"/>
            <a:ext cx="2508832" cy="83634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00,0%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18BA600F-A3BD-8F86-B1D0-1577930264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9131" y="2822421"/>
            <a:ext cx="2508832" cy="34568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20" name="Espaço Reservado para Texto 11">
            <a:extLst>
              <a:ext uri="{FF2B5EF4-FFF2-40B4-BE49-F238E27FC236}">
                <a16:creationId xmlns:a16="http://schemas.microsoft.com/office/drawing/2014/main" id="{CF01AE38-D4FB-480D-37C4-7AC554945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9131" y="3313073"/>
            <a:ext cx="2508832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7A28A-6BC6-E9F0-AA36-49F785CA37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0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grand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C4BCD1-72CD-7FED-F134-5A4EB10A6DDB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-15282" y="0"/>
            <a:ext cx="6111283" cy="6858000"/>
          </a:xfrm>
          <a:custGeom>
            <a:avLst/>
            <a:gdLst>
              <a:gd name="connsiteX0" fmla="*/ 0 w 6111283"/>
              <a:gd name="connsiteY0" fmla="*/ 0 h 6858000"/>
              <a:gd name="connsiteX1" fmla="*/ 5107478 w 6111283"/>
              <a:gd name="connsiteY1" fmla="*/ 0 h 6858000"/>
              <a:gd name="connsiteX2" fmla="*/ 6111283 w 6111283"/>
              <a:gd name="connsiteY2" fmla="*/ 1003805 h 6858000"/>
              <a:gd name="connsiteX3" fmla="*/ 6111283 w 6111283"/>
              <a:gd name="connsiteY3" fmla="*/ 5854195 h 6858000"/>
              <a:gd name="connsiteX4" fmla="*/ 5107478 w 6111283"/>
              <a:gd name="connsiteY4" fmla="*/ 6858000 h 6858000"/>
              <a:gd name="connsiteX5" fmla="*/ 0 w 61112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283" h="6858000">
                <a:moveTo>
                  <a:pt x="0" y="0"/>
                </a:moveTo>
                <a:lnTo>
                  <a:pt x="5107478" y="0"/>
                </a:lnTo>
                <a:cubicBezTo>
                  <a:pt x="5661864" y="0"/>
                  <a:pt x="6111283" y="449419"/>
                  <a:pt x="6111283" y="1003805"/>
                </a:cubicBezTo>
                <a:lnTo>
                  <a:pt x="6111283" y="5854195"/>
                </a:lnTo>
                <a:cubicBezTo>
                  <a:pt x="6111283" y="6408581"/>
                  <a:pt x="5661864" y="6858000"/>
                  <a:pt x="5107478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6573518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DEB4271C-DDDF-1EAB-97F2-7562432623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7841F-4DEF-30E2-406F-F2BB6E9468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4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média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3C911754-BD45-5F6F-5D38-2911854EAE20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3576" y="551987"/>
            <a:ext cx="5760000" cy="5759451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19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6758873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58873" y="552520"/>
            <a:ext cx="4882265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8873" y="1129854"/>
            <a:ext cx="4882265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7E1B2F17-A490-D9DF-D607-A7A67E0932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58871" y="1952624"/>
            <a:ext cx="4882266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A1E35-827C-C3A4-5011-AEA04D4C18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45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pequena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08B07962-08EB-3245-A1F3-F73F9E04B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1CBADB3B-9DF0-7B2D-C889-2FE677FE91E3}"/>
              </a:ext>
            </a:extLst>
          </p:cNvPr>
          <p:cNvSpPr/>
          <p:nvPr userDrawn="1"/>
        </p:nvSpPr>
        <p:spPr>
          <a:xfrm rot="10800000">
            <a:off x="1015301" y="-1"/>
            <a:ext cx="2232000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4ABA82AB-146C-94DA-2BDA-86D4C4E413E7}"/>
              </a:ext>
            </a:extLst>
          </p:cNvPr>
          <p:cNvSpPr/>
          <p:nvPr userDrawn="1"/>
        </p:nvSpPr>
        <p:spPr>
          <a:xfrm>
            <a:off x="3402811" y="6311438"/>
            <a:ext cx="2232000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617765F-E447-FE2E-3B46-E559D57C04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EB5517B-C4C6-2F16-1103-C6BECC7523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AB74400F-AD5A-7C4B-D8BA-B8E0D9ADCB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72B6-A4CF-71BD-8072-C9C72F425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1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1_Título + texto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08B07962-08EB-3245-A1F3-F73F9E04B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5680" y="112985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1CBADB3B-9DF0-7B2D-C889-2FE677FE91E3}"/>
              </a:ext>
            </a:extLst>
          </p:cNvPr>
          <p:cNvSpPr/>
          <p:nvPr userDrawn="1"/>
        </p:nvSpPr>
        <p:spPr>
          <a:xfrm rot="10800000">
            <a:off x="6224299" y="8789"/>
            <a:ext cx="2232000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4ABA82AB-146C-94DA-2BDA-86D4C4E413E7}"/>
              </a:ext>
            </a:extLst>
          </p:cNvPr>
          <p:cNvSpPr/>
          <p:nvPr userDrawn="1"/>
        </p:nvSpPr>
        <p:spPr>
          <a:xfrm>
            <a:off x="8611809" y="6320228"/>
            <a:ext cx="2232000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617765F-E447-FE2E-3B46-E559D57C04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122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EB5517B-C4C6-2F16-1103-C6BECC7523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3122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AB74400F-AD5A-7C4B-D8BA-B8E0D9ADCB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3121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72B6-A4CF-71BD-8072-C9C72F425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Capa com foto em squircle pequen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113646A-C005-9DE2-92EB-99D2E74367C3}"/>
              </a:ext>
            </a:extLst>
          </p:cNvPr>
          <p:cNvSpPr/>
          <p:nvPr userDrawn="1"/>
        </p:nvSpPr>
        <p:spPr>
          <a:xfrm rot="5400000">
            <a:off x="-877940" y="1999001"/>
            <a:ext cx="2306737" cy="5508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7BB67FD-B9AC-AE74-7192-50C3CDFF07C2}"/>
              </a:ext>
            </a:extLst>
          </p:cNvPr>
          <p:cNvSpPr/>
          <p:nvPr userDrawn="1"/>
        </p:nvSpPr>
        <p:spPr>
          <a:xfrm rot="10800000">
            <a:off x="9444819" y="-1"/>
            <a:ext cx="2197189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01F048E-52E2-DC0E-ED2A-49DEAA306379}"/>
              </a:ext>
            </a:extLst>
          </p:cNvPr>
          <p:cNvSpPr/>
          <p:nvPr userDrawn="1"/>
        </p:nvSpPr>
        <p:spPr>
          <a:xfrm>
            <a:off x="6768833" y="6308725"/>
            <a:ext cx="4872306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1" name="Espaço Reservado para Texto 11">
            <a:extLst>
              <a:ext uri="{FF2B5EF4-FFF2-40B4-BE49-F238E27FC236}">
                <a16:creationId xmlns:a16="http://schemas.microsoft.com/office/drawing/2014/main" id="{49757175-054D-0AEB-D3F7-BCACBD20C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3785B27D-9D25-33AA-3E01-4DD6C80285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6815F53C-CA8D-395F-4A9D-6D5F72EB4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vazada sup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50C8CA-7339-A4E6-71AE-9D6270CE8144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116732" y="0"/>
            <a:ext cx="5545137" cy="6308726"/>
          </a:xfrm>
          <a:custGeom>
            <a:avLst/>
            <a:gdLst>
              <a:gd name="connsiteX0" fmla="*/ 0 w 5545137"/>
              <a:gd name="connsiteY0" fmla="*/ 0 h 6308726"/>
              <a:gd name="connsiteX1" fmla="*/ 5545137 w 5545137"/>
              <a:gd name="connsiteY1" fmla="*/ 0 h 6308726"/>
              <a:gd name="connsiteX2" fmla="*/ 5545137 w 5545137"/>
              <a:gd name="connsiteY2" fmla="*/ 5497084 h 6308726"/>
              <a:gd name="connsiteX3" fmla="*/ 4733495 w 5545137"/>
              <a:gd name="connsiteY3" fmla="*/ 6308726 h 6308726"/>
              <a:gd name="connsiteX4" fmla="*/ 811642 w 5545137"/>
              <a:gd name="connsiteY4" fmla="*/ 6308726 h 6308726"/>
              <a:gd name="connsiteX5" fmla="*/ 0 w 5545137"/>
              <a:gd name="connsiteY5" fmla="*/ 5497084 h 630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5137" h="6308726">
                <a:moveTo>
                  <a:pt x="0" y="0"/>
                </a:moveTo>
                <a:lnTo>
                  <a:pt x="5545137" y="0"/>
                </a:lnTo>
                <a:lnTo>
                  <a:pt x="5545137" y="5497084"/>
                </a:lnTo>
                <a:cubicBezTo>
                  <a:pt x="5545137" y="5945341"/>
                  <a:pt x="5181752" y="6308726"/>
                  <a:pt x="4733495" y="6308726"/>
                </a:cubicBezTo>
                <a:lnTo>
                  <a:pt x="811642" y="6308726"/>
                </a:lnTo>
                <a:cubicBezTo>
                  <a:pt x="363385" y="6308726"/>
                  <a:pt x="0" y="5945341"/>
                  <a:pt x="0" y="54970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808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555472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5472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472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51B01B5A-4079-FE8B-3247-D5F8FD8B32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5471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3B622-697C-CF41-69E5-DDD19BA354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vazada inf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A3C1B4-CA78-EB9B-5622-AF8952BED5E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0863" y="549276"/>
            <a:ext cx="5545137" cy="6308725"/>
          </a:xfrm>
          <a:custGeom>
            <a:avLst/>
            <a:gdLst>
              <a:gd name="connsiteX0" fmla="*/ 811642 w 5545137"/>
              <a:gd name="connsiteY0" fmla="*/ 0 h 6308725"/>
              <a:gd name="connsiteX1" fmla="*/ 4733495 w 5545137"/>
              <a:gd name="connsiteY1" fmla="*/ 0 h 6308725"/>
              <a:gd name="connsiteX2" fmla="*/ 5545137 w 5545137"/>
              <a:gd name="connsiteY2" fmla="*/ 811642 h 6308725"/>
              <a:gd name="connsiteX3" fmla="*/ 5545137 w 5545137"/>
              <a:gd name="connsiteY3" fmla="*/ 6308725 h 6308725"/>
              <a:gd name="connsiteX4" fmla="*/ 0 w 5545137"/>
              <a:gd name="connsiteY4" fmla="*/ 6308725 h 6308725"/>
              <a:gd name="connsiteX5" fmla="*/ 0 w 5545137"/>
              <a:gd name="connsiteY5" fmla="*/ 811642 h 6308725"/>
              <a:gd name="connsiteX6" fmla="*/ 811642 w 5545137"/>
              <a:gd name="connsiteY6" fmla="*/ 0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5137" h="6308725">
                <a:moveTo>
                  <a:pt x="811642" y="0"/>
                </a:moveTo>
                <a:lnTo>
                  <a:pt x="4733495" y="0"/>
                </a:lnTo>
                <a:cubicBezTo>
                  <a:pt x="5181752" y="0"/>
                  <a:pt x="5545137" y="363385"/>
                  <a:pt x="5545137" y="811642"/>
                </a:cubicBezTo>
                <a:lnTo>
                  <a:pt x="5545137" y="6308725"/>
                </a:lnTo>
                <a:lnTo>
                  <a:pt x="0" y="6308725"/>
                </a:lnTo>
                <a:lnTo>
                  <a:pt x="0" y="811642"/>
                </a:lnTo>
                <a:cubicBezTo>
                  <a:pt x="0" y="363385"/>
                  <a:pt x="363385" y="0"/>
                  <a:pt x="81164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808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40CEB-1CCC-85A9-A256-50D57987B0B0}"/>
              </a:ext>
            </a:extLst>
          </p:cNvPr>
          <p:cNvSpPr/>
          <p:nvPr userDrawn="1"/>
        </p:nvSpPr>
        <p:spPr>
          <a:xfrm>
            <a:off x="6573518" y="6314576"/>
            <a:ext cx="1080000" cy="543425"/>
          </a:xfrm>
          <a:custGeom>
            <a:avLst/>
            <a:gdLst>
              <a:gd name="connsiteX0" fmla="*/ 299063 w 1080000"/>
              <a:gd name="connsiteY0" fmla="*/ 0 h 543425"/>
              <a:gd name="connsiteX1" fmla="*/ 780937 w 1080000"/>
              <a:gd name="connsiteY1" fmla="*/ 0 h 543425"/>
              <a:gd name="connsiteX2" fmla="*/ 1080000 w 1080000"/>
              <a:gd name="connsiteY2" fmla="*/ 299063 h 543425"/>
              <a:gd name="connsiteX3" fmla="*/ 1080000 w 1080000"/>
              <a:gd name="connsiteY3" fmla="*/ 543425 h 543425"/>
              <a:gd name="connsiteX4" fmla="*/ 0 w 1080000"/>
              <a:gd name="connsiteY4" fmla="*/ 543425 h 543425"/>
              <a:gd name="connsiteX5" fmla="*/ 0 w 1080000"/>
              <a:gd name="connsiteY5" fmla="*/ 299063 h 543425"/>
              <a:gd name="connsiteX6" fmla="*/ 299063 w 1080000"/>
              <a:gd name="connsiteY6" fmla="*/ 0 h 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543425">
                <a:moveTo>
                  <a:pt x="299063" y="0"/>
                </a:moveTo>
                <a:lnTo>
                  <a:pt x="780937" y="0"/>
                </a:lnTo>
                <a:cubicBezTo>
                  <a:pt x="946105" y="0"/>
                  <a:pt x="1080000" y="133895"/>
                  <a:pt x="1080000" y="299063"/>
                </a:cubicBezTo>
                <a:lnTo>
                  <a:pt x="1080000" y="543425"/>
                </a:lnTo>
                <a:lnTo>
                  <a:pt x="0" y="543425"/>
                </a:lnTo>
                <a:lnTo>
                  <a:pt x="0" y="299063"/>
                </a:lnTo>
                <a:cubicBezTo>
                  <a:pt x="0" y="133895"/>
                  <a:pt x="133895" y="0"/>
                  <a:pt x="299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endParaRPr lang="pt-BR" sz="3000" b="1">
              <a:solidFill>
                <a:schemeClr val="bg1"/>
              </a:solidFill>
            </a:endParaRP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184232E7-B621-EE3D-93C1-CB29BA8BEB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D70F6-6E5A-0101-AC14-951E64C4F0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79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canto sup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1C34FB-2BC7-FF18-C005-FA5B0455DFF8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0" y="0"/>
            <a:ext cx="6095999" cy="6308724"/>
          </a:xfrm>
          <a:custGeom>
            <a:avLst/>
            <a:gdLst>
              <a:gd name="connsiteX0" fmla="*/ 0 w 6095999"/>
              <a:gd name="connsiteY0" fmla="*/ 0 h 6308724"/>
              <a:gd name="connsiteX1" fmla="*/ 6078721 w 6095999"/>
              <a:gd name="connsiteY1" fmla="*/ 0 h 6308724"/>
              <a:gd name="connsiteX2" fmla="*/ 6090578 w 6095999"/>
              <a:gd name="connsiteY2" fmla="*/ 77693 h 6308724"/>
              <a:gd name="connsiteX3" fmla="*/ 6095999 w 6095999"/>
              <a:gd name="connsiteY3" fmla="*/ 185051 h 6308724"/>
              <a:gd name="connsiteX4" fmla="*/ 6095999 w 6095999"/>
              <a:gd name="connsiteY4" fmla="*/ 5258712 h 6308724"/>
              <a:gd name="connsiteX5" fmla="*/ 5045987 w 6095999"/>
              <a:gd name="connsiteY5" fmla="*/ 6308724 h 6308724"/>
              <a:gd name="connsiteX6" fmla="*/ 0 w 6095999"/>
              <a:gd name="connsiteY6" fmla="*/ 6308724 h 630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5999" h="6308724">
                <a:moveTo>
                  <a:pt x="0" y="0"/>
                </a:moveTo>
                <a:lnTo>
                  <a:pt x="6078721" y="0"/>
                </a:lnTo>
                <a:lnTo>
                  <a:pt x="6090578" y="77693"/>
                </a:lnTo>
                <a:cubicBezTo>
                  <a:pt x="6094163" y="112992"/>
                  <a:pt x="6095999" y="148807"/>
                  <a:pt x="6095999" y="185051"/>
                </a:cubicBezTo>
                <a:lnTo>
                  <a:pt x="6095999" y="5258712"/>
                </a:lnTo>
                <a:cubicBezTo>
                  <a:pt x="6095999" y="5838618"/>
                  <a:pt x="5625893" y="6308724"/>
                  <a:pt x="5045987" y="6308724"/>
                </a:cubicBezTo>
                <a:lnTo>
                  <a:pt x="0" y="63087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D669808-A415-BD98-8070-0D5502B75476}"/>
              </a:ext>
            </a:extLst>
          </p:cNvPr>
          <p:cNvSpPr/>
          <p:nvPr userDrawn="1"/>
        </p:nvSpPr>
        <p:spPr>
          <a:xfrm>
            <a:off x="6573518" y="5498725"/>
            <a:ext cx="810000" cy="810000"/>
          </a:xfrm>
          <a:prstGeom prst="roundRect">
            <a:avLst>
              <a:gd name="adj" fmla="val 276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pt-BR" sz="3000" b="1">
              <a:solidFill>
                <a:schemeClr val="bg1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8FE050-5E78-1077-2791-9B5E22C23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4FCEA9F5-0E12-E7B3-56C4-CF551261D2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46BA3FA7-44EB-1F6F-3B8F-88846E7E75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C743-ED0F-C2BD-460A-061FDE3AB2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canto inf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2E24D7-EADE-5620-1C4B-03B8907AEB1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0" y="552520"/>
            <a:ext cx="6095999" cy="6305480"/>
          </a:xfrm>
          <a:custGeom>
            <a:avLst/>
            <a:gdLst>
              <a:gd name="connsiteX0" fmla="*/ 0 w 6095999"/>
              <a:gd name="connsiteY0" fmla="*/ 0 h 6305480"/>
              <a:gd name="connsiteX1" fmla="*/ 5045987 w 6095999"/>
              <a:gd name="connsiteY1" fmla="*/ 0 h 6305480"/>
              <a:gd name="connsiteX2" fmla="*/ 6095999 w 6095999"/>
              <a:gd name="connsiteY2" fmla="*/ 1050012 h 6305480"/>
              <a:gd name="connsiteX3" fmla="*/ 6095999 w 6095999"/>
              <a:gd name="connsiteY3" fmla="*/ 6123673 h 6305480"/>
              <a:gd name="connsiteX4" fmla="*/ 6090578 w 6095999"/>
              <a:gd name="connsiteY4" fmla="*/ 6231031 h 6305480"/>
              <a:gd name="connsiteX5" fmla="*/ 6079216 w 6095999"/>
              <a:gd name="connsiteY5" fmla="*/ 6305480 h 6305480"/>
              <a:gd name="connsiteX6" fmla="*/ 0 w 6095999"/>
              <a:gd name="connsiteY6" fmla="*/ 6305480 h 63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5999" h="6305480">
                <a:moveTo>
                  <a:pt x="0" y="0"/>
                </a:moveTo>
                <a:lnTo>
                  <a:pt x="5045987" y="0"/>
                </a:lnTo>
                <a:cubicBezTo>
                  <a:pt x="5625893" y="0"/>
                  <a:pt x="6095999" y="470106"/>
                  <a:pt x="6095999" y="1050012"/>
                </a:cubicBezTo>
                <a:lnTo>
                  <a:pt x="6095999" y="6123673"/>
                </a:lnTo>
                <a:cubicBezTo>
                  <a:pt x="6095999" y="6159917"/>
                  <a:pt x="6094163" y="6195733"/>
                  <a:pt x="6090578" y="6231031"/>
                </a:cubicBezTo>
                <a:lnTo>
                  <a:pt x="6079216" y="6305480"/>
                </a:lnTo>
                <a:lnTo>
                  <a:pt x="0" y="63054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6573518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6CF3C22B-1F5A-4B6C-487D-304E30225FC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C73E3-BFAF-2C73-1C68-961CF29F12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9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taque / citação" userDrawn="1">
  <p:cSld name="Destaque / citação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CA3C7D1-A39E-4B62-62B4-EBC59663F578}"/>
              </a:ext>
            </a:extLst>
          </p:cNvPr>
          <p:cNvSpPr/>
          <p:nvPr/>
        </p:nvSpPr>
        <p:spPr>
          <a:xfrm>
            <a:off x="9290127" y="0"/>
            <a:ext cx="2353035" cy="1070004"/>
          </a:xfrm>
          <a:custGeom>
            <a:avLst/>
            <a:gdLst>
              <a:gd name="connsiteX0" fmla="*/ 0 w 2353035"/>
              <a:gd name="connsiteY0" fmla="*/ 0 h 1070004"/>
              <a:gd name="connsiteX1" fmla="*/ 2353035 w 2353035"/>
              <a:gd name="connsiteY1" fmla="*/ 0 h 1070004"/>
              <a:gd name="connsiteX2" fmla="*/ 2353035 w 2353035"/>
              <a:gd name="connsiteY2" fmla="*/ 746373 h 1070004"/>
              <a:gd name="connsiteX3" fmla="*/ 2029404 w 2353035"/>
              <a:gd name="connsiteY3" fmla="*/ 1070004 h 1070004"/>
              <a:gd name="connsiteX4" fmla="*/ 323631 w 2353035"/>
              <a:gd name="connsiteY4" fmla="*/ 1070004 h 1070004"/>
              <a:gd name="connsiteX5" fmla="*/ 0 w 2353035"/>
              <a:gd name="connsiteY5" fmla="*/ 746373 h 107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035" h="1070004">
                <a:moveTo>
                  <a:pt x="0" y="0"/>
                </a:moveTo>
                <a:lnTo>
                  <a:pt x="2353035" y="0"/>
                </a:lnTo>
                <a:lnTo>
                  <a:pt x="2353035" y="746373"/>
                </a:lnTo>
                <a:cubicBezTo>
                  <a:pt x="2353035" y="925109"/>
                  <a:pt x="2208140" y="1070004"/>
                  <a:pt x="2029404" y="1070004"/>
                </a:cubicBezTo>
                <a:lnTo>
                  <a:pt x="323631" y="1070004"/>
                </a:lnTo>
                <a:cubicBezTo>
                  <a:pt x="144895" y="1070004"/>
                  <a:pt x="0" y="925109"/>
                  <a:pt x="0" y="7463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48"/>
          <p:cNvSpPr/>
          <p:nvPr/>
        </p:nvSpPr>
        <p:spPr>
          <a:xfrm>
            <a:off x="8625694" y="553106"/>
            <a:ext cx="516898" cy="516898"/>
          </a:xfrm>
          <a:prstGeom prst="roundRect">
            <a:avLst>
              <a:gd name="adj" fmla="val 28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48"/>
          <p:cNvSpPr txBox="1">
            <a:spLocks noGrp="1"/>
          </p:cNvSpPr>
          <p:nvPr>
            <p:ph type="body" idx="1" hasCustomPrompt="1"/>
          </p:nvPr>
        </p:nvSpPr>
        <p:spPr>
          <a:xfrm>
            <a:off x="6964471" y="1270000"/>
            <a:ext cx="4673953" cy="420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3886"/>
              </a:buClr>
              <a:buSzPts val="4800"/>
              <a:buFont typeface="Arial"/>
              <a:buNone/>
              <a:defRPr sz="30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nove linhas</a:t>
            </a:r>
          </a:p>
        </p:txBody>
      </p:sp>
      <p:sp>
        <p:nvSpPr>
          <p:cNvPr id="2" name="Google Shape;117;p46">
            <a:extLst>
              <a:ext uri="{FF2B5EF4-FFF2-40B4-BE49-F238E27FC236}">
                <a16:creationId xmlns:a16="http://schemas.microsoft.com/office/drawing/2014/main" id="{D071A1F1-B483-4334-22AF-B1975B0376C5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3576" y="551987"/>
            <a:ext cx="5760000" cy="5759451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19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71646-5ACF-75A4-8449-767AC2F0EC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ópicos com foto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ABD8A812-54A0-CA13-7967-AAEC06F84A37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0863" y="1952625"/>
            <a:ext cx="2580644" cy="4353877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520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03BC1D9-0578-5658-87D3-D09B216479F7}"/>
              </a:ext>
            </a:extLst>
          </p:cNvPr>
          <p:cNvSpPr/>
          <p:nvPr userDrawn="1"/>
        </p:nvSpPr>
        <p:spPr>
          <a:xfrm>
            <a:off x="3428832" y="5729168"/>
            <a:ext cx="2399947" cy="1128832"/>
          </a:xfrm>
          <a:custGeom>
            <a:avLst/>
            <a:gdLst>
              <a:gd name="connsiteX0" fmla="*/ 519190 w 2399947"/>
              <a:gd name="connsiteY0" fmla="*/ 0 h 1128832"/>
              <a:gd name="connsiteX1" fmla="*/ 1880757 w 2399947"/>
              <a:gd name="connsiteY1" fmla="*/ 0 h 1128832"/>
              <a:gd name="connsiteX2" fmla="*/ 2399947 w 2399947"/>
              <a:gd name="connsiteY2" fmla="*/ 519190 h 1128832"/>
              <a:gd name="connsiteX3" fmla="*/ 2399947 w 2399947"/>
              <a:gd name="connsiteY3" fmla="*/ 1128832 h 1128832"/>
              <a:gd name="connsiteX4" fmla="*/ 0 w 2399947"/>
              <a:gd name="connsiteY4" fmla="*/ 1128832 h 1128832"/>
              <a:gd name="connsiteX5" fmla="*/ 0 w 2399947"/>
              <a:gd name="connsiteY5" fmla="*/ 519190 h 1128832"/>
              <a:gd name="connsiteX6" fmla="*/ 519190 w 2399947"/>
              <a:gd name="connsiteY6" fmla="*/ 0 h 112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9947" h="1128832">
                <a:moveTo>
                  <a:pt x="519190" y="0"/>
                </a:moveTo>
                <a:lnTo>
                  <a:pt x="1880757" y="0"/>
                </a:lnTo>
                <a:cubicBezTo>
                  <a:pt x="2167498" y="0"/>
                  <a:pt x="2399947" y="232449"/>
                  <a:pt x="2399947" y="519190"/>
                </a:cubicBezTo>
                <a:lnTo>
                  <a:pt x="2399947" y="1128832"/>
                </a:lnTo>
                <a:lnTo>
                  <a:pt x="0" y="1128832"/>
                </a:lnTo>
                <a:lnTo>
                  <a:pt x="0" y="519190"/>
                </a:lnTo>
                <a:cubicBezTo>
                  <a:pt x="0" y="232449"/>
                  <a:pt x="232449" y="0"/>
                  <a:pt x="5191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17;p46">
            <a:extLst>
              <a:ext uri="{FF2B5EF4-FFF2-40B4-BE49-F238E27FC236}">
                <a16:creationId xmlns:a16="http://schemas.microsoft.com/office/drawing/2014/main" id="{3AC210A6-794C-D516-AA67-51FD45A1B4A5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6100967" y="1952625"/>
            <a:ext cx="2580644" cy="4353877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520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D6453B2-EECA-A2BC-345E-230BB6EE9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8681" y="3017323"/>
            <a:ext cx="2257750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558D522E-C5A1-12E4-DD43-CF28420B75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18785" y="3017323"/>
            <a:ext cx="2257750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CF377303-BD21-088F-F291-6BCB147F7A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00309" y="2514403"/>
            <a:ext cx="1726122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23" name="Espaço Reservado para Texto 11">
            <a:extLst>
              <a:ext uri="{FF2B5EF4-FFF2-40B4-BE49-F238E27FC236}">
                <a16:creationId xmlns:a16="http://schemas.microsoft.com/office/drawing/2014/main" id="{A5D13D89-FFFB-B11B-9B3C-82754D94B8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0413" y="2514403"/>
            <a:ext cx="1726122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313F74-113C-E044-697A-BC218CE32E5D}"/>
              </a:ext>
            </a:extLst>
          </p:cNvPr>
          <p:cNvSpPr/>
          <p:nvPr userDrawn="1"/>
        </p:nvSpPr>
        <p:spPr>
          <a:xfrm>
            <a:off x="3428832" y="2400285"/>
            <a:ext cx="468606" cy="4686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b="1" noProof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5A0110-097E-0929-DD0C-00528E026D3E}"/>
              </a:ext>
            </a:extLst>
          </p:cNvPr>
          <p:cNvSpPr/>
          <p:nvPr userDrawn="1"/>
        </p:nvSpPr>
        <p:spPr>
          <a:xfrm>
            <a:off x="8978936" y="2400285"/>
            <a:ext cx="468606" cy="4686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b="1" noProof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590A7-4D0D-88F0-11F2-ECE31ABEC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1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ópicos com dois ícone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D6453B2-EECA-A2BC-345E-230BB6EE9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48462" y="3169642"/>
            <a:ext cx="3995087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558D522E-C5A1-12E4-DD43-CF28420B75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90425" y="3169642"/>
            <a:ext cx="3995087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313F74-113C-E044-697A-BC218CE32E5D}"/>
              </a:ext>
            </a:extLst>
          </p:cNvPr>
          <p:cNvSpPr/>
          <p:nvPr userDrawn="1"/>
        </p:nvSpPr>
        <p:spPr>
          <a:xfrm>
            <a:off x="554037" y="2552603"/>
            <a:ext cx="891555" cy="891555"/>
          </a:xfrm>
          <a:prstGeom prst="roundRect">
            <a:avLst>
              <a:gd name="adj" fmla="val 230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5A0110-097E-0929-DD0C-00528E026D3E}"/>
              </a:ext>
            </a:extLst>
          </p:cNvPr>
          <p:cNvSpPr/>
          <p:nvPr userDrawn="1"/>
        </p:nvSpPr>
        <p:spPr>
          <a:xfrm>
            <a:off x="6096000" y="2552603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CF377303-BD21-088F-F291-6BCB147F7A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48462" y="2666722"/>
            <a:ext cx="3995087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23" name="Espaço Reservado para Texto 11">
            <a:extLst>
              <a:ext uri="{FF2B5EF4-FFF2-40B4-BE49-F238E27FC236}">
                <a16:creationId xmlns:a16="http://schemas.microsoft.com/office/drawing/2014/main" id="{A5D13D89-FFFB-B11B-9B3C-82754D94B8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90425" y="2666722"/>
            <a:ext cx="3995087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F59F8F0-FC19-FEC0-1BFA-3E3A474429C9}"/>
              </a:ext>
            </a:extLst>
          </p:cNvPr>
          <p:cNvSpPr/>
          <p:nvPr userDrawn="1"/>
        </p:nvSpPr>
        <p:spPr>
          <a:xfrm>
            <a:off x="554037" y="6318000"/>
            <a:ext cx="5541963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1B7EC-692A-BE53-7140-C6947398DB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0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ópicos com quatro ícone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D6453B2-EECA-A2BC-345E-230BB6EE9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037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558D522E-C5A1-12E4-DD43-CF28420B75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9105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313F74-113C-E044-697A-BC218CE32E5D}"/>
              </a:ext>
            </a:extLst>
          </p:cNvPr>
          <p:cNvSpPr/>
          <p:nvPr userDrawn="1"/>
        </p:nvSpPr>
        <p:spPr>
          <a:xfrm>
            <a:off x="554037" y="1952625"/>
            <a:ext cx="891555" cy="891555"/>
          </a:xfrm>
          <a:prstGeom prst="roundRect">
            <a:avLst>
              <a:gd name="adj" fmla="val 230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5A0110-097E-0929-DD0C-00528E026D3E}"/>
              </a:ext>
            </a:extLst>
          </p:cNvPr>
          <p:cNvSpPr/>
          <p:nvPr userDrawn="1"/>
        </p:nvSpPr>
        <p:spPr>
          <a:xfrm>
            <a:off x="6344173" y="1952625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CF377303-BD21-088F-F291-6BCB147F7A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4037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23" name="Espaço Reservado para Texto 11">
            <a:extLst>
              <a:ext uri="{FF2B5EF4-FFF2-40B4-BE49-F238E27FC236}">
                <a16:creationId xmlns:a16="http://schemas.microsoft.com/office/drawing/2014/main" id="{A5D13D89-FFFB-B11B-9B3C-82754D94B8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49105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F59F8F0-FC19-FEC0-1BFA-3E3A474429C9}"/>
              </a:ext>
            </a:extLst>
          </p:cNvPr>
          <p:cNvSpPr/>
          <p:nvPr userDrawn="1"/>
        </p:nvSpPr>
        <p:spPr>
          <a:xfrm>
            <a:off x="554037" y="5729168"/>
            <a:ext cx="2234883" cy="1128832"/>
          </a:xfrm>
          <a:prstGeom prst="round2SameRect">
            <a:avLst>
              <a:gd name="adj1" fmla="val 3987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2AF37F-A653-8DFA-9494-D919F037AFEC}"/>
              </a:ext>
            </a:extLst>
          </p:cNvPr>
          <p:cNvSpPr/>
          <p:nvPr userDrawn="1"/>
        </p:nvSpPr>
        <p:spPr>
          <a:xfrm>
            <a:off x="3449105" y="1952625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BFB2801-709E-9EC4-EEF5-93C0C5E56C8E}"/>
              </a:ext>
            </a:extLst>
          </p:cNvPr>
          <p:cNvSpPr/>
          <p:nvPr userDrawn="1"/>
        </p:nvSpPr>
        <p:spPr>
          <a:xfrm>
            <a:off x="9239242" y="1952625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C7877FA0-21B4-6FA4-6D96-E86AD20E25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44173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1B1BCA9-0779-F9B7-972A-68441EAD685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39241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77015A61-E614-C996-84A6-8FBCBB5518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44173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F964D79E-7C7F-9B5F-AE26-B8F206B617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39241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3D810F-5A63-B008-0A57-C3199F268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36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/>
          <p:nvPr/>
        </p:nvSpPr>
        <p:spPr>
          <a:xfrm>
            <a:off x="6776720" y="549275"/>
            <a:ext cx="4864417" cy="4786813"/>
          </a:xfrm>
          <a:prstGeom prst="roundRect">
            <a:avLst>
              <a:gd name="adj" fmla="val 1702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 hasCustomPrompt="1"/>
          </p:nvPr>
        </p:nvSpPr>
        <p:spPr>
          <a:xfrm>
            <a:off x="7223760" y="1005840"/>
            <a:ext cx="3999562" cy="386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treze linhas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2616D5C0-4055-073F-82C0-F401CFEF9E95}"/>
              </a:ext>
            </a:extLst>
          </p:cNvPr>
          <p:cNvSpPr/>
          <p:nvPr userDrawn="1"/>
        </p:nvSpPr>
        <p:spPr>
          <a:xfrm>
            <a:off x="6776720" y="5750559"/>
            <a:ext cx="3529656" cy="1107441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F7F1A0C-D8E4-280E-125F-4C5E021AEC94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5092194 w 6095999"/>
              <a:gd name="connsiteY1" fmla="*/ 0 h 6858000"/>
              <a:gd name="connsiteX2" fmla="*/ 6095999 w 6095999"/>
              <a:gd name="connsiteY2" fmla="*/ 1003805 h 6858000"/>
              <a:gd name="connsiteX3" fmla="*/ 6095999 w 6095999"/>
              <a:gd name="connsiteY3" fmla="*/ 5854195 h 6858000"/>
              <a:gd name="connsiteX4" fmla="*/ 5092194 w 6095999"/>
              <a:gd name="connsiteY4" fmla="*/ 6858000 h 6858000"/>
              <a:gd name="connsiteX5" fmla="*/ 0 w 609599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5092194" y="0"/>
                </a:lnTo>
                <a:cubicBezTo>
                  <a:pt x="5646580" y="0"/>
                  <a:pt x="6095999" y="449419"/>
                  <a:pt x="6095999" y="1003805"/>
                </a:cubicBezTo>
                <a:lnTo>
                  <a:pt x="6095999" y="5854195"/>
                </a:lnTo>
                <a:cubicBezTo>
                  <a:pt x="6095999" y="6408581"/>
                  <a:pt x="5646580" y="6858000"/>
                  <a:pt x="50921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55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87CF7-7110-D0E6-1233-2F210952C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41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AD38AF20-C367-E2A4-ABB2-BE1A41A788E2}"/>
              </a:ext>
            </a:extLst>
          </p:cNvPr>
          <p:cNvSpPr/>
          <p:nvPr/>
        </p:nvSpPr>
        <p:spPr>
          <a:xfrm>
            <a:off x="4332504" y="1"/>
            <a:ext cx="3529657" cy="2433747"/>
          </a:xfrm>
          <a:custGeom>
            <a:avLst/>
            <a:gdLst>
              <a:gd name="connsiteX0" fmla="*/ 0 w 3529657"/>
              <a:gd name="connsiteY0" fmla="*/ 0 h 2433747"/>
              <a:gd name="connsiteX1" fmla="*/ 3529657 w 3529657"/>
              <a:gd name="connsiteY1" fmla="*/ 0 h 2433747"/>
              <a:gd name="connsiteX2" fmla="*/ 3529657 w 3529657"/>
              <a:gd name="connsiteY2" fmla="*/ 1911944 h 2433747"/>
              <a:gd name="connsiteX3" fmla="*/ 3007854 w 3529657"/>
              <a:gd name="connsiteY3" fmla="*/ 2433747 h 2433747"/>
              <a:gd name="connsiteX4" fmla="*/ 521803 w 3529657"/>
              <a:gd name="connsiteY4" fmla="*/ 2433747 h 2433747"/>
              <a:gd name="connsiteX5" fmla="*/ 0 w 3529657"/>
              <a:gd name="connsiteY5" fmla="*/ 1911944 h 243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57" h="2433747">
                <a:moveTo>
                  <a:pt x="0" y="0"/>
                </a:moveTo>
                <a:lnTo>
                  <a:pt x="3529657" y="0"/>
                </a:lnTo>
                <a:lnTo>
                  <a:pt x="3529657" y="1911944"/>
                </a:lnTo>
                <a:cubicBezTo>
                  <a:pt x="3529657" y="2200128"/>
                  <a:pt x="3296038" y="2433747"/>
                  <a:pt x="3007854" y="2433747"/>
                </a:cubicBezTo>
                <a:lnTo>
                  <a:pt x="521803" y="2433747"/>
                </a:lnTo>
                <a:cubicBezTo>
                  <a:pt x="233619" y="2433747"/>
                  <a:pt x="0" y="2200128"/>
                  <a:pt x="0" y="19119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2161243-288B-06BD-C9D1-CA3E161B663B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3529" y="1"/>
            <a:ext cx="3529657" cy="4155997"/>
          </a:xfrm>
          <a:custGeom>
            <a:avLst/>
            <a:gdLst>
              <a:gd name="connsiteX0" fmla="*/ 0 w 3529657"/>
              <a:gd name="connsiteY0" fmla="*/ 0 h 4155997"/>
              <a:gd name="connsiteX1" fmla="*/ 3529657 w 3529657"/>
              <a:gd name="connsiteY1" fmla="*/ 0 h 4155997"/>
              <a:gd name="connsiteX2" fmla="*/ 3529657 w 3529657"/>
              <a:gd name="connsiteY2" fmla="*/ 3639361 h 4155997"/>
              <a:gd name="connsiteX3" fmla="*/ 3013021 w 3529657"/>
              <a:gd name="connsiteY3" fmla="*/ 4155997 h 4155997"/>
              <a:gd name="connsiteX4" fmla="*/ 516636 w 3529657"/>
              <a:gd name="connsiteY4" fmla="*/ 4155997 h 4155997"/>
              <a:gd name="connsiteX5" fmla="*/ 0 w 3529657"/>
              <a:gd name="connsiteY5" fmla="*/ 3639361 h 415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57" h="4155997">
                <a:moveTo>
                  <a:pt x="0" y="0"/>
                </a:moveTo>
                <a:lnTo>
                  <a:pt x="3529657" y="0"/>
                </a:lnTo>
                <a:lnTo>
                  <a:pt x="3529657" y="3639361"/>
                </a:lnTo>
                <a:cubicBezTo>
                  <a:pt x="3529657" y="3924691"/>
                  <a:pt x="3298351" y="4155997"/>
                  <a:pt x="3013021" y="4155997"/>
                </a:cubicBezTo>
                <a:lnTo>
                  <a:pt x="516636" y="4155997"/>
                </a:lnTo>
                <a:cubicBezTo>
                  <a:pt x="231306" y="4155997"/>
                  <a:pt x="0" y="3924691"/>
                  <a:pt x="0" y="363936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52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D0E8F-8C62-9928-8159-E91EDE49064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4332505" y="2650268"/>
            <a:ext cx="3529657" cy="4207733"/>
          </a:xfrm>
          <a:custGeom>
            <a:avLst/>
            <a:gdLst>
              <a:gd name="connsiteX0" fmla="*/ 516636 w 3529657"/>
              <a:gd name="connsiteY0" fmla="*/ 0 h 4207733"/>
              <a:gd name="connsiteX1" fmla="*/ 3013021 w 3529657"/>
              <a:gd name="connsiteY1" fmla="*/ 0 h 4207733"/>
              <a:gd name="connsiteX2" fmla="*/ 3529657 w 3529657"/>
              <a:gd name="connsiteY2" fmla="*/ 516636 h 4207733"/>
              <a:gd name="connsiteX3" fmla="*/ 3529657 w 3529657"/>
              <a:gd name="connsiteY3" fmla="*/ 4207733 h 4207733"/>
              <a:gd name="connsiteX4" fmla="*/ 0 w 3529657"/>
              <a:gd name="connsiteY4" fmla="*/ 4207733 h 4207733"/>
              <a:gd name="connsiteX5" fmla="*/ 0 w 3529657"/>
              <a:gd name="connsiteY5" fmla="*/ 516636 h 4207733"/>
              <a:gd name="connsiteX6" fmla="*/ 516636 w 3529657"/>
              <a:gd name="connsiteY6" fmla="*/ 0 h 42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9657" h="4207733">
                <a:moveTo>
                  <a:pt x="516636" y="0"/>
                </a:moveTo>
                <a:lnTo>
                  <a:pt x="3013021" y="0"/>
                </a:lnTo>
                <a:cubicBezTo>
                  <a:pt x="3298351" y="0"/>
                  <a:pt x="3529657" y="231306"/>
                  <a:pt x="3529657" y="516636"/>
                </a:cubicBezTo>
                <a:lnTo>
                  <a:pt x="3529657" y="4207733"/>
                </a:lnTo>
                <a:lnTo>
                  <a:pt x="0" y="4207733"/>
                </a:lnTo>
                <a:lnTo>
                  <a:pt x="0" y="516636"/>
                </a:lnTo>
                <a:cubicBezTo>
                  <a:pt x="0" y="231306"/>
                  <a:pt x="231306" y="0"/>
                  <a:pt x="51663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484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0FB0EC4-86BD-ED0C-C1B2-047A4C1B3327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8111481" y="0"/>
            <a:ext cx="3529657" cy="3429000"/>
          </a:xfrm>
          <a:custGeom>
            <a:avLst/>
            <a:gdLst>
              <a:gd name="connsiteX0" fmla="*/ 0 w 3529657"/>
              <a:gd name="connsiteY0" fmla="*/ 0 h 3429000"/>
              <a:gd name="connsiteX1" fmla="*/ 3529657 w 3529657"/>
              <a:gd name="connsiteY1" fmla="*/ 0 h 3429000"/>
              <a:gd name="connsiteX2" fmla="*/ 3529657 w 3529657"/>
              <a:gd name="connsiteY2" fmla="*/ 2912364 h 3429000"/>
              <a:gd name="connsiteX3" fmla="*/ 3013021 w 3529657"/>
              <a:gd name="connsiteY3" fmla="*/ 3429000 h 3429000"/>
              <a:gd name="connsiteX4" fmla="*/ 516636 w 3529657"/>
              <a:gd name="connsiteY4" fmla="*/ 3429000 h 3429000"/>
              <a:gd name="connsiteX5" fmla="*/ 0 w 3529657"/>
              <a:gd name="connsiteY5" fmla="*/ 2912364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57" h="3429000">
                <a:moveTo>
                  <a:pt x="0" y="0"/>
                </a:moveTo>
                <a:lnTo>
                  <a:pt x="3529657" y="0"/>
                </a:lnTo>
                <a:lnTo>
                  <a:pt x="3529657" y="2912364"/>
                </a:lnTo>
                <a:cubicBezTo>
                  <a:pt x="3529657" y="3197694"/>
                  <a:pt x="3298351" y="3429000"/>
                  <a:pt x="3013021" y="3429000"/>
                </a:cubicBezTo>
                <a:lnTo>
                  <a:pt x="516636" y="3429000"/>
                </a:lnTo>
                <a:cubicBezTo>
                  <a:pt x="231306" y="3429000"/>
                  <a:pt x="0" y="3197694"/>
                  <a:pt x="0" y="29123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6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A2C412D-AFEC-8A82-9BE4-CFA0E7225028}"/>
              </a:ext>
            </a:extLst>
          </p:cNvPr>
          <p:cNvSpPr/>
          <p:nvPr userDrawn="1"/>
        </p:nvSpPr>
        <p:spPr>
          <a:xfrm>
            <a:off x="553529" y="4377474"/>
            <a:ext cx="3529657" cy="2480526"/>
          </a:xfrm>
          <a:custGeom>
            <a:avLst/>
            <a:gdLst>
              <a:gd name="connsiteX0" fmla="*/ 521803 w 3529657"/>
              <a:gd name="connsiteY0" fmla="*/ 0 h 2480526"/>
              <a:gd name="connsiteX1" fmla="*/ 3007854 w 3529657"/>
              <a:gd name="connsiteY1" fmla="*/ 0 h 2480526"/>
              <a:gd name="connsiteX2" fmla="*/ 3529657 w 3529657"/>
              <a:gd name="connsiteY2" fmla="*/ 521803 h 2480526"/>
              <a:gd name="connsiteX3" fmla="*/ 3529657 w 3529657"/>
              <a:gd name="connsiteY3" fmla="*/ 2480526 h 2480526"/>
              <a:gd name="connsiteX4" fmla="*/ 0 w 3529657"/>
              <a:gd name="connsiteY4" fmla="*/ 2480526 h 2480526"/>
              <a:gd name="connsiteX5" fmla="*/ 0 w 3529657"/>
              <a:gd name="connsiteY5" fmla="*/ 521803 h 2480526"/>
              <a:gd name="connsiteX6" fmla="*/ 521803 w 3529657"/>
              <a:gd name="connsiteY6" fmla="*/ 0 h 248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9657" h="2480526">
                <a:moveTo>
                  <a:pt x="521803" y="0"/>
                </a:moveTo>
                <a:lnTo>
                  <a:pt x="3007854" y="0"/>
                </a:lnTo>
                <a:cubicBezTo>
                  <a:pt x="3296038" y="0"/>
                  <a:pt x="3529657" y="233619"/>
                  <a:pt x="3529657" y="521803"/>
                </a:cubicBezTo>
                <a:lnTo>
                  <a:pt x="3529657" y="2480526"/>
                </a:lnTo>
                <a:lnTo>
                  <a:pt x="0" y="2480526"/>
                </a:lnTo>
                <a:lnTo>
                  <a:pt x="0" y="521803"/>
                </a:lnTo>
                <a:cubicBezTo>
                  <a:pt x="0" y="233619"/>
                  <a:pt x="233619" y="0"/>
                  <a:pt x="5218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09;p50">
            <a:extLst>
              <a:ext uri="{FF2B5EF4-FFF2-40B4-BE49-F238E27FC236}">
                <a16:creationId xmlns:a16="http://schemas.microsoft.com/office/drawing/2014/main" id="{FAEE637C-4FFB-640D-C1E6-1D0715C9AD49}"/>
              </a:ext>
            </a:extLst>
          </p:cNvPr>
          <p:cNvSpPr/>
          <p:nvPr userDrawn="1"/>
        </p:nvSpPr>
        <p:spPr>
          <a:xfrm>
            <a:off x="8111390" y="3657600"/>
            <a:ext cx="3529657" cy="1801906"/>
          </a:xfrm>
          <a:prstGeom prst="roundRect">
            <a:avLst>
              <a:gd name="adj" fmla="val 2582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noProof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 hasCustomPrompt="1"/>
          </p:nvPr>
        </p:nvSpPr>
        <p:spPr>
          <a:xfrm>
            <a:off x="872198" y="4726745"/>
            <a:ext cx="2889654" cy="158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sp>
        <p:nvSpPr>
          <p:cNvPr id="10" name="Google Shape;210;p50">
            <a:extLst>
              <a:ext uri="{FF2B5EF4-FFF2-40B4-BE49-F238E27FC236}">
                <a16:creationId xmlns:a16="http://schemas.microsoft.com/office/drawing/2014/main" id="{165D9C93-56C4-2604-BF84-520EE8D0875A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4651173" y="549275"/>
            <a:ext cx="2889654" cy="149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sp>
        <p:nvSpPr>
          <p:cNvPr id="11" name="Google Shape;210;p50">
            <a:extLst>
              <a:ext uri="{FF2B5EF4-FFF2-40B4-BE49-F238E27FC236}">
                <a16:creationId xmlns:a16="http://schemas.microsoft.com/office/drawing/2014/main" id="{C98CBCDC-3371-8E74-46C1-D04E265C6C7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8431391" y="3981157"/>
            <a:ext cx="2889654" cy="115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BAD7-7F88-BADC-A28F-9A15E59515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userDrawn="1">
  <p:cSld name="Capa com foto em squircle gran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3572" y="552911"/>
            <a:ext cx="5755813" cy="5755813"/>
          </a:xfrm>
          <a:prstGeom prst="roundRect">
            <a:avLst>
              <a:gd name="adj" fmla="val 18684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6CD755D-5619-88C4-22BD-D79BEF4DE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416F5705-29D4-A864-747E-BEDEA67374D6}"/>
              </a:ext>
            </a:extLst>
          </p:cNvPr>
          <p:cNvSpPr/>
          <p:nvPr userDrawn="1"/>
        </p:nvSpPr>
        <p:spPr>
          <a:xfrm>
            <a:off x="6096002" y="5047278"/>
            <a:ext cx="6095999" cy="1810722"/>
          </a:xfrm>
          <a:custGeom>
            <a:avLst/>
            <a:gdLst>
              <a:gd name="connsiteX0" fmla="*/ 625640 w 6095999"/>
              <a:gd name="connsiteY0" fmla="*/ 0 h 1810722"/>
              <a:gd name="connsiteX1" fmla="*/ 6094028 w 6095999"/>
              <a:gd name="connsiteY1" fmla="*/ 0 h 1810722"/>
              <a:gd name="connsiteX2" fmla="*/ 6095999 w 6095999"/>
              <a:gd name="connsiteY2" fmla="*/ 199 h 1810722"/>
              <a:gd name="connsiteX3" fmla="*/ 6095999 w 6095999"/>
              <a:gd name="connsiteY3" fmla="*/ 1810722 h 1810722"/>
              <a:gd name="connsiteX4" fmla="*/ 1358 w 6095999"/>
              <a:gd name="connsiteY4" fmla="*/ 1810722 h 1810722"/>
              <a:gd name="connsiteX5" fmla="*/ 0 w 6095999"/>
              <a:gd name="connsiteY5" fmla="*/ 1797254 h 1810722"/>
              <a:gd name="connsiteX6" fmla="*/ 0 w 6095999"/>
              <a:gd name="connsiteY6" fmla="*/ 625640 h 1810722"/>
              <a:gd name="connsiteX7" fmla="*/ 625640 w 6095999"/>
              <a:gd name="connsiteY7" fmla="*/ 0 h 18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1810722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F7B3C1C-16AD-4880-7FD1-10DF7906A73F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7399606" y="0"/>
            <a:ext cx="4792394" cy="4841652"/>
          </a:xfrm>
          <a:custGeom>
            <a:avLst/>
            <a:gdLst>
              <a:gd name="connsiteX0" fmla="*/ 6399 w 4792394"/>
              <a:gd name="connsiteY0" fmla="*/ 0 h 4841652"/>
              <a:gd name="connsiteX1" fmla="*/ 4792394 w 4792394"/>
              <a:gd name="connsiteY1" fmla="*/ 0 h 4841652"/>
              <a:gd name="connsiteX2" fmla="*/ 4792394 w 4792394"/>
              <a:gd name="connsiteY2" fmla="*/ 4834533 h 4841652"/>
              <a:gd name="connsiteX3" fmla="*/ 4721777 w 4792394"/>
              <a:gd name="connsiteY3" fmla="*/ 4841652 h 4841652"/>
              <a:gd name="connsiteX4" fmla="*/ 694285 w 4792394"/>
              <a:gd name="connsiteY4" fmla="*/ 4841652 h 4841652"/>
              <a:gd name="connsiteX5" fmla="*/ 0 w 4792394"/>
              <a:gd name="connsiteY5" fmla="*/ 4147367 h 4841652"/>
              <a:gd name="connsiteX6" fmla="*/ 0 w 4792394"/>
              <a:gd name="connsiteY6" fmla="*/ 63470 h 484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2394" h="4841652">
                <a:moveTo>
                  <a:pt x="6399" y="0"/>
                </a:moveTo>
                <a:lnTo>
                  <a:pt x="4792394" y="0"/>
                </a:lnTo>
                <a:lnTo>
                  <a:pt x="4792394" y="4834533"/>
                </a:lnTo>
                <a:lnTo>
                  <a:pt x="4721777" y="4841652"/>
                </a:lnTo>
                <a:lnTo>
                  <a:pt x="694285" y="4841652"/>
                </a:lnTo>
                <a:cubicBezTo>
                  <a:pt x="310842" y="4841652"/>
                  <a:pt x="0" y="4530810"/>
                  <a:pt x="0" y="4147367"/>
                </a:cubicBezTo>
                <a:lnTo>
                  <a:pt x="0" y="634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216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150B595-49E1-95F6-7EFF-E8E69F4B1928}"/>
              </a:ext>
            </a:extLst>
          </p:cNvPr>
          <p:cNvSpPr/>
          <p:nvPr userDrawn="1"/>
        </p:nvSpPr>
        <p:spPr>
          <a:xfrm>
            <a:off x="0" y="5079936"/>
            <a:ext cx="5866226" cy="1778065"/>
          </a:xfrm>
          <a:custGeom>
            <a:avLst/>
            <a:gdLst>
              <a:gd name="connsiteX0" fmla="*/ 0 w 5866226"/>
              <a:gd name="connsiteY0" fmla="*/ 0 h 1778065"/>
              <a:gd name="connsiteX1" fmla="*/ 5116050 w 5866226"/>
              <a:gd name="connsiteY1" fmla="*/ 0 h 1778065"/>
              <a:gd name="connsiteX2" fmla="*/ 5866226 w 5866226"/>
              <a:gd name="connsiteY2" fmla="*/ 750176 h 1778065"/>
              <a:gd name="connsiteX3" fmla="*/ 5866226 w 5866226"/>
              <a:gd name="connsiteY3" fmla="*/ 1672718 h 1778065"/>
              <a:gd name="connsiteX4" fmla="*/ 5855607 w 5866226"/>
              <a:gd name="connsiteY4" fmla="*/ 1778065 h 1778065"/>
              <a:gd name="connsiteX5" fmla="*/ 0 w 5866226"/>
              <a:gd name="connsiteY5" fmla="*/ 1778065 h 17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226" h="1778065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09;p50">
            <a:extLst>
              <a:ext uri="{FF2B5EF4-FFF2-40B4-BE49-F238E27FC236}">
                <a16:creationId xmlns:a16="http://schemas.microsoft.com/office/drawing/2014/main" id="{7D3C17C1-608A-4822-2511-03669289232D}"/>
              </a:ext>
            </a:extLst>
          </p:cNvPr>
          <p:cNvSpPr/>
          <p:nvPr userDrawn="1"/>
        </p:nvSpPr>
        <p:spPr>
          <a:xfrm>
            <a:off x="1363638" y="2798277"/>
            <a:ext cx="5823068" cy="2052000"/>
          </a:xfrm>
          <a:prstGeom prst="roundRect">
            <a:avLst>
              <a:gd name="adj" fmla="val 239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3CEFEB6-F6C2-2615-F037-825D18B6BEC7}"/>
              </a:ext>
            </a:extLst>
          </p:cNvPr>
          <p:cNvSpPr/>
          <p:nvPr userDrawn="1"/>
        </p:nvSpPr>
        <p:spPr>
          <a:xfrm>
            <a:off x="0" y="2798277"/>
            <a:ext cx="1150738" cy="2052000"/>
          </a:xfrm>
          <a:custGeom>
            <a:avLst/>
            <a:gdLst>
              <a:gd name="connsiteX0" fmla="*/ 0 w 1150738"/>
              <a:gd name="connsiteY0" fmla="*/ 0 h 2052000"/>
              <a:gd name="connsiteX1" fmla="*/ 660310 w 1150738"/>
              <a:gd name="connsiteY1" fmla="*/ 0 h 2052000"/>
              <a:gd name="connsiteX2" fmla="*/ 1150738 w 1150738"/>
              <a:gd name="connsiteY2" fmla="*/ 490428 h 2052000"/>
              <a:gd name="connsiteX3" fmla="*/ 1150738 w 1150738"/>
              <a:gd name="connsiteY3" fmla="*/ 1561572 h 2052000"/>
              <a:gd name="connsiteX4" fmla="*/ 660310 w 1150738"/>
              <a:gd name="connsiteY4" fmla="*/ 2052000 h 2052000"/>
              <a:gd name="connsiteX5" fmla="*/ 0 w 1150738"/>
              <a:gd name="connsiteY5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738" h="2052000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10;p50">
            <a:extLst>
              <a:ext uri="{FF2B5EF4-FFF2-40B4-BE49-F238E27FC236}">
                <a16:creationId xmlns:a16="http://schemas.microsoft.com/office/drawing/2014/main" id="{C98CBCDC-3371-8E74-46C1-D04E265C6C7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B5E099D-7FAA-6AE2-8068-C8A33C3A9666}"/>
              </a:ext>
            </a:extLst>
          </p:cNvPr>
          <p:cNvSpPr/>
          <p:nvPr userDrawn="1"/>
        </p:nvSpPr>
        <p:spPr>
          <a:xfrm>
            <a:off x="1470088" y="1"/>
            <a:ext cx="3558168" cy="2601275"/>
          </a:xfrm>
          <a:custGeom>
            <a:avLst/>
            <a:gdLst>
              <a:gd name="connsiteX0" fmla="*/ 4353 w 3558168"/>
              <a:gd name="connsiteY0" fmla="*/ 0 h 2601275"/>
              <a:gd name="connsiteX1" fmla="*/ 3553816 w 3558168"/>
              <a:gd name="connsiteY1" fmla="*/ 0 h 2601275"/>
              <a:gd name="connsiteX2" fmla="*/ 3558168 w 3558168"/>
              <a:gd name="connsiteY2" fmla="*/ 43173 h 2601275"/>
              <a:gd name="connsiteX3" fmla="*/ 3558168 w 3558168"/>
              <a:gd name="connsiteY3" fmla="*/ 1927287 h 2601275"/>
              <a:gd name="connsiteX4" fmla="*/ 2884180 w 3558168"/>
              <a:gd name="connsiteY4" fmla="*/ 2601275 h 2601275"/>
              <a:gd name="connsiteX5" fmla="*/ 673988 w 3558168"/>
              <a:gd name="connsiteY5" fmla="*/ 2601275 h 2601275"/>
              <a:gd name="connsiteX6" fmla="*/ 0 w 3558168"/>
              <a:gd name="connsiteY6" fmla="*/ 1927287 h 2601275"/>
              <a:gd name="connsiteX7" fmla="*/ 0 w 3558168"/>
              <a:gd name="connsiteY7" fmla="*/ 43173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168" h="2601275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65E69C3-EFF6-E7D2-01DB-AB914C962734}"/>
              </a:ext>
            </a:extLst>
          </p:cNvPr>
          <p:cNvSpPr/>
          <p:nvPr userDrawn="1"/>
        </p:nvSpPr>
        <p:spPr>
          <a:xfrm>
            <a:off x="0" y="1"/>
            <a:ext cx="1150738" cy="2601275"/>
          </a:xfrm>
          <a:custGeom>
            <a:avLst/>
            <a:gdLst>
              <a:gd name="connsiteX0" fmla="*/ 0 w 1150738"/>
              <a:gd name="connsiteY0" fmla="*/ 0 h 2601275"/>
              <a:gd name="connsiteX1" fmla="*/ 1150738 w 1150738"/>
              <a:gd name="connsiteY1" fmla="*/ 0 h 2601275"/>
              <a:gd name="connsiteX2" fmla="*/ 1150738 w 1150738"/>
              <a:gd name="connsiteY2" fmla="*/ 2173371 h 2601275"/>
              <a:gd name="connsiteX3" fmla="*/ 722834 w 1150738"/>
              <a:gd name="connsiteY3" fmla="*/ 2601275 h 2601275"/>
              <a:gd name="connsiteX4" fmla="*/ 0 w 1150738"/>
              <a:gd name="connsiteY4" fmla="*/ 2601275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2601275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A24DC-E80F-8BF7-3407-D48D61A4F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7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4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C290C60-7FB9-F78D-516A-519CBEAC5B51}"/>
              </a:ext>
            </a:extLst>
          </p:cNvPr>
          <p:cNvSpPr/>
          <p:nvPr userDrawn="1"/>
        </p:nvSpPr>
        <p:spPr>
          <a:xfrm>
            <a:off x="6096002" y="5047278"/>
            <a:ext cx="6095999" cy="1810722"/>
          </a:xfrm>
          <a:custGeom>
            <a:avLst/>
            <a:gdLst>
              <a:gd name="connsiteX0" fmla="*/ 625640 w 6095999"/>
              <a:gd name="connsiteY0" fmla="*/ 0 h 1810722"/>
              <a:gd name="connsiteX1" fmla="*/ 6094028 w 6095999"/>
              <a:gd name="connsiteY1" fmla="*/ 0 h 1810722"/>
              <a:gd name="connsiteX2" fmla="*/ 6095999 w 6095999"/>
              <a:gd name="connsiteY2" fmla="*/ 199 h 1810722"/>
              <a:gd name="connsiteX3" fmla="*/ 6095999 w 6095999"/>
              <a:gd name="connsiteY3" fmla="*/ 1810722 h 1810722"/>
              <a:gd name="connsiteX4" fmla="*/ 1358 w 6095999"/>
              <a:gd name="connsiteY4" fmla="*/ 1810722 h 1810722"/>
              <a:gd name="connsiteX5" fmla="*/ 0 w 6095999"/>
              <a:gd name="connsiteY5" fmla="*/ 1797254 h 1810722"/>
              <a:gd name="connsiteX6" fmla="*/ 0 w 6095999"/>
              <a:gd name="connsiteY6" fmla="*/ 625640 h 1810722"/>
              <a:gd name="connsiteX7" fmla="*/ 625640 w 6095999"/>
              <a:gd name="connsiteY7" fmla="*/ 0 h 18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1810722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09;p50">
            <a:extLst>
              <a:ext uri="{FF2B5EF4-FFF2-40B4-BE49-F238E27FC236}">
                <a16:creationId xmlns:a16="http://schemas.microsoft.com/office/drawing/2014/main" id="{7D3C17C1-608A-4822-2511-03669289232D}"/>
              </a:ext>
            </a:extLst>
          </p:cNvPr>
          <p:cNvSpPr/>
          <p:nvPr userDrawn="1"/>
        </p:nvSpPr>
        <p:spPr>
          <a:xfrm>
            <a:off x="1363638" y="2798277"/>
            <a:ext cx="5823068" cy="2052000"/>
          </a:xfrm>
          <a:prstGeom prst="roundRect">
            <a:avLst>
              <a:gd name="adj" fmla="val 239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10;p50">
            <a:extLst>
              <a:ext uri="{FF2B5EF4-FFF2-40B4-BE49-F238E27FC236}">
                <a16:creationId xmlns:a16="http://schemas.microsoft.com/office/drawing/2014/main" id="{C98CBCDC-3371-8E74-46C1-D04E265C6C7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3200" b="1" noProof="0">
                <a:solidFill>
                  <a:schemeClr val="bg1"/>
                </a:solidFill>
              </a:rPr>
              <a:t>Título da apresentação em até duas linhas</a:t>
            </a:r>
            <a:endParaRPr lang="pt-BR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C1CCA30-9EEA-D51A-D841-63EC467E91CE}"/>
              </a:ext>
            </a:extLst>
          </p:cNvPr>
          <p:cNvSpPr/>
          <p:nvPr userDrawn="1"/>
        </p:nvSpPr>
        <p:spPr>
          <a:xfrm>
            <a:off x="7511370" y="1"/>
            <a:ext cx="4318680" cy="4850277"/>
          </a:xfrm>
          <a:custGeom>
            <a:avLst/>
            <a:gdLst>
              <a:gd name="connsiteX0" fmla="*/ 41204 w 4318680"/>
              <a:gd name="connsiteY0" fmla="*/ 0 h 4850277"/>
              <a:gd name="connsiteX1" fmla="*/ 4277476 w 4318680"/>
              <a:gd name="connsiteY1" fmla="*/ 0 h 4850277"/>
              <a:gd name="connsiteX2" fmla="*/ 4278192 w 4318680"/>
              <a:gd name="connsiteY2" fmla="*/ 1956 h 4850277"/>
              <a:gd name="connsiteX3" fmla="*/ 4318680 w 4318680"/>
              <a:gd name="connsiteY3" fmla="*/ 269759 h 4850277"/>
              <a:gd name="connsiteX4" fmla="*/ 4318680 w 4318680"/>
              <a:gd name="connsiteY4" fmla="*/ 3949703 h 4850277"/>
              <a:gd name="connsiteX5" fmla="*/ 3418106 w 4318680"/>
              <a:gd name="connsiteY5" fmla="*/ 4850277 h 4850277"/>
              <a:gd name="connsiteX6" fmla="*/ 900574 w 4318680"/>
              <a:gd name="connsiteY6" fmla="*/ 4850277 h 4850277"/>
              <a:gd name="connsiteX7" fmla="*/ 0 w 4318680"/>
              <a:gd name="connsiteY7" fmla="*/ 3949703 h 4850277"/>
              <a:gd name="connsiteX8" fmla="*/ 0 w 4318680"/>
              <a:gd name="connsiteY8" fmla="*/ 269759 h 4850277"/>
              <a:gd name="connsiteX9" fmla="*/ 40488 w 4318680"/>
              <a:gd name="connsiteY9" fmla="*/ 1956 h 4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8680" h="4850277">
                <a:moveTo>
                  <a:pt x="41204" y="0"/>
                </a:moveTo>
                <a:lnTo>
                  <a:pt x="4277476" y="0"/>
                </a:lnTo>
                <a:lnTo>
                  <a:pt x="4278192" y="1956"/>
                </a:lnTo>
                <a:cubicBezTo>
                  <a:pt x="4304505" y="86555"/>
                  <a:pt x="4318680" y="176502"/>
                  <a:pt x="4318680" y="269759"/>
                </a:cubicBezTo>
                <a:lnTo>
                  <a:pt x="4318680" y="3949703"/>
                </a:lnTo>
                <a:cubicBezTo>
                  <a:pt x="4318680" y="4447076"/>
                  <a:pt x="3915479" y="4850277"/>
                  <a:pt x="3418106" y="4850277"/>
                </a:cubicBezTo>
                <a:lnTo>
                  <a:pt x="900574" y="4850277"/>
                </a:lnTo>
                <a:cubicBezTo>
                  <a:pt x="403201" y="4850277"/>
                  <a:pt x="0" y="4447076"/>
                  <a:pt x="0" y="3949703"/>
                </a:cubicBezTo>
                <a:lnTo>
                  <a:pt x="0" y="269759"/>
                </a:lnTo>
                <a:cubicBezTo>
                  <a:pt x="0" y="176502"/>
                  <a:pt x="14175" y="86555"/>
                  <a:pt x="40488" y="1956"/>
                </a:cubicBez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m 3" descr="Logotipo&#10;&#10;Descrição gerada automaticamente com confiança baixa">
            <a:extLst>
              <a:ext uri="{FF2B5EF4-FFF2-40B4-BE49-F238E27FC236}">
                <a16:creationId xmlns:a16="http://schemas.microsoft.com/office/drawing/2014/main" id="{32B83402-A026-6A16-AC62-ABE0B1E585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770" y="5409382"/>
            <a:ext cx="2642280" cy="144861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C578BDE3-B669-E130-8AE6-E5D739C4DF4F}"/>
              </a:ext>
            </a:extLst>
          </p:cNvPr>
          <p:cNvSpPr/>
          <p:nvPr userDrawn="1"/>
        </p:nvSpPr>
        <p:spPr>
          <a:xfrm>
            <a:off x="0" y="5079936"/>
            <a:ext cx="5866226" cy="1778065"/>
          </a:xfrm>
          <a:custGeom>
            <a:avLst/>
            <a:gdLst>
              <a:gd name="connsiteX0" fmla="*/ 0 w 5866226"/>
              <a:gd name="connsiteY0" fmla="*/ 0 h 1778065"/>
              <a:gd name="connsiteX1" fmla="*/ 5116050 w 5866226"/>
              <a:gd name="connsiteY1" fmla="*/ 0 h 1778065"/>
              <a:gd name="connsiteX2" fmla="*/ 5866226 w 5866226"/>
              <a:gd name="connsiteY2" fmla="*/ 750176 h 1778065"/>
              <a:gd name="connsiteX3" fmla="*/ 5866226 w 5866226"/>
              <a:gd name="connsiteY3" fmla="*/ 1672718 h 1778065"/>
              <a:gd name="connsiteX4" fmla="*/ 5855607 w 5866226"/>
              <a:gd name="connsiteY4" fmla="*/ 1778065 h 1778065"/>
              <a:gd name="connsiteX5" fmla="*/ 0 w 5866226"/>
              <a:gd name="connsiteY5" fmla="*/ 1778065 h 17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226" h="1778065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09;p50">
            <a:extLst>
              <a:ext uri="{FF2B5EF4-FFF2-40B4-BE49-F238E27FC236}">
                <a16:creationId xmlns:a16="http://schemas.microsoft.com/office/drawing/2014/main" id="{896FE8B5-D32C-2141-60D3-917B14D150EF}"/>
              </a:ext>
            </a:extLst>
          </p:cNvPr>
          <p:cNvSpPr/>
          <p:nvPr userDrawn="1"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ABF6232-5079-7330-7B7B-90197E446ACB}"/>
              </a:ext>
            </a:extLst>
          </p:cNvPr>
          <p:cNvSpPr/>
          <p:nvPr userDrawn="1"/>
        </p:nvSpPr>
        <p:spPr>
          <a:xfrm>
            <a:off x="0" y="2798277"/>
            <a:ext cx="1150738" cy="2052000"/>
          </a:xfrm>
          <a:custGeom>
            <a:avLst/>
            <a:gdLst>
              <a:gd name="connsiteX0" fmla="*/ 0 w 1150738"/>
              <a:gd name="connsiteY0" fmla="*/ 0 h 2052000"/>
              <a:gd name="connsiteX1" fmla="*/ 660310 w 1150738"/>
              <a:gd name="connsiteY1" fmla="*/ 0 h 2052000"/>
              <a:gd name="connsiteX2" fmla="*/ 1150738 w 1150738"/>
              <a:gd name="connsiteY2" fmla="*/ 490428 h 2052000"/>
              <a:gd name="connsiteX3" fmla="*/ 1150738 w 1150738"/>
              <a:gd name="connsiteY3" fmla="*/ 1561572 h 2052000"/>
              <a:gd name="connsiteX4" fmla="*/ 660310 w 1150738"/>
              <a:gd name="connsiteY4" fmla="*/ 2052000 h 2052000"/>
              <a:gd name="connsiteX5" fmla="*/ 0 w 1150738"/>
              <a:gd name="connsiteY5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738" h="2052000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1E50139-490E-69F9-20B8-677500BE7EC2}"/>
              </a:ext>
            </a:extLst>
          </p:cNvPr>
          <p:cNvSpPr/>
          <p:nvPr userDrawn="1"/>
        </p:nvSpPr>
        <p:spPr>
          <a:xfrm>
            <a:off x="1470088" y="1"/>
            <a:ext cx="3558168" cy="2601275"/>
          </a:xfrm>
          <a:custGeom>
            <a:avLst/>
            <a:gdLst>
              <a:gd name="connsiteX0" fmla="*/ 4353 w 3558168"/>
              <a:gd name="connsiteY0" fmla="*/ 0 h 2601275"/>
              <a:gd name="connsiteX1" fmla="*/ 3553816 w 3558168"/>
              <a:gd name="connsiteY1" fmla="*/ 0 h 2601275"/>
              <a:gd name="connsiteX2" fmla="*/ 3558168 w 3558168"/>
              <a:gd name="connsiteY2" fmla="*/ 43173 h 2601275"/>
              <a:gd name="connsiteX3" fmla="*/ 3558168 w 3558168"/>
              <a:gd name="connsiteY3" fmla="*/ 1927287 h 2601275"/>
              <a:gd name="connsiteX4" fmla="*/ 2884180 w 3558168"/>
              <a:gd name="connsiteY4" fmla="*/ 2601275 h 2601275"/>
              <a:gd name="connsiteX5" fmla="*/ 673988 w 3558168"/>
              <a:gd name="connsiteY5" fmla="*/ 2601275 h 2601275"/>
              <a:gd name="connsiteX6" fmla="*/ 0 w 3558168"/>
              <a:gd name="connsiteY6" fmla="*/ 1927287 h 2601275"/>
              <a:gd name="connsiteX7" fmla="*/ 0 w 3558168"/>
              <a:gd name="connsiteY7" fmla="*/ 43173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168" h="2601275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1C6D768-1EE2-D9B1-D10A-E56B0F8877E1}"/>
              </a:ext>
            </a:extLst>
          </p:cNvPr>
          <p:cNvSpPr/>
          <p:nvPr userDrawn="1"/>
        </p:nvSpPr>
        <p:spPr>
          <a:xfrm>
            <a:off x="0" y="1"/>
            <a:ext cx="1150738" cy="2601275"/>
          </a:xfrm>
          <a:custGeom>
            <a:avLst/>
            <a:gdLst>
              <a:gd name="connsiteX0" fmla="*/ 0 w 1150738"/>
              <a:gd name="connsiteY0" fmla="*/ 0 h 2601275"/>
              <a:gd name="connsiteX1" fmla="*/ 1150738 w 1150738"/>
              <a:gd name="connsiteY1" fmla="*/ 0 h 2601275"/>
              <a:gd name="connsiteX2" fmla="*/ 1150738 w 1150738"/>
              <a:gd name="connsiteY2" fmla="*/ 2173371 h 2601275"/>
              <a:gd name="connsiteX3" fmla="*/ 722834 w 1150738"/>
              <a:gd name="connsiteY3" fmla="*/ 2601275 h 2601275"/>
              <a:gd name="connsiteX4" fmla="*/ 0 w 1150738"/>
              <a:gd name="connsiteY4" fmla="*/ 2601275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2601275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42192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Mobil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9535825D-844B-8DF1-1D0C-1146B6CFE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8687" y="1809057"/>
            <a:ext cx="3259485" cy="5048943"/>
          </a:xfrm>
          <a:prstGeom prst="rect">
            <a:avLst/>
          </a:prstGeom>
        </p:spPr>
      </p:pic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A22D47-812B-996F-0256-83FC18C069D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7826316" y="1955986"/>
            <a:ext cx="2917884" cy="4902015"/>
          </a:xfrm>
          <a:custGeom>
            <a:avLst/>
            <a:gdLst>
              <a:gd name="connsiteX0" fmla="*/ 367828 w 2917884"/>
              <a:gd name="connsiteY0" fmla="*/ 0 h 4902015"/>
              <a:gd name="connsiteX1" fmla="*/ 2550056 w 2917884"/>
              <a:gd name="connsiteY1" fmla="*/ 0 h 4902015"/>
              <a:gd name="connsiteX2" fmla="*/ 2917884 w 2917884"/>
              <a:gd name="connsiteY2" fmla="*/ 367828 h 4902015"/>
              <a:gd name="connsiteX3" fmla="*/ 2917884 w 2917884"/>
              <a:gd name="connsiteY3" fmla="*/ 4902015 h 4902015"/>
              <a:gd name="connsiteX4" fmla="*/ 0 w 2917884"/>
              <a:gd name="connsiteY4" fmla="*/ 4902015 h 4902015"/>
              <a:gd name="connsiteX5" fmla="*/ 0 w 2917884"/>
              <a:gd name="connsiteY5" fmla="*/ 367828 h 4902015"/>
              <a:gd name="connsiteX6" fmla="*/ 367828 w 2917884"/>
              <a:gd name="connsiteY6" fmla="*/ 0 h 49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7884" h="4902015">
                <a:moveTo>
                  <a:pt x="367828" y="0"/>
                </a:moveTo>
                <a:lnTo>
                  <a:pt x="2550056" y="0"/>
                </a:lnTo>
                <a:cubicBezTo>
                  <a:pt x="2753202" y="0"/>
                  <a:pt x="2917884" y="164682"/>
                  <a:pt x="2917884" y="367828"/>
                </a:cubicBezTo>
                <a:lnTo>
                  <a:pt x="2917884" y="4902015"/>
                </a:lnTo>
                <a:lnTo>
                  <a:pt x="0" y="4902015"/>
                </a:lnTo>
                <a:lnTo>
                  <a:pt x="0" y="367828"/>
                </a:lnTo>
                <a:cubicBezTo>
                  <a:pt x="0" y="164682"/>
                  <a:pt x="164682" y="0"/>
                  <a:pt x="367828" y="0"/>
                </a:cubicBezTo>
                <a:close/>
              </a:path>
            </a:pathLst>
          </a:custGeom>
          <a:solidFill>
            <a:schemeClr val="tx2"/>
          </a:solidFill>
          <a:ln w="6350" cap="rnd">
            <a:noFill/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wrap="square" tIns="180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8D5C2038-11F2-B24B-A509-C15F148435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73329"/>
            <a:ext cx="6599798" cy="4333173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761FA3D5-2E55-BB63-A15E-6F0D5D3DA255}"/>
              </a:ext>
            </a:extLst>
          </p:cNvPr>
          <p:cNvSpPr/>
          <p:nvPr userDrawn="1"/>
        </p:nvSpPr>
        <p:spPr>
          <a:xfrm rot="16200000">
            <a:off x="11177589" y="2416174"/>
            <a:ext cx="1476376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13848-8817-101A-4D89-813FD9891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Laptop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Superiores Arredondados 24">
            <a:extLst>
              <a:ext uri="{FF2B5EF4-FFF2-40B4-BE49-F238E27FC236}">
                <a16:creationId xmlns:a16="http://schemas.microsoft.com/office/drawing/2014/main" id="{9CD3E322-6643-7A7E-418B-FD8FF45A2C25}"/>
              </a:ext>
            </a:extLst>
          </p:cNvPr>
          <p:cNvSpPr/>
          <p:nvPr userDrawn="1"/>
        </p:nvSpPr>
        <p:spPr>
          <a:xfrm rot="5400000">
            <a:off x="7939826" y="1709786"/>
            <a:ext cx="3022896" cy="4379725"/>
          </a:xfrm>
          <a:prstGeom prst="round2SameRect">
            <a:avLst>
              <a:gd name="adj1" fmla="val 19893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24" name="Imagem 23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95DA5D7F-6D44-4E1D-6AE2-EAC94E3A3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8791" y="1939750"/>
            <a:ext cx="8756725" cy="4865871"/>
          </a:xfrm>
          <a:prstGeom prst="rect">
            <a:avLst/>
          </a:prstGeom>
        </p:spPr>
      </p:pic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ABD8A812-54A0-CA13-7967-AAEC06F84A37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67078" y="2248017"/>
            <a:ext cx="6200696" cy="393763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6350" cap="rnd">
            <a:solidFill>
              <a:srgbClr val="000000"/>
            </a:solidFill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tIns="147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26" name="Google Shape;210;p50">
            <a:extLst>
              <a:ext uri="{FF2B5EF4-FFF2-40B4-BE49-F238E27FC236}">
                <a16:creationId xmlns:a16="http://schemas.microsoft.com/office/drawing/2014/main" id="{70B66D1F-EADC-5FD5-F0EF-80BA38FA91CB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7736019" y="2743200"/>
            <a:ext cx="3462691" cy="231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cinco linhas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0F7DF-A549-69C4-94B3-143CC50DB1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able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pic>
        <p:nvPicPr>
          <p:cNvPr id="7" name="Imagem 6" descr="Forma, Quadrado&#10;&#10;Descrição gerada automaticamente">
            <a:extLst>
              <a:ext uri="{FF2B5EF4-FFF2-40B4-BE49-F238E27FC236}">
                <a16:creationId xmlns:a16="http://schemas.microsoft.com/office/drawing/2014/main" id="{5DC755DD-4CCA-D11D-C71E-BBEA2BB1B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8165" y="1952625"/>
            <a:ext cx="6421879" cy="4356100"/>
          </a:xfrm>
          <a:prstGeom prst="rect">
            <a:avLst/>
          </a:prstGeom>
        </p:spPr>
      </p:pic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ABD8A812-54A0-CA13-7967-AAEC06F84A37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004058" y="2182762"/>
            <a:ext cx="5089511" cy="3846808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6350" cap="rnd">
            <a:solidFill>
              <a:srgbClr val="000000"/>
            </a:solidFill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tIns="147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4EA0B454-41E5-AC82-812C-50FF17F2B817}"/>
              </a:ext>
            </a:extLst>
          </p:cNvPr>
          <p:cNvSpPr/>
          <p:nvPr userDrawn="1"/>
        </p:nvSpPr>
        <p:spPr>
          <a:xfrm rot="16200000">
            <a:off x="10338095" y="2587333"/>
            <a:ext cx="2487029" cy="121761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E1F33251-81CE-DA3D-F72A-036BBB8909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73329"/>
            <a:ext cx="3380289" cy="4333173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225C8-6CB9-569D-0EA1-D0A34ADBFB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3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abela em destaqu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>
            <a:spLocks noGrp="1"/>
          </p:cNvSpPr>
          <p:nvPr>
            <p:ph type="tbl" idx="2" hasCustomPrompt="1"/>
          </p:nvPr>
        </p:nvSpPr>
        <p:spPr>
          <a:xfrm>
            <a:off x="1402914" y="1878903"/>
            <a:ext cx="9407047" cy="400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76000" rIns="0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r>
              <a:rPr lang="en-US" err="1"/>
              <a:t>tabela</a:t>
            </a:r>
            <a:endParaRPr/>
          </a:p>
        </p:txBody>
      </p:sp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8D7EECB7-47CA-86B0-308E-CC5DA4F94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829B3D0C-3529-BD05-3ADB-3BEBCD301A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2616D5C0-4055-073F-82C0-F401CFEF9E95}"/>
              </a:ext>
            </a:extLst>
          </p:cNvPr>
          <p:cNvSpPr/>
          <p:nvPr userDrawn="1"/>
        </p:nvSpPr>
        <p:spPr>
          <a:xfrm>
            <a:off x="4288077" y="6308725"/>
            <a:ext cx="3615846" cy="549275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E5252-E129-4ADB-D503-4AB5F559A8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Gráfico em destaqu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8D7EECB7-47CA-86B0-308E-CC5DA4F94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829B3D0C-3529-BD05-3ADB-3BEBCD301A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Gráfico 6">
            <a:extLst>
              <a:ext uri="{FF2B5EF4-FFF2-40B4-BE49-F238E27FC236}">
                <a16:creationId xmlns:a16="http://schemas.microsoft.com/office/drawing/2014/main" id="{CE9CE8AF-A4FF-0E2C-1DDB-BE7973080A12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1356986" y="1866378"/>
            <a:ext cx="9478028" cy="4013040"/>
          </a:xfrm>
          <a:prstGeom prst="rect">
            <a:avLst/>
          </a:prstGeom>
        </p:spPr>
        <p:txBody>
          <a:bodyPr tIns="1440000"/>
          <a:lstStyle>
            <a:lvl1pPr algn="ctr">
              <a:defRPr sz="18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r>
              <a:rPr lang="en-US" err="1"/>
              <a:t>gráfico</a:t>
            </a:r>
            <a:endParaRPr lang="en-US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D4D874DB-9DC9-47CF-11F7-5809AF3E3D02}"/>
              </a:ext>
            </a:extLst>
          </p:cNvPr>
          <p:cNvSpPr/>
          <p:nvPr userDrawn="1"/>
        </p:nvSpPr>
        <p:spPr>
          <a:xfrm>
            <a:off x="4288077" y="6308725"/>
            <a:ext cx="3615846" cy="549275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82D98-DB05-0012-F1CB-CB194CC8BF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609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azu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08E5B5EA-EBF6-19F3-A10E-E8EF38079FCF}"/>
              </a:ext>
            </a:extLst>
          </p:cNvPr>
          <p:cNvSpPr/>
          <p:nvPr userDrawn="1"/>
        </p:nvSpPr>
        <p:spPr>
          <a:xfrm>
            <a:off x="3318880" y="5777998"/>
            <a:ext cx="2777120" cy="10799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79A2A4CB-C150-79CC-7B2B-7BC2B78A35DB}"/>
              </a:ext>
            </a:extLst>
          </p:cNvPr>
          <p:cNvSpPr/>
          <p:nvPr userDrawn="1"/>
        </p:nvSpPr>
        <p:spPr>
          <a:xfrm rot="10800000">
            <a:off x="6096000" y="4842"/>
            <a:ext cx="5545138" cy="10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1E9FAFCE-294E-3FE6-358E-E5B4DE924C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Texto de destaque em até três linhas</a:t>
            </a:r>
          </a:p>
        </p:txBody>
      </p:sp>
      <p:sp>
        <p:nvSpPr>
          <p:cNvPr id="7" name="Espaço Reservado para Texto 11">
            <a:extLst>
              <a:ext uri="{FF2B5EF4-FFF2-40B4-BE49-F238E27FC236}">
                <a16:creationId xmlns:a16="http://schemas.microsoft.com/office/drawing/2014/main" id="{AB4850D9-1299-7D45-67C2-D007EBA885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APOIO EM ATÉ TRÊS LINHAS, SE FOR NECESSÁRIO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BA63F-EC2E-53C2-88FB-B07ACC4EB9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7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rox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00B35E68-97E5-6371-4E8B-70AFA45E0EDF}"/>
              </a:ext>
            </a:extLst>
          </p:cNvPr>
          <p:cNvSpPr/>
          <p:nvPr userDrawn="1"/>
        </p:nvSpPr>
        <p:spPr>
          <a:xfrm>
            <a:off x="3318880" y="5777998"/>
            <a:ext cx="2777120" cy="10799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15B7552-E5B0-DD26-2584-EC01B10A49D6}"/>
              </a:ext>
            </a:extLst>
          </p:cNvPr>
          <p:cNvSpPr/>
          <p:nvPr userDrawn="1"/>
        </p:nvSpPr>
        <p:spPr>
          <a:xfrm rot="10800000">
            <a:off x="6096000" y="4842"/>
            <a:ext cx="5545138" cy="10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FE7C7FA3-EDEA-33A6-5C1E-EB97BE1364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Texto de destaque em até três linhas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25044ACD-31CD-5086-DFD9-A82B523D6D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APOIO EM ATÉ TRÊS LINHAS, SE FOR NECESSÁRIO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D0DDE-F2DC-5BF4-5414-4BC8D502A5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215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ros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09F1EE86-782F-915C-88C8-6F7847F82650}"/>
              </a:ext>
            </a:extLst>
          </p:cNvPr>
          <p:cNvSpPr/>
          <p:nvPr userDrawn="1"/>
        </p:nvSpPr>
        <p:spPr>
          <a:xfrm>
            <a:off x="3318880" y="5777998"/>
            <a:ext cx="2777120" cy="10799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6590B7EC-9933-89B3-6CD3-8D206CAC560B}"/>
              </a:ext>
            </a:extLst>
          </p:cNvPr>
          <p:cNvSpPr/>
          <p:nvPr userDrawn="1"/>
        </p:nvSpPr>
        <p:spPr>
          <a:xfrm rot="10800000">
            <a:off x="6096000" y="0"/>
            <a:ext cx="5545138" cy="10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AD4F820B-CA55-BF65-B330-9CA8C025F2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Texto de destaque em até três linhas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7333E582-E351-64F1-EF73-A9B11119E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APOIO EM ATÉ TRÊS LINHAS, SE FOR NECESSÁRIO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2E51D-AE96-6751-9648-F8F465081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Capa com foto em squircle pequen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113646A-C005-9DE2-92EB-99D2E74367C3}"/>
              </a:ext>
            </a:extLst>
          </p:cNvPr>
          <p:cNvSpPr/>
          <p:nvPr userDrawn="1"/>
        </p:nvSpPr>
        <p:spPr>
          <a:xfrm rot="5400000">
            <a:off x="-877940" y="1999001"/>
            <a:ext cx="2306737" cy="5508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7BB67FD-B9AC-AE74-7192-50C3CDFF07C2}"/>
              </a:ext>
            </a:extLst>
          </p:cNvPr>
          <p:cNvSpPr/>
          <p:nvPr userDrawn="1"/>
        </p:nvSpPr>
        <p:spPr>
          <a:xfrm rot="10800000">
            <a:off x="9444819" y="-1"/>
            <a:ext cx="2197189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01F048E-52E2-DC0E-ED2A-49DEAA306379}"/>
              </a:ext>
            </a:extLst>
          </p:cNvPr>
          <p:cNvSpPr/>
          <p:nvPr userDrawn="1"/>
        </p:nvSpPr>
        <p:spPr>
          <a:xfrm>
            <a:off x="6768833" y="6308725"/>
            <a:ext cx="4872306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1" name="Espaço Reservado para Texto 11">
            <a:extLst>
              <a:ext uri="{FF2B5EF4-FFF2-40B4-BE49-F238E27FC236}">
                <a16:creationId xmlns:a16="http://schemas.microsoft.com/office/drawing/2014/main" id="{49757175-054D-0AEB-D3F7-BCACBD20C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3785B27D-9D25-33AA-3E01-4DD6C80285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6815F53C-CA8D-395F-4A9D-6D5F72EB4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41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(azul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5EC8167D-E755-707E-FC32-FDD6F436B6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4FD9BDD7-EDEC-D39D-85D7-B6F1862A90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4D923352-274F-EEE8-9682-5ACF43E0DC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650AC-F2CC-BA8E-B75F-C36035E4F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93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(roxo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70E50E62-98E6-5BCB-3F87-726439598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715CCDA2-9687-C9F5-27AF-0BAA55DAC0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88266AAD-C370-C13C-1114-09E8682854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E0BD9-30C9-85C0-87D2-F5313D921D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855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(rosa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3EF94C89-7F19-D398-C131-EA54A88190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6DCE021-8379-2E69-2BA0-5B8AE1AB8F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1609ED91-A1CB-D2BA-0901-187BE34FE3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2493-3D46-3156-0277-62FA2B4F69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88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Agradeciment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83565" y="549275"/>
            <a:ext cx="5756875" cy="5756873"/>
          </a:xfrm>
          <a:prstGeom prst="roundRect">
            <a:avLst>
              <a:gd name="adj" fmla="val 15420"/>
            </a:avLst>
          </a:prstGeom>
          <a:solidFill>
            <a:schemeClr val="bg1">
              <a:lumMod val="95000"/>
            </a:schemeClr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</a:t>
            </a:r>
          </a:p>
          <a:p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645" y="2986126"/>
            <a:ext cx="3405246" cy="1803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Agradecimento...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645" y="1866862"/>
            <a:ext cx="3405246" cy="9471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COMPLEMENTO, SE FOR NECESSÁRIO</a:t>
            </a:r>
          </a:p>
        </p:txBody>
      </p:sp>
      <p:sp>
        <p:nvSpPr>
          <p:cNvPr id="2" name="Google Shape;1016;p79">
            <a:extLst>
              <a:ext uri="{FF2B5EF4-FFF2-40B4-BE49-F238E27FC236}">
                <a16:creationId xmlns:a16="http://schemas.microsoft.com/office/drawing/2014/main" id="{1A5D919A-8582-0D2A-0492-7046F9F3B9C6}"/>
              </a:ext>
            </a:extLst>
          </p:cNvPr>
          <p:cNvSpPr/>
          <p:nvPr userDrawn="1"/>
        </p:nvSpPr>
        <p:spPr>
          <a:xfrm>
            <a:off x="10302683" y="551852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16;p79">
            <a:extLst>
              <a:ext uri="{FF2B5EF4-FFF2-40B4-BE49-F238E27FC236}">
                <a16:creationId xmlns:a16="http://schemas.microsoft.com/office/drawing/2014/main" id="{EEAB10F3-B8BF-375C-7C06-DEAFB06EB14F}"/>
              </a:ext>
            </a:extLst>
          </p:cNvPr>
          <p:cNvSpPr/>
          <p:nvPr userDrawn="1"/>
        </p:nvSpPr>
        <p:spPr>
          <a:xfrm>
            <a:off x="10302683" y="2025364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16;p79">
            <a:extLst>
              <a:ext uri="{FF2B5EF4-FFF2-40B4-BE49-F238E27FC236}">
                <a16:creationId xmlns:a16="http://schemas.microsoft.com/office/drawing/2014/main" id="{B5097BB7-D6B3-6151-6C11-D8EA52A4663D}"/>
              </a:ext>
            </a:extLst>
          </p:cNvPr>
          <p:cNvSpPr/>
          <p:nvPr userDrawn="1"/>
        </p:nvSpPr>
        <p:spPr>
          <a:xfrm>
            <a:off x="10302683" y="3498876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16;p79">
            <a:extLst>
              <a:ext uri="{FF2B5EF4-FFF2-40B4-BE49-F238E27FC236}">
                <a16:creationId xmlns:a16="http://schemas.microsoft.com/office/drawing/2014/main" id="{59D2873F-D390-C694-2D2D-7A59311BED9C}"/>
              </a:ext>
            </a:extLst>
          </p:cNvPr>
          <p:cNvSpPr/>
          <p:nvPr userDrawn="1"/>
        </p:nvSpPr>
        <p:spPr>
          <a:xfrm>
            <a:off x="10302683" y="4972388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2767E047-0442-8290-2224-32BC94E1B2B3}"/>
              </a:ext>
            </a:extLst>
          </p:cNvPr>
          <p:cNvSpPr/>
          <p:nvPr userDrawn="1"/>
        </p:nvSpPr>
        <p:spPr>
          <a:xfrm rot="10800000">
            <a:off x="550862" y="-10383"/>
            <a:ext cx="3405247" cy="556022"/>
          </a:xfrm>
          <a:prstGeom prst="round2SameRect">
            <a:avLst>
              <a:gd name="adj1" fmla="val 44110"/>
              <a:gd name="adj2" fmla="val 0"/>
            </a:avLst>
          </a:prstGeom>
          <a:solidFill>
            <a:srgbClr val="E438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3D05C4C-4CE2-1D12-19B4-525CBEE09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22" y="5345509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9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9A1CE220-9655-F728-AB1D-D804F874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686" y="1510347"/>
            <a:ext cx="6982627" cy="38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43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Agradeciment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83565" y="549275"/>
            <a:ext cx="5756875" cy="5756873"/>
          </a:xfrm>
          <a:prstGeom prst="roundRect">
            <a:avLst>
              <a:gd name="adj" fmla="val 15420"/>
            </a:avLst>
          </a:prstGeom>
          <a:solidFill>
            <a:schemeClr val="bg1">
              <a:lumMod val="95000"/>
            </a:schemeClr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</a:t>
            </a:r>
          </a:p>
          <a:p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645" y="2986126"/>
            <a:ext cx="3405246" cy="1803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Agradecimento...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645" y="1866862"/>
            <a:ext cx="3405246" cy="9471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COMPLEMENTO, SE FOR NECESSÁRIO</a:t>
            </a:r>
          </a:p>
        </p:txBody>
      </p:sp>
      <p:sp>
        <p:nvSpPr>
          <p:cNvPr id="2" name="Google Shape;1016;p79">
            <a:extLst>
              <a:ext uri="{FF2B5EF4-FFF2-40B4-BE49-F238E27FC236}">
                <a16:creationId xmlns:a16="http://schemas.microsoft.com/office/drawing/2014/main" id="{1A5D919A-8582-0D2A-0492-7046F9F3B9C6}"/>
              </a:ext>
            </a:extLst>
          </p:cNvPr>
          <p:cNvSpPr/>
          <p:nvPr userDrawn="1"/>
        </p:nvSpPr>
        <p:spPr>
          <a:xfrm>
            <a:off x="10302683" y="551852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16;p79">
            <a:extLst>
              <a:ext uri="{FF2B5EF4-FFF2-40B4-BE49-F238E27FC236}">
                <a16:creationId xmlns:a16="http://schemas.microsoft.com/office/drawing/2014/main" id="{EEAB10F3-B8BF-375C-7C06-DEAFB06EB14F}"/>
              </a:ext>
            </a:extLst>
          </p:cNvPr>
          <p:cNvSpPr/>
          <p:nvPr userDrawn="1"/>
        </p:nvSpPr>
        <p:spPr>
          <a:xfrm>
            <a:off x="10302683" y="2025364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16;p79">
            <a:extLst>
              <a:ext uri="{FF2B5EF4-FFF2-40B4-BE49-F238E27FC236}">
                <a16:creationId xmlns:a16="http://schemas.microsoft.com/office/drawing/2014/main" id="{B5097BB7-D6B3-6151-6C11-D8EA52A4663D}"/>
              </a:ext>
            </a:extLst>
          </p:cNvPr>
          <p:cNvSpPr/>
          <p:nvPr userDrawn="1"/>
        </p:nvSpPr>
        <p:spPr>
          <a:xfrm>
            <a:off x="10302683" y="3498876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16;p79">
            <a:extLst>
              <a:ext uri="{FF2B5EF4-FFF2-40B4-BE49-F238E27FC236}">
                <a16:creationId xmlns:a16="http://schemas.microsoft.com/office/drawing/2014/main" id="{59D2873F-D390-C694-2D2D-7A59311BED9C}"/>
              </a:ext>
            </a:extLst>
          </p:cNvPr>
          <p:cNvSpPr/>
          <p:nvPr userDrawn="1"/>
        </p:nvSpPr>
        <p:spPr>
          <a:xfrm>
            <a:off x="10302683" y="4972388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2767E047-0442-8290-2224-32BC94E1B2B3}"/>
              </a:ext>
            </a:extLst>
          </p:cNvPr>
          <p:cNvSpPr/>
          <p:nvPr userDrawn="1"/>
        </p:nvSpPr>
        <p:spPr>
          <a:xfrm rot="10800000">
            <a:off x="550862" y="-10383"/>
            <a:ext cx="3405247" cy="556022"/>
          </a:xfrm>
          <a:prstGeom prst="round2SameRect">
            <a:avLst>
              <a:gd name="adj1" fmla="val 44110"/>
              <a:gd name="adj2" fmla="val 0"/>
            </a:avLst>
          </a:prstGeom>
          <a:solidFill>
            <a:srgbClr val="E438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3D05C4C-4CE2-1D12-19B4-525CBEE09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22" y="5345509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9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9A1CE220-9655-F728-AB1D-D804F874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686" y="1510347"/>
            <a:ext cx="6982627" cy="38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4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Agradeciment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83565" y="549275"/>
            <a:ext cx="5756875" cy="5756873"/>
          </a:xfrm>
          <a:prstGeom prst="roundRect">
            <a:avLst>
              <a:gd name="adj" fmla="val 15420"/>
            </a:avLst>
          </a:prstGeom>
          <a:solidFill>
            <a:schemeClr val="bg1">
              <a:lumMod val="95000"/>
            </a:schemeClr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</a:t>
            </a:r>
          </a:p>
          <a:p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645" y="2986126"/>
            <a:ext cx="3405246" cy="1803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Agradecimento...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645" y="1866862"/>
            <a:ext cx="3405246" cy="9471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COMPLEMENTO, SE FOR NECESSÁRIO</a:t>
            </a:r>
          </a:p>
        </p:txBody>
      </p:sp>
      <p:sp>
        <p:nvSpPr>
          <p:cNvPr id="2" name="Google Shape;1016;p79">
            <a:extLst>
              <a:ext uri="{FF2B5EF4-FFF2-40B4-BE49-F238E27FC236}">
                <a16:creationId xmlns:a16="http://schemas.microsoft.com/office/drawing/2014/main" id="{1A5D919A-8582-0D2A-0492-7046F9F3B9C6}"/>
              </a:ext>
            </a:extLst>
          </p:cNvPr>
          <p:cNvSpPr/>
          <p:nvPr userDrawn="1"/>
        </p:nvSpPr>
        <p:spPr>
          <a:xfrm>
            <a:off x="10302683" y="551852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16;p79">
            <a:extLst>
              <a:ext uri="{FF2B5EF4-FFF2-40B4-BE49-F238E27FC236}">
                <a16:creationId xmlns:a16="http://schemas.microsoft.com/office/drawing/2014/main" id="{EEAB10F3-B8BF-375C-7C06-DEAFB06EB14F}"/>
              </a:ext>
            </a:extLst>
          </p:cNvPr>
          <p:cNvSpPr/>
          <p:nvPr userDrawn="1"/>
        </p:nvSpPr>
        <p:spPr>
          <a:xfrm>
            <a:off x="10302683" y="2025364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16;p79">
            <a:extLst>
              <a:ext uri="{FF2B5EF4-FFF2-40B4-BE49-F238E27FC236}">
                <a16:creationId xmlns:a16="http://schemas.microsoft.com/office/drawing/2014/main" id="{B5097BB7-D6B3-6151-6C11-D8EA52A4663D}"/>
              </a:ext>
            </a:extLst>
          </p:cNvPr>
          <p:cNvSpPr/>
          <p:nvPr userDrawn="1"/>
        </p:nvSpPr>
        <p:spPr>
          <a:xfrm>
            <a:off x="10302683" y="3498876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16;p79">
            <a:extLst>
              <a:ext uri="{FF2B5EF4-FFF2-40B4-BE49-F238E27FC236}">
                <a16:creationId xmlns:a16="http://schemas.microsoft.com/office/drawing/2014/main" id="{59D2873F-D390-C694-2D2D-7A59311BED9C}"/>
              </a:ext>
            </a:extLst>
          </p:cNvPr>
          <p:cNvSpPr/>
          <p:nvPr userDrawn="1"/>
        </p:nvSpPr>
        <p:spPr>
          <a:xfrm>
            <a:off x="10302683" y="4972388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2767E047-0442-8290-2224-32BC94E1B2B3}"/>
              </a:ext>
            </a:extLst>
          </p:cNvPr>
          <p:cNvSpPr/>
          <p:nvPr userDrawn="1"/>
        </p:nvSpPr>
        <p:spPr>
          <a:xfrm rot="10800000">
            <a:off x="550862" y="-10383"/>
            <a:ext cx="3405247" cy="556022"/>
          </a:xfrm>
          <a:prstGeom prst="round2SameRect">
            <a:avLst>
              <a:gd name="adj1" fmla="val 44110"/>
              <a:gd name="adj2" fmla="val 0"/>
            </a:avLst>
          </a:prstGeom>
          <a:solidFill>
            <a:srgbClr val="E438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3D05C4C-4CE2-1D12-19B4-525CBEE09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22" y="5345509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9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9A1CE220-9655-F728-AB1D-D804F874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686" y="1510347"/>
            <a:ext cx="6982627" cy="38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43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Agradeciment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83565" y="549275"/>
            <a:ext cx="5756875" cy="5756873"/>
          </a:xfrm>
          <a:prstGeom prst="roundRect">
            <a:avLst>
              <a:gd name="adj" fmla="val 15420"/>
            </a:avLst>
          </a:prstGeom>
          <a:solidFill>
            <a:schemeClr val="bg1">
              <a:lumMod val="95000"/>
            </a:schemeClr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</a:t>
            </a:r>
          </a:p>
          <a:p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645" y="2986126"/>
            <a:ext cx="3405246" cy="1803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Agradecimento...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645" y="1866862"/>
            <a:ext cx="3405246" cy="9471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COMPLEMENTO, SE FOR NECESSÁRIO</a:t>
            </a:r>
          </a:p>
        </p:txBody>
      </p:sp>
      <p:sp>
        <p:nvSpPr>
          <p:cNvPr id="2" name="Google Shape;1016;p79">
            <a:extLst>
              <a:ext uri="{FF2B5EF4-FFF2-40B4-BE49-F238E27FC236}">
                <a16:creationId xmlns:a16="http://schemas.microsoft.com/office/drawing/2014/main" id="{1A5D919A-8582-0D2A-0492-7046F9F3B9C6}"/>
              </a:ext>
            </a:extLst>
          </p:cNvPr>
          <p:cNvSpPr/>
          <p:nvPr userDrawn="1"/>
        </p:nvSpPr>
        <p:spPr>
          <a:xfrm>
            <a:off x="10302683" y="551852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16;p79">
            <a:extLst>
              <a:ext uri="{FF2B5EF4-FFF2-40B4-BE49-F238E27FC236}">
                <a16:creationId xmlns:a16="http://schemas.microsoft.com/office/drawing/2014/main" id="{EEAB10F3-B8BF-375C-7C06-DEAFB06EB14F}"/>
              </a:ext>
            </a:extLst>
          </p:cNvPr>
          <p:cNvSpPr/>
          <p:nvPr userDrawn="1"/>
        </p:nvSpPr>
        <p:spPr>
          <a:xfrm>
            <a:off x="10302683" y="2025364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16;p79">
            <a:extLst>
              <a:ext uri="{FF2B5EF4-FFF2-40B4-BE49-F238E27FC236}">
                <a16:creationId xmlns:a16="http://schemas.microsoft.com/office/drawing/2014/main" id="{B5097BB7-D6B3-6151-6C11-D8EA52A4663D}"/>
              </a:ext>
            </a:extLst>
          </p:cNvPr>
          <p:cNvSpPr/>
          <p:nvPr userDrawn="1"/>
        </p:nvSpPr>
        <p:spPr>
          <a:xfrm>
            <a:off x="10302683" y="3498876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16;p79">
            <a:extLst>
              <a:ext uri="{FF2B5EF4-FFF2-40B4-BE49-F238E27FC236}">
                <a16:creationId xmlns:a16="http://schemas.microsoft.com/office/drawing/2014/main" id="{59D2873F-D390-C694-2D2D-7A59311BED9C}"/>
              </a:ext>
            </a:extLst>
          </p:cNvPr>
          <p:cNvSpPr/>
          <p:nvPr userDrawn="1"/>
        </p:nvSpPr>
        <p:spPr>
          <a:xfrm>
            <a:off x="10302683" y="4972388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2767E047-0442-8290-2224-32BC94E1B2B3}"/>
              </a:ext>
            </a:extLst>
          </p:cNvPr>
          <p:cNvSpPr/>
          <p:nvPr userDrawn="1"/>
        </p:nvSpPr>
        <p:spPr>
          <a:xfrm rot="10800000">
            <a:off x="550862" y="-10383"/>
            <a:ext cx="3405247" cy="556022"/>
          </a:xfrm>
          <a:prstGeom prst="round2SameRect">
            <a:avLst>
              <a:gd name="adj1" fmla="val 44110"/>
              <a:gd name="adj2" fmla="val 0"/>
            </a:avLst>
          </a:prstGeom>
          <a:solidFill>
            <a:srgbClr val="E438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3D05C4C-4CE2-1D12-19B4-525CBEE09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22" y="5345509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sem título" userDrawn="1">
  <p:cSld name="Capa com foto em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7AD29E7-FF68-1613-FD7E-E0247D0C95E6}"/>
              </a:ext>
            </a:extLst>
          </p:cNvPr>
          <p:cNvSpPr/>
          <p:nvPr userDrawn="1"/>
        </p:nvSpPr>
        <p:spPr>
          <a:xfrm>
            <a:off x="995921" y="1089053"/>
            <a:ext cx="4680000" cy="468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pt-BR" sz="4000" b="1">
              <a:solidFill>
                <a:schemeClr val="bg1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685477-EC28-8EE4-EA50-987D4674BD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1985" y="1609725"/>
            <a:ext cx="3700508" cy="255732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Título da apresentação em até quatro linhas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9F58BF-0211-E580-953A-430C753D8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0433" y="4456948"/>
            <a:ext cx="2059200" cy="113163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9A1CE220-9655-F728-AB1D-D804F874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686" y="1510347"/>
            <a:ext cx="6982627" cy="38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userDrawn="1">
  <p:cSld name="Capa com foto em squircle gran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3572" y="552911"/>
            <a:ext cx="5755813" cy="5755813"/>
          </a:xfrm>
          <a:prstGeom prst="roundRect">
            <a:avLst>
              <a:gd name="adj" fmla="val 18684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6CD755D-5619-88C4-22BD-D79BEF4DE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Capa com foto em squircle pequen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113646A-C005-9DE2-92EB-99D2E74367C3}"/>
              </a:ext>
            </a:extLst>
          </p:cNvPr>
          <p:cNvSpPr/>
          <p:nvPr userDrawn="1"/>
        </p:nvSpPr>
        <p:spPr>
          <a:xfrm rot="5400000">
            <a:off x="-877940" y="1999001"/>
            <a:ext cx="2306737" cy="5508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7BB67FD-B9AC-AE74-7192-50C3CDFF07C2}"/>
              </a:ext>
            </a:extLst>
          </p:cNvPr>
          <p:cNvSpPr/>
          <p:nvPr userDrawn="1"/>
        </p:nvSpPr>
        <p:spPr>
          <a:xfrm rot="10800000">
            <a:off x="9444819" y="-1"/>
            <a:ext cx="2197189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01F048E-52E2-DC0E-ED2A-49DEAA306379}"/>
              </a:ext>
            </a:extLst>
          </p:cNvPr>
          <p:cNvSpPr/>
          <p:nvPr userDrawn="1"/>
        </p:nvSpPr>
        <p:spPr>
          <a:xfrm>
            <a:off x="6768833" y="6308725"/>
            <a:ext cx="4872306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1" name="Espaço Reservado para Texto 11">
            <a:extLst>
              <a:ext uri="{FF2B5EF4-FFF2-40B4-BE49-F238E27FC236}">
                <a16:creationId xmlns:a16="http://schemas.microsoft.com/office/drawing/2014/main" id="{49757175-054D-0AEB-D3F7-BCACBD20C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3785B27D-9D25-33AA-3E01-4DD6C80285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6815F53C-CA8D-395F-4A9D-6D5F72EB4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sem título" userDrawn="1">
  <p:cSld name="Capa com foto em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7AD29E7-FF68-1613-FD7E-E0247D0C95E6}"/>
              </a:ext>
            </a:extLst>
          </p:cNvPr>
          <p:cNvSpPr/>
          <p:nvPr userDrawn="1"/>
        </p:nvSpPr>
        <p:spPr>
          <a:xfrm>
            <a:off x="995921" y="1089053"/>
            <a:ext cx="4680000" cy="468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pt-BR" sz="4000" b="1">
              <a:solidFill>
                <a:schemeClr val="bg1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685477-EC28-8EE4-EA50-987D4674BD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1985" y="1609725"/>
            <a:ext cx="3700508" cy="255732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Título da apresentação em até quatro linhas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9F58BF-0211-E580-953A-430C753D8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0433" y="4456948"/>
            <a:ext cx="2059200" cy="113163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userDrawn="1">
  <p:cSld name="Capa com foto em squircle gran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3572" y="552911"/>
            <a:ext cx="5755813" cy="5755813"/>
          </a:xfrm>
          <a:prstGeom prst="roundRect">
            <a:avLst>
              <a:gd name="adj" fmla="val 18684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6CD755D-5619-88C4-22BD-D79BEF4DE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33" r:id="rId3"/>
    <p:sldLayoutId id="2147483734" r:id="rId4"/>
    <p:sldLayoutId id="2147483727" r:id="rId5"/>
    <p:sldLayoutId id="2147483728" r:id="rId6"/>
    <p:sldLayoutId id="2147483729" r:id="rId7"/>
    <p:sldLayoutId id="2147483649" r:id="rId8"/>
    <p:sldLayoutId id="2147483650" r:id="rId9"/>
    <p:sldLayoutId id="2147483693" r:id="rId10"/>
    <p:sldLayoutId id="2147483724" r:id="rId11"/>
    <p:sldLayoutId id="2147483651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25" r:id="rId19"/>
    <p:sldLayoutId id="2147483700" r:id="rId20"/>
    <p:sldLayoutId id="2147483701" r:id="rId21"/>
    <p:sldLayoutId id="2147483702" r:id="rId22"/>
    <p:sldLayoutId id="2147483703" r:id="rId23"/>
    <p:sldLayoutId id="2147483653" r:id="rId24"/>
    <p:sldLayoutId id="2147483710" r:id="rId25"/>
    <p:sldLayoutId id="2147483711" r:id="rId26"/>
    <p:sldLayoutId id="2147483713" r:id="rId27"/>
    <p:sldLayoutId id="2147483704" r:id="rId28"/>
    <p:sldLayoutId id="2147483705" r:id="rId29"/>
    <p:sldLayoutId id="2147483706" r:id="rId30"/>
    <p:sldLayoutId id="214748372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07" r:id="rId37"/>
    <p:sldLayoutId id="2147483708" r:id="rId38"/>
    <p:sldLayoutId id="2147483709" r:id="rId39"/>
    <p:sldLayoutId id="2147483720" r:id="rId40"/>
    <p:sldLayoutId id="2147483721" r:id="rId41"/>
    <p:sldLayoutId id="2147483722" r:id="rId42"/>
    <p:sldLayoutId id="2147483740" r:id="rId43"/>
    <p:sldLayoutId id="2147483741" r:id="rId44"/>
    <p:sldLayoutId id="2147483735" r:id="rId45"/>
    <p:sldLayoutId id="2147483736" r:id="rId46"/>
    <p:sldLayoutId id="2147483730" r:id="rId47"/>
    <p:sldLayoutId id="2147483731" r:id="rId48"/>
    <p:sldLayoutId id="2147483719" r:id="rId49"/>
    <p:sldLayoutId id="2147483726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>
          <p15:clr>
            <a:srgbClr val="F26B43"/>
          </p15:clr>
        </p15:guide>
        <p15:guide id="4" pos="7680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7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7.sv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AAF3A-23A4-E7F7-9BCE-AFDDCB3D208D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EKS – Update</a:t>
            </a:r>
          </a:p>
          <a:p>
            <a:r>
              <a:rPr lang="en-US" dirty="0"/>
              <a:t>Plano de </a:t>
            </a:r>
            <a:r>
              <a:rPr lang="en-US" dirty="0" err="1"/>
              <a:t>atualização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2329FC-58AB-F4B2-15A6-726774DF55FB}"/>
              </a:ext>
            </a:extLst>
          </p:cNvPr>
          <p:cNvSpPr/>
          <p:nvPr/>
        </p:nvSpPr>
        <p:spPr>
          <a:xfrm>
            <a:off x="5150083" y="558350"/>
            <a:ext cx="2100380" cy="2024287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224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0B485C-844A-5FFD-0C3E-06B71F2693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5924" y="202007"/>
            <a:ext cx="11087101" cy="451802"/>
          </a:xfrm>
        </p:spPr>
        <p:txBody>
          <a:bodyPr/>
          <a:lstStyle/>
          <a:p>
            <a:r>
              <a:rPr lang="pt-BR" dirty="0">
                <a:latin typeface="Roboto"/>
                <a:ea typeface="Roboto"/>
              </a:rPr>
              <a:t>EKS - Versões atuais dos clusters</a:t>
            </a:r>
            <a:endParaRPr lang="pt-BR" dirty="0"/>
          </a:p>
          <a:p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91B5-F65F-2A0E-FFDA-1698B56BE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437" y="771023"/>
            <a:ext cx="11087101" cy="303774"/>
          </a:xfrm>
        </p:spPr>
        <p:txBody>
          <a:bodyPr/>
          <a:lstStyle/>
          <a:p>
            <a:r>
              <a:rPr lang="pt-BR" dirty="0">
                <a:latin typeface="Roboto"/>
                <a:ea typeface="Roboto"/>
              </a:rPr>
              <a:t>Como estamos e para onde vamos</a:t>
            </a:r>
            <a:endParaRPr lang="pt-BR" dirty="0"/>
          </a:p>
          <a:p>
            <a:endParaRPr lang="en-BR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9DE7B93-7DE4-8079-B0FD-9B2991E45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289437"/>
              </p:ext>
            </p:extLst>
          </p:nvPr>
        </p:nvGraphicFramePr>
        <p:xfrm>
          <a:off x="4300594" y="2150785"/>
          <a:ext cx="6559044" cy="498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25CE04-393D-E31F-AF40-41530DAA275F}"/>
              </a:ext>
            </a:extLst>
          </p:cNvPr>
          <p:cNvSpPr txBox="1"/>
          <p:nvPr/>
        </p:nvSpPr>
        <p:spPr>
          <a:xfrm>
            <a:off x="4300594" y="3812098"/>
            <a:ext cx="2460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200" dirty="0"/>
              <a:t>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dev* / </a:t>
            </a:r>
            <a:r>
              <a:rPr lang="en-US" sz="1200" dirty="0" err="1"/>
              <a:t>uat</a:t>
            </a:r>
            <a:r>
              <a:rPr lang="en-US" sz="1200" dirty="0"/>
              <a:t> /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Dev / </a:t>
            </a:r>
            <a:r>
              <a:rPr lang="en-US" sz="1200" dirty="0" err="1"/>
              <a:t>uat</a:t>
            </a:r>
            <a:r>
              <a:rPr lang="en-US" sz="1200" dirty="0"/>
              <a:t> / prod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Perfilcredito</a:t>
            </a:r>
            <a:r>
              <a:rPr lang="en-US" sz="1200" dirty="0"/>
              <a:t>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dev / </a:t>
            </a:r>
            <a:r>
              <a:rPr lang="en-US" sz="1200" dirty="0" err="1"/>
              <a:t>uat</a:t>
            </a:r>
            <a:r>
              <a:rPr lang="en-US" sz="1200" dirty="0"/>
              <a:t> / prod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2ECAA-5095-3D03-9D57-0BE6EE6165C7}"/>
              </a:ext>
            </a:extLst>
          </p:cNvPr>
          <p:cNvSpPr txBox="1"/>
          <p:nvPr/>
        </p:nvSpPr>
        <p:spPr>
          <a:xfrm>
            <a:off x="6349872" y="4179620"/>
            <a:ext cx="2460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err="1"/>
              <a:t>uat</a:t>
            </a:r>
            <a:r>
              <a:rPr lang="pt-BR" sz="1200" dirty="0"/>
              <a:t> / </a:t>
            </a:r>
            <a:r>
              <a:rPr lang="pt-BR" sz="1200" dirty="0" err="1"/>
              <a:t>prod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FCFC1-9F1C-88DF-1416-FD50D468B775}"/>
              </a:ext>
            </a:extLst>
          </p:cNvPr>
          <p:cNvSpPr txBox="1"/>
          <p:nvPr/>
        </p:nvSpPr>
        <p:spPr>
          <a:xfrm>
            <a:off x="8399150" y="4499824"/>
            <a:ext cx="2460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/>
              <a:t>Reports</a:t>
            </a:r>
            <a:endParaRPr lang="pt-B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err="1"/>
              <a:t>dev</a:t>
            </a:r>
            <a:r>
              <a:rPr lang="pt-BR" sz="1200" dirty="0"/>
              <a:t> (novo)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SRE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err="1"/>
              <a:t>sandbox</a:t>
            </a:r>
            <a:r>
              <a:rPr lang="pt-BR" sz="1200" dirty="0"/>
              <a:t> (2)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ADD99B5-3CAE-5E61-8DC6-772852B5C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373073"/>
              </p:ext>
            </p:extLst>
          </p:nvPr>
        </p:nvGraphicFramePr>
        <p:xfrm>
          <a:off x="6986018" y="102992"/>
          <a:ext cx="3667343" cy="3211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7B54995-3E8F-0D9B-4F07-43D619B83DEA}"/>
              </a:ext>
            </a:extLst>
          </p:cNvPr>
          <p:cNvSpPr txBox="1"/>
          <p:nvPr/>
        </p:nvSpPr>
        <p:spPr>
          <a:xfrm>
            <a:off x="9076793" y="1847383"/>
            <a:ext cx="10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31E00-1C37-187B-5BBC-F80592C91C96}"/>
              </a:ext>
            </a:extLst>
          </p:cNvPr>
          <p:cNvSpPr txBox="1"/>
          <p:nvPr/>
        </p:nvSpPr>
        <p:spPr>
          <a:xfrm>
            <a:off x="7955926" y="1483075"/>
            <a:ext cx="10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D50A3-46CD-62A9-ECC1-2193C0D4DC01}"/>
              </a:ext>
            </a:extLst>
          </p:cNvPr>
          <p:cNvSpPr txBox="1"/>
          <p:nvPr/>
        </p:nvSpPr>
        <p:spPr>
          <a:xfrm>
            <a:off x="8393107" y="905559"/>
            <a:ext cx="10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A41F080-EC12-55E1-2E36-75C20E5BBC5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2258" y="1373175"/>
            <a:ext cx="4157111" cy="2853215"/>
          </a:xfrm>
        </p:spPr>
        <p:txBody>
          <a:bodyPr/>
          <a:lstStyle/>
          <a:p>
            <a:pPr algn="ctr"/>
            <a:r>
              <a:rPr lang="en-BR" sz="1400" b="1" dirty="0">
                <a:solidFill>
                  <a:schemeClr val="accent2"/>
                </a:solidFill>
              </a:rPr>
              <a:t>Cenário atual</a:t>
            </a:r>
            <a:endParaRPr lang="en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400" dirty="0"/>
              <a:t>Atualmente temos um total de 12 clusters EKS em RPM, e 2 clusters na conta de SRE.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400" dirty="0"/>
              <a:t>Nove dos cluster na versão 1.24.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400" dirty="0"/>
              <a:t>É preciso realizar a atualização dos clusters mais antigos (1.24) para versão mais recente disponibilizada no cockpit via automação (versão 1.29)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sz="14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A3B066D-C4CE-C961-A9D5-4132FEF0A69A}"/>
              </a:ext>
            </a:extLst>
          </p:cNvPr>
          <p:cNvSpPr txBox="1">
            <a:spLocks/>
          </p:cNvSpPr>
          <p:nvPr/>
        </p:nvSpPr>
        <p:spPr>
          <a:xfrm>
            <a:off x="236076" y="3803316"/>
            <a:ext cx="4157111" cy="2284879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sz="1500" b="0" i="0" u="none" strike="noStrike" cap="none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pt-BR" sz="1500" b="0" i="0" u="none" strike="noStrike" cap="none" noProof="0" dirty="0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BR" sz="1400" b="1" kern="0" dirty="0">
                <a:solidFill>
                  <a:schemeClr val="accent1"/>
                </a:solidFill>
              </a:rPr>
              <a:t>Porquê devemos atualizar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400" kern="0" dirty="0"/>
              <a:t>Suporte AWS na versão 1.24 venceu inicio do ano, mas foi extendido até Jan/2025.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400" kern="0" dirty="0"/>
              <a:t>Problemas com vulnerabilidades Infra e Containers, não sendo mais possível remediar nos ambientes com versão 1.24.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400" kern="0" dirty="0"/>
              <a:t>Suporte a novos recursos de autoscaling e otimização de custos com Karpenter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sz="1400" kern="0" dirty="0"/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73F2FC98-5AD2-FEFD-4878-4C38EDEA7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59637" y="3176999"/>
            <a:ext cx="1322825" cy="13228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7EA9BC-2648-9C63-465B-EEFF45E979B2}"/>
              </a:ext>
            </a:extLst>
          </p:cNvPr>
          <p:cNvSpPr/>
          <p:nvPr/>
        </p:nvSpPr>
        <p:spPr>
          <a:xfrm>
            <a:off x="11108918" y="4382727"/>
            <a:ext cx="82426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EKS</a:t>
            </a: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1.29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82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4B088-97F0-A64E-45A8-4177A816E5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1275" y="174499"/>
            <a:ext cx="11087101" cy="451802"/>
          </a:xfrm>
        </p:spPr>
        <p:txBody>
          <a:bodyPr/>
          <a:lstStyle/>
          <a:p>
            <a:r>
              <a:rPr lang="pt-BR" dirty="0">
                <a:latin typeface="Roboto"/>
                <a:ea typeface="Roboto"/>
              </a:rPr>
              <a:t>EKS - Plano de update</a:t>
            </a:r>
            <a:endParaRPr lang="pt-BR" dirty="0"/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AE1093-0DA9-A90A-0133-8416CA390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773840"/>
              </p:ext>
            </p:extLst>
          </p:nvPr>
        </p:nvGraphicFramePr>
        <p:xfrm>
          <a:off x="467700" y="2189996"/>
          <a:ext cx="11073685" cy="5649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3F9370-ACE7-68BD-A7E3-6D71BCA2C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932800"/>
              </p:ext>
            </p:extLst>
          </p:nvPr>
        </p:nvGraphicFramePr>
        <p:xfrm>
          <a:off x="4612292" y="845486"/>
          <a:ext cx="6929093" cy="362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0E13C2-AE34-0DAF-0FB3-B87511879582}"/>
              </a:ext>
            </a:extLst>
          </p:cNvPr>
          <p:cNvSpPr txBox="1"/>
          <p:nvPr/>
        </p:nvSpPr>
        <p:spPr>
          <a:xfrm>
            <a:off x="6726572" y="5864274"/>
            <a:ext cx="2683098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err="1">
                <a:ea typeface="Calibri"/>
                <a:cs typeface="Calibri"/>
              </a:rPr>
              <a:t>Última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versão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disponível</a:t>
            </a:r>
            <a:r>
              <a:rPr lang="en-US" sz="1050" dirty="0">
                <a:ea typeface="Calibri"/>
                <a:cs typeface="Calibri"/>
              </a:rPr>
              <a:t> para </a:t>
            </a:r>
            <a:br>
              <a:rPr lang="en-US" sz="1050" dirty="0">
                <a:ea typeface="Calibri"/>
                <a:cs typeface="Calibri"/>
              </a:rPr>
            </a:br>
            <a:r>
              <a:rPr lang="en-US" sz="1050" dirty="0">
                <a:ea typeface="Calibri"/>
                <a:cs typeface="Calibri"/>
              </a:rPr>
              <a:t>update via </a:t>
            </a:r>
            <a:r>
              <a:rPr lang="en-US" sz="1050" dirty="0" err="1">
                <a:ea typeface="Calibri"/>
                <a:cs typeface="Calibri"/>
              </a:rPr>
              <a:t>automação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homologada</a:t>
            </a:r>
            <a:endParaRPr lang="en-US" sz="1050" dirty="0">
              <a:ea typeface="Calibri"/>
              <a:cs typeface="Calibri"/>
            </a:endParaRPr>
          </a:p>
        </p:txBody>
      </p:sp>
      <p:sp>
        <p:nvSpPr>
          <p:cNvPr id="9" name="Arrow: Up 674">
            <a:extLst>
              <a:ext uri="{FF2B5EF4-FFF2-40B4-BE49-F238E27FC236}">
                <a16:creationId xmlns:a16="http://schemas.microsoft.com/office/drawing/2014/main" id="{710A6F55-9CCB-E033-0CB8-B2423C63227F}"/>
              </a:ext>
            </a:extLst>
          </p:cNvPr>
          <p:cNvSpPr/>
          <p:nvPr/>
        </p:nvSpPr>
        <p:spPr>
          <a:xfrm>
            <a:off x="7778345" y="5434979"/>
            <a:ext cx="289774" cy="354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52C78-B122-9195-F30C-3523E715CC91}"/>
              </a:ext>
            </a:extLst>
          </p:cNvPr>
          <p:cNvSpPr txBox="1"/>
          <p:nvPr/>
        </p:nvSpPr>
        <p:spPr>
          <a:xfrm>
            <a:off x="9864191" y="5864274"/>
            <a:ext cx="1928071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err="1">
                <a:ea typeface="Calibri"/>
                <a:cs typeface="Calibri"/>
              </a:rPr>
              <a:t>Última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versão</a:t>
            </a:r>
            <a:r>
              <a:rPr lang="en-US" sz="1050" dirty="0">
                <a:ea typeface="Calibri"/>
                <a:cs typeface="Calibri"/>
              </a:rPr>
              <a:t> do EKS </a:t>
            </a:r>
            <a:br>
              <a:rPr lang="en-US" sz="1050" dirty="0">
                <a:ea typeface="Calibri"/>
                <a:cs typeface="Calibri"/>
              </a:rPr>
            </a:br>
            <a:r>
              <a:rPr lang="en-US" sz="1050" dirty="0">
                <a:ea typeface="Calibri"/>
                <a:cs typeface="Calibri"/>
              </a:rPr>
              <a:t>AWS</a:t>
            </a:r>
          </a:p>
        </p:txBody>
      </p:sp>
      <p:sp>
        <p:nvSpPr>
          <p:cNvPr id="11" name="Arrow: Up 676">
            <a:extLst>
              <a:ext uri="{FF2B5EF4-FFF2-40B4-BE49-F238E27FC236}">
                <a16:creationId xmlns:a16="http://schemas.microsoft.com/office/drawing/2014/main" id="{9A521A58-2AA7-FD69-AB39-9BD91EF7656D}"/>
              </a:ext>
            </a:extLst>
          </p:cNvPr>
          <p:cNvSpPr/>
          <p:nvPr/>
        </p:nvSpPr>
        <p:spPr>
          <a:xfrm>
            <a:off x="10708289" y="5434979"/>
            <a:ext cx="289774" cy="354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696">
            <a:extLst>
              <a:ext uri="{FF2B5EF4-FFF2-40B4-BE49-F238E27FC236}">
                <a16:creationId xmlns:a16="http://schemas.microsoft.com/office/drawing/2014/main" id="{1A2FE434-074C-1FD0-9CB5-F1016CAF65BB}"/>
              </a:ext>
            </a:extLst>
          </p:cNvPr>
          <p:cNvSpPr/>
          <p:nvPr/>
        </p:nvSpPr>
        <p:spPr>
          <a:xfrm>
            <a:off x="1145725" y="5434979"/>
            <a:ext cx="289774" cy="354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C8206-BD88-4157-65BB-4791FF47BFD4}"/>
              </a:ext>
            </a:extLst>
          </p:cNvPr>
          <p:cNvSpPr txBox="1"/>
          <p:nvPr/>
        </p:nvSpPr>
        <p:spPr>
          <a:xfrm>
            <a:off x="582275" y="5786453"/>
            <a:ext cx="2683098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err="1">
                <a:ea typeface="Calibri"/>
                <a:cs typeface="Calibri"/>
              </a:rPr>
              <a:t>Versão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atual</a:t>
            </a:r>
            <a:r>
              <a:rPr lang="en-US" sz="1050" dirty="0">
                <a:ea typeface="Calibri"/>
                <a:cs typeface="Calibri"/>
              </a:rPr>
              <a:t> </a:t>
            </a:r>
            <a:br>
              <a:rPr lang="en-US" sz="1050" dirty="0">
                <a:ea typeface="Calibri"/>
                <a:cs typeface="Calibri"/>
              </a:rPr>
            </a:br>
            <a:r>
              <a:rPr lang="en-US" sz="1050" dirty="0">
                <a:ea typeface="Calibri"/>
                <a:cs typeface="Calibri"/>
              </a:rPr>
              <a:t>dos clusters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ED852-5B5E-2618-2EDA-C3AF41506FC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6823" y="1196307"/>
            <a:ext cx="4157111" cy="31994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Atualização deve ser realizada de versão em versão, até  a v1.29.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As atualizações serão realizadas via automação Cockpit.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A atualização é um processo demorado, iremos seguir com duas janelas para cada cluster confome cronograma.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As janelas de atualizações iniciará as 17hs para ambientes não produtivos até a meia noite.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Para ambiente produtivo, iniciará as 20hs até as 03hs.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Será conduzido por 2 SREs, no dia seguinte logo pela manhã, os demais SREs ficarão de prontidão para qualquer eventual problema e apoio as Squads.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sz="1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A70C1-00F8-2557-1F48-A958E28388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1275" y="693599"/>
            <a:ext cx="11087101" cy="303774"/>
          </a:xfrm>
        </p:spPr>
        <p:txBody>
          <a:bodyPr/>
          <a:lstStyle/>
          <a:p>
            <a:r>
              <a:rPr lang="pt-BR" dirty="0">
                <a:latin typeface="Roboto"/>
                <a:ea typeface="Roboto"/>
              </a:rPr>
              <a:t>Onda - 1</a:t>
            </a:r>
            <a:endParaRPr lang="pt-BR" dirty="0"/>
          </a:p>
          <a:p>
            <a:endParaRPr lang="en-BR" dirty="0"/>
          </a:p>
        </p:txBody>
      </p:sp>
      <p:pic>
        <p:nvPicPr>
          <p:cNvPr id="14" name="Graphic 13" descr="Badge Tick1 with solid fill">
            <a:extLst>
              <a:ext uri="{FF2B5EF4-FFF2-40B4-BE49-F238E27FC236}">
                <a16:creationId xmlns:a16="http://schemas.microsoft.com/office/drawing/2014/main" id="{F0810333-7B96-D2F9-4FF5-E42E1E265D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5529" y="1807445"/>
            <a:ext cx="546721" cy="546721"/>
          </a:xfrm>
          <a:prstGeom prst="rect">
            <a:avLst/>
          </a:prstGeom>
        </p:spPr>
      </p:pic>
      <p:pic>
        <p:nvPicPr>
          <p:cNvPr id="15" name="Graphic 14" descr="Badge Tick1 with solid fill">
            <a:extLst>
              <a:ext uri="{FF2B5EF4-FFF2-40B4-BE49-F238E27FC236}">
                <a16:creationId xmlns:a16="http://schemas.microsoft.com/office/drawing/2014/main" id="{EE7C75D8-3E3F-7A7F-97F3-A568A8EA99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34514" y="2882279"/>
            <a:ext cx="546721" cy="546721"/>
          </a:xfrm>
          <a:prstGeom prst="rect">
            <a:avLst/>
          </a:prstGeom>
        </p:spPr>
      </p:pic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3426FE8D-046C-241F-C68B-64FABEE562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65522" y="1753680"/>
            <a:ext cx="546721" cy="546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03191C-D747-A940-E0FF-798700E7DEFB}"/>
              </a:ext>
            </a:extLst>
          </p:cNvPr>
          <p:cNvSpPr txBox="1"/>
          <p:nvPr/>
        </p:nvSpPr>
        <p:spPr>
          <a:xfrm>
            <a:off x="8905575" y="2980444"/>
            <a:ext cx="1286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80808"/>
                </a:solidFill>
                <a:effectLst/>
              </a:rPr>
              <a:t>CHG2362395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877C-B4EA-767C-B62A-34121100045D}"/>
              </a:ext>
            </a:extLst>
          </p:cNvPr>
          <p:cNvSpPr txBox="1"/>
          <p:nvPr/>
        </p:nvSpPr>
        <p:spPr>
          <a:xfrm>
            <a:off x="4952256" y="1849974"/>
            <a:ext cx="1286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CHG2339354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B4668-954B-55EA-E346-091E44A1F6A9}"/>
              </a:ext>
            </a:extLst>
          </p:cNvPr>
          <p:cNvSpPr txBox="1"/>
          <p:nvPr/>
        </p:nvSpPr>
        <p:spPr>
          <a:xfrm>
            <a:off x="6269766" y="3004220"/>
            <a:ext cx="1286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effectLst/>
              </a:rPr>
              <a:t>CHG2352817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6B17C-90DA-DCFE-6DD9-CED89D79CD29}"/>
              </a:ext>
            </a:extLst>
          </p:cNvPr>
          <p:cNvSpPr txBox="1"/>
          <p:nvPr/>
        </p:nvSpPr>
        <p:spPr>
          <a:xfrm>
            <a:off x="7552249" y="1849974"/>
            <a:ext cx="1286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80808"/>
                </a:solidFill>
                <a:effectLst/>
              </a:rPr>
              <a:t>CHG2358222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EDEA9F-097A-821E-A522-1C2947CF43AA}"/>
              </a:ext>
            </a:extLst>
          </p:cNvPr>
          <p:cNvSpPr txBox="1"/>
          <p:nvPr/>
        </p:nvSpPr>
        <p:spPr>
          <a:xfrm>
            <a:off x="10278622" y="1818924"/>
            <a:ext cx="1119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effectLst/>
              </a:rPr>
              <a:t>CHG2369590</a:t>
            </a:r>
            <a:endParaRPr lang="en-BR" sz="800" dirty="0"/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267620EF-4A7F-B185-699D-E2245B249A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92209" y="2876360"/>
            <a:ext cx="546721" cy="546721"/>
          </a:xfrm>
          <a:prstGeom prst="rect">
            <a:avLst/>
          </a:prstGeom>
        </p:spPr>
      </p:pic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3891C186-C359-959A-23A6-E0F955B3BB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07960" y="1807444"/>
            <a:ext cx="546721" cy="5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4B088-97F0-A64E-45A8-4177A816E5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1275" y="201467"/>
            <a:ext cx="11087101" cy="451802"/>
          </a:xfrm>
        </p:spPr>
        <p:txBody>
          <a:bodyPr/>
          <a:lstStyle/>
          <a:p>
            <a:r>
              <a:rPr lang="pt-BR" dirty="0">
                <a:latin typeface="Roboto"/>
                <a:ea typeface="Roboto"/>
              </a:rPr>
              <a:t>EKS - Plano de update</a:t>
            </a:r>
            <a:endParaRPr lang="pt-BR" dirty="0"/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AE1093-0DA9-A90A-0133-8416CA390871}"/>
              </a:ext>
            </a:extLst>
          </p:cNvPr>
          <p:cNvGraphicFramePr/>
          <p:nvPr/>
        </p:nvGraphicFramePr>
        <p:xfrm>
          <a:off x="467700" y="2084800"/>
          <a:ext cx="11073685" cy="5649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3F9370-ACE7-68BD-A7E3-6D71BCA2C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61753"/>
              </p:ext>
            </p:extLst>
          </p:nvPr>
        </p:nvGraphicFramePr>
        <p:xfrm>
          <a:off x="6382134" y="858740"/>
          <a:ext cx="4615929" cy="334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0E13C2-AE34-0DAF-0FB3-B87511879582}"/>
              </a:ext>
            </a:extLst>
          </p:cNvPr>
          <p:cNvSpPr txBox="1"/>
          <p:nvPr/>
        </p:nvSpPr>
        <p:spPr>
          <a:xfrm>
            <a:off x="6726572" y="5759078"/>
            <a:ext cx="2683098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err="1">
                <a:ea typeface="Calibri"/>
                <a:cs typeface="Calibri"/>
              </a:rPr>
              <a:t>Última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versão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disponível</a:t>
            </a:r>
            <a:r>
              <a:rPr lang="en-US" sz="1050" dirty="0">
                <a:ea typeface="Calibri"/>
                <a:cs typeface="Calibri"/>
              </a:rPr>
              <a:t> para </a:t>
            </a:r>
            <a:br>
              <a:rPr lang="en-US" sz="1050" dirty="0">
                <a:ea typeface="Calibri"/>
                <a:cs typeface="Calibri"/>
              </a:rPr>
            </a:br>
            <a:r>
              <a:rPr lang="en-US" sz="1050" dirty="0">
                <a:ea typeface="Calibri"/>
                <a:cs typeface="Calibri"/>
              </a:rPr>
              <a:t>update via </a:t>
            </a:r>
            <a:r>
              <a:rPr lang="en-US" sz="1050" dirty="0" err="1">
                <a:ea typeface="Calibri"/>
                <a:cs typeface="Calibri"/>
              </a:rPr>
              <a:t>automação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homologada</a:t>
            </a:r>
            <a:endParaRPr lang="en-US" sz="1050" dirty="0">
              <a:ea typeface="Calibri"/>
              <a:cs typeface="Calibri"/>
            </a:endParaRPr>
          </a:p>
        </p:txBody>
      </p:sp>
      <p:sp>
        <p:nvSpPr>
          <p:cNvPr id="9" name="Arrow: Up 674">
            <a:extLst>
              <a:ext uri="{FF2B5EF4-FFF2-40B4-BE49-F238E27FC236}">
                <a16:creationId xmlns:a16="http://schemas.microsoft.com/office/drawing/2014/main" id="{710A6F55-9CCB-E033-0CB8-B2423C63227F}"/>
              </a:ext>
            </a:extLst>
          </p:cNvPr>
          <p:cNvSpPr/>
          <p:nvPr/>
        </p:nvSpPr>
        <p:spPr>
          <a:xfrm>
            <a:off x="7778345" y="5329783"/>
            <a:ext cx="289774" cy="354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52C78-B122-9195-F30C-3523E715CC91}"/>
              </a:ext>
            </a:extLst>
          </p:cNvPr>
          <p:cNvSpPr txBox="1"/>
          <p:nvPr/>
        </p:nvSpPr>
        <p:spPr>
          <a:xfrm>
            <a:off x="9864191" y="5759078"/>
            <a:ext cx="1928071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err="1">
                <a:ea typeface="Calibri"/>
                <a:cs typeface="Calibri"/>
              </a:rPr>
              <a:t>Última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versão</a:t>
            </a:r>
            <a:r>
              <a:rPr lang="en-US" sz="1050" dirty="0">
                <a:ea typeface="Calibri"/>
                <a:cs typeface="Calibri"/>
              </a:rPr>
              <a:t> do EKS </a:t>
            </a:r>
            <a:br>
              <a:rPr lang="en-US" sz="1050" dirty="0">
                <a:ea typeface="Calibri"/>
                <a:cs typeface="Calibri"/>
              </a:rPr>
            </a:br>
            <a:r>
              <a:rPr lang="en-US" sz="1050" dirty="0">
                <a:ea typeface="Calibri"/>
                <a:cs typeface="Calibri"/>
              </a:rPr>
              <a:t>AWS</a:t>
            </a:r>
          </a:p>
        </p:txBody>
      </p:sp>
      <p:sp>
        <p:nvSpPr>
          <p:cNvPr id="11" name="Arrow: Up 676">
            <a:extLst>
              <a:ext uri="{FF2B5EF4-FFF2-40B4-BE49-F238E27FC236}">
                <a16:creationId xmlns:a16="http://schemas.microsoft.com/office/drawing/2014/main" id="{9A521A58-2AA7-FD69-AB39-9BD91EF7656D}"/>
              </a:ext>
            </a:extLst>
          </p:cNvPr>
          <p:cNvSpPr/>
          <p:nvPr/>
        </p:nvSpPr>
        <p:spPr>
          <a:xfrm>
            <a:off x="10708289" y="5329783"/>
            <a:ext cx="289774" cy="354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696">
            <a:extLst>
              <a:ext uri="{FF2B5EF4-FFF2-40B4-BE49-F238E27FC236}">
                <a16:creationId xmlns:a16="http://schemas.microsoft.com/office/drawing/2014/main" id="{1A2FE434-074C-1FD0-9CB5-F1016CAF65BB}"/>
              </a:ext>
            </a:extLst>
          </p:cNvPr>
          <p:cNvSpPr/>
          <p:nvPr/>
        </p:nvSpPr>
        <p:spPr>
          <a:xfrm>
            <a:off x="5317901" y="5325034"/>
            <a:ext cx="289774" cy="354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C8206-BD88-4157-65BB-4791FF47BFD4}"/>
              </a:ext>
            </a:extLst>
          </p:cNvPr>
          <p:cNvSpPr txBox="1"/>
          <p:nvPr/>
        </p:nvSpPr>
        <p:spPr>
          <a:xfrm>
            <a:off x="4754451" y="5676508"/>
            <a:ext cx="2683098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err="1">
                <a:ea typeface="Calibri"/>
                <a:cs typeface="Calibri"/>
              </a:rPr>
              <a:t>Versão</a:t>
            </a:r>
            <a:r>
              <a:rPr lang="en-US" sz="1050" dirty="0">
                <a:ea typeface="Calibri"/>
                <a:cs typeface="Calibri"/>
              </a:rPr>
              <a:t> </a:t>
            </a:r>
            <a:r>
              <a:rPr lang="en-US" sz="1050" dirty="0" err="1">
                <a:ea typeface="Calibri"/>
                <a:cs typeface="Calibri"/>
              </a:rPr>
              <a:t>atual</a:t>
            </a:r>
            <a:r>
              <a:rPr lang="en-US" sz="1050" dirty="0">
                <a:ea typeface="Calibri"/>
                <a:cs typeface="Calibri"/>
              </a:rPr>
              <a:t> </a:t>
            </a:r>
            <a:br>
              <a:rPr lang="en-US" sz="1050" dirty="0">
                <a:ea typeface="Calibri"/>
                <a:cs typeface="Calibri"/>
              </a:rPr>
            </a:br>
            <a:r>
              <a:rPr lang="en-US" sz="1050" dirty="0">
                <a:ea typeface="Calibri"/>
                <a:cs typeface="Calibri"/>
              </a:rPr>
              <a:t>dos clusters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ED852-5B5E-2618-2EDA-C3AF41506FC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6823" y="1603906"/>
            <a:ext cx="4157111" cy="31994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Clusters da conta de PSM que estão na versão 1.27.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As atualizações serão realizadas via automação Cockpit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As janelas de atualizações iniciará as 17hs para ambientes não produtivos até a meia noite.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300" dirty="0"/>
              <a:t>Para ambiente produtivo, iniciará as 20hs até as 03hs.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sz="1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A70C1-00F8-2557-1F48-A958E28388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1275" y="693599"/>
            <a:ext cx="11087101" cy="303774"/>
          </a:xfrm>
        </p:spPr>
        <p:txBody>
          <a:bodyPr/>
          <a:lstStyle/>
          <a:p>
            <a:r>
              <a:rPr lang="pt-BR" dirty="0">
                <a:latin typeface="Roboto"/>
                <a:ea typeface="Roboto"/>
              </a:rPr>
              <a:t>Onda - 2</a:t>
            </a:r>
            <a:endParaRPr lang="pt-BR" dirty="0"/>
          </a:p>
          <a:p>
            <a:endParaRPr lang="en-BR" dirty="0"/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E9E60BBF-55A8-2C90-CEBA-D7A467CB59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3232" y="1666729"/>
            <a:ext cx="546721" cy="546721"/>
          </a:xfrm>
          <a:prstGeom prst="rect">
            <a:avLst/>
          </a:prstGeom>
        </p:spPr>
      </p:pic>
      <p:pic>
        <p:nvPicPr>
          <p:cNvPr id="14" name="Graphic 13" descr="Badge Tick1 with solid fill">
            <a:extLst>
              <a:ext uri="{FF2B5EF4-FFF2-40B4-BE49-F238E27FC236}">
                <a16:creationId xmlns:a16="http://schemas.microsoft.com/office/drawing/2014/main" id="{18AC8A4F-C27D-762B-5BD7-D70A297C6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34928" y="2685802"/>
            <a:ext cx="546721" cy="5467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20800F-E708-E67E-F813-EA03A3ABB889}"/>
              </a:ext>
            </a:extLst>
          </p:cNvPr>
          <p:cNvSpPr txBox="1"/>
          <p:nvPr/>
        </p:nvSpPr>
        <p:spPr>
          <a:xfrm>
            <a:off x="9316836" y="2921169"/>
            <a:ext cx="8672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/>
              <a:t>CHG2384507</a:t>
            </a:r>
            <a:endParaRPr lang="en-US" sz="900" dirty="0"/>
          </a:p>
          <a:p>
            <a:endParaRPr lang="en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C5C51-BFA9-8114-58FC-BB752607C282}"/>
              </a:ext>
            </a:extLst>
          </p:cNvPr>
          <p:cNvSpPr txBox="1"/>
          <p:nvPr/>
        </p:nvSpPr>
        <p:spPr>
          <a:xfrm>
            <a:off x="6794636" y="1867201"/>
            <a:ext cx="94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effectLst/>
              </a:rPr>
              <a:t>CHG2374689</a:t>
            </a:r>
          </a:p>
          <a:p>
            <a:endParaRPr lang="en-BR" sz="900" dirty="0"/>
          </a:p>
        </p:txBody>
      </p:sp>
    </p:spTree>
    <p:extLst>
      <p:ext uri="{BB962C8B-B14F-4D97-AF65-F5344CB8AC3E}">
        <p14:creationId xmlns:p14="http://schemas.microsoft.com/office/powerpoint/2010/main" val="324005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4B925-97ED-5058-7BBE-DB65818BE6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841" y="195449"/>
            <a:ext cx="11087101" cy="451802"/>
          </a:xfrm>
        </p:spPr>
        <p:txBody>
          <a:bodyPr/>
          <a:lstStyle/>
          <a:p>
            <a:r>
              <a:rPr lang="en-BR" dirty="0"/>
              <a:t>Cloud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91A08-2E55-CEF1-801E-50406B7CD4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8841" y="772783"/>
            <a:ext cx="11087101" cy="303774"/>
          </a:xfrm>
        </p:spPr>
        <p:txBody>
          <a:bodyPr/>
          <a:lstStyle/>
          <a:p>
            <a:r>
              <a:rPr lang="en-BR" dirty="0"/>
              <a:t>Custos Cloud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70C74-D557-AE15-47AD-49C6E04BB04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8168" y="1669403"/>
            <a:ext cx="4624865" cy="43538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>
                <a:solidFill>
                  <a:schemeClr val="accent2"/>
                </a:solidFill>
              </a:rPr>
              <a:t>Desligamento da stack de ELK.</a:t>
            </a:r>
            <a:br>
              <a:rPr lang="en-BR" dirty="0">
                <a:solidFill>
                  <a:schemeClr val="accent2"/>
                </a:solidFill>
              </a:rPr>
            </a:br>
            <a:endParaRPr lang="en-BR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>
                <a:solidFill>
                  <a:schemeClr val="accent2"/>
                </a:solidFill>
              </a:rPr>
              <a:t>EKS Scale (Down/Up)</a:t>
            </a:r>
          </a:p>
          <a:p>
            <a:pPr marL="645750" lvl="1" indent="-285750"/>
            <a:r>
              <a:rPr lang="en-US" b="0" i="0" dirty="0" err="1">
                <a:solidFill>
                  <a:schemeClr val="accent2"/>
                </a:solidFill>
                <a:effectLst/>
                <a:latin typeface="Amazon Ember"/>
              </a:rPr>
              <a:t>sre</a:t>
            </a:r>
            <a:r>
              <a:rPr lang="en-US" b="0" i="0" dirty="0">
                <a:solidFill>
                  <a:schemeClr val="accent2"/>
                </a:solidFill>
                <a:effectLst/>
                <a:latin typeface="Amazon Ember"/>
              </a:rPr>
              <a:t>-cs-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Amazon Ember"/>
              </a:rPr>
              <a:t>eks</a:t>
            </a:r>
            <a:r>
              <a:rPr lang="en-US" b="0" i="0" dirty="0">
                <a:solidFill>
                  <a:schemeClr val="accent2"/>
                </a:solidFill>
                <a:effectLst/>
                <a:latin typeface="Amazon Ember"/>
              </a:rPr>
              <a:t> </a:t>
            </a:r>
            <a:r>
              <a:rPr lang="en-BR" dirty="0">
                <a:solidFill>
                  <a:schemeClr val="accent2"/>
                </a:solidFill>
              </a:rPr>
              <a:t>(instancias EC2 desligadas entre 19hs e 08hs)</a:t>
            </a:r>
          </a:p>
          <a:p>
            <a:pPr marL="645750" lvl="1" indent="-285750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BR" dirty="0">
                <a:solidFill>
                  <a:schemeClr val="accent2"/>
                </a:solidFill>
              </a:rPr>
              <a:t>dc-eks-01-dev (instancias EC2 desligadas entre 20hs e 07hs)</a:t>
            </a:r>
          </a:p>
          <a:p>
            <a:pPr marL="645750" lvl="1" indent="-285750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BR" dirty="0">
                <a:solidFill>
                  <a:schemeClr val="accent2"/>
                </a:solidFill>
              </a:rPr>
              <a:t>dc-eks-01-uat (instancias EC2 desligadas entre 20hs e 07hs)</a:t>
            </a:r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4E5316B9-EF4A-D4B4-F237-42E2E068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6248" y="2752375"/>
            <a:ext cx="249154" cy="249154"/>
          </a:xfrm>
          <a:prstGeom prst="rect">
            <a:avLst/>
          </a:prstGeom>
        </p:spPr>
      </p:pic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EE1C0F15-7E60-F29D-4CDB-08F5A121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6248" y="3066616"/>
            <a:ext cx="249154" cy="249154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0A3ADCDC-650F-009F-8CC9-8A8E05BF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32" y="655078"/>
            <a:ext cx="6205467" cy="37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12402"/>
      </p:ext>
    </p:extLst>
  </p:cSld>
  <p:clrMapOvr>
    <a:masterClrMapping/>
  </p:clrMapOvr>
</p:sld>
</file>

<file path=ppt/theme/theme1.xml><?xml version="1.0" encoding="utf-8"?>
<a:theme xmlns:a="http://schemas.openxmlformats.org/drawingml/2006/main" name="Branco">
  <a:themeElements>
    <a:clrScheme name="Serasa Experian">
      <a:dk1>
        <a:sysClr val="windowText" lastClr="000000"/>
      </a:dk1>
      <a:lt1>
        <a:sysClr val="window" lastClr="FFFFFF"/>
      </a:lt1>
      <a:dk2>
        <a:srgbClr val="5E6976"/>
      </a:dk2>
      <a:lt2>
        <a:srgbClr val="E2E4E7"/>
      </a:lt2>
      <a:accent1>
        <a:srgbClr val="2A5595"/>
      </a:accent1>
      <a:accent2>
        <a:srgbClr val="77127B"/>
      </a:accent2>
      <a:accent3>
        <a:srgbClr val="E80070"/>
      </a:accent3>
      <a:accent4>
        <a:srgbClr val="4B67A2"/>
      </a:accent4>
      <a:accent5>
        <a:srgbClr val="C1188B"/>
      </a:accent5>
      <a:accent6>
        <a:srgbClr val="54C2B8"/>
      </a:accent6>
      <a:hlink>
        <a:srgbClr val="2A5595"/>
      </a:hlink>
      <a:folHlink>
        <a:srgbClr val="E80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849E38D0C434E8C4037E839E4D71E" ma:contentTypeVersion="15" ma:contentTypeDescription="Create a new document." ma:contentTypeScope="" ma:versionID="4222c80d7de2dfc1c029b45a21b34582">
  <xsd:schema xmlns:xsd="http://www.w3.org/2001/XMLSchema" xmlns:xs="http://www.w3.org/2001/XMLSchema" xmlns:p="http://schemas.microsoft.com/office/2006/metadata/properties" xmlns:ns2="477684f6-5327-4ab1-ae1d-095ee482a7bc" xmlns:ns3="56a1db16-9094-48e3-84fa-beb03c658ade" targetNamespace="http://schemas.microsoft.com/office/2006/metadata/properties" ma:root="true" ma:fieldsID="1201ca258bc066cc214d145a12ba6728" ns2:_="" ns3:_="">
    <xsd:import namespace="477684f6-5327-4ab1-ae1d-095ee482a7bc"/>
    <xsd:import namespace="56a1db16-9094-48e3-84fa-beb03c658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684f6-5327-4ab1-ae1d-095ee482a7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ata" ma:index="10" nillable="true" ma:displayName="Data" ma:format="DateOnly" ma:internalName="Data">
      <xsd:simpleType>
        <xsd:restriction base="dms:DateTim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bd36814-a0ed-4445-b17e-fb0b648984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1db16-9094-48e3-84fa-beb03c658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32b346d9-a8df-41dd-bae6-3b6a041f4058}" ma:internalName="TaxCatchAll" ma:showField="CatchAllData" ma:web="56a1db16-9094-48e3-84fa-beb03c658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3463B-383A-45A6-864D-5885F31E5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7684f6-5327-4ab1-ae1d-095ee482a7bc"/>
    <ds:schemaRef ds:uri="56a1db16-9094-48e3-84fa-beb03c658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DE3616-1721-40E0-ACE6-4720B8C5D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27118</TotalTime>
  <Words>485</Words>
  <Application>Microsoft Macintosh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Amazon Ember</vt:lpstr>
      <vt:lpstr>Aptos Display</vt:lpstr>
      <vt:lpstr>Arial</vt:lpstr>
      <vt:lpstr>Calibri</vt:lpstr>
      <vt:lpstr>Calibri Light</vt:lpstr>
      <vt:lpstr>Roboto</vt:lpstr>
      <vt:lpstr>Wingdings</vt:lpstr>
      <vt:lpstr>Branco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Pilla, Deivid</cp:lastModifiedBy>
  <cp:revision>362</cp:revision>
  <dcterms:created xsi:type="dcterms:W3CDTF">2024-05-14T18:20:06Z</dcterms:created>
  <dcterms:modified xsi:type="dcterms:W3CDTF">2024-07-18T13:53:07Z</dcterms:modified>
</cp:coreProperties>
</file>