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5"/>
  </p:notesMasterIdLst>
  <p:sldIdLst>
    <p:sldId id="256" r:id="rId2"/>
    <p:sldId id="257" r:id="rId3"/>
    <p:sldId id="299" r:id="rId4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6"/>
    </p:embeddedFont>
    <p:embeddedFont>
      <p:font typeface="Lato" panose="020F0502020204030203" pitchFamily="34" charset="0"/>
      <p:regular r:id="rId7"/>
      <p:bold r:id="rId8"/>
    </p:embeddedFont>
    <p:embeddedFont>
      <p:font typeface="Montserrat" panose="00000500000000000000" pitchFamily="50" charset="0"/>
      <p:regular r:id="rId9"/>
      <p:bold r:id="rId10"/>
      <p:italic r:id="rId11"/>
      <p:boldItalic r:id="rId12"/>
    </p:embeddedFont>
    <p:embeddedFont>
      <p:font typeface="Sarala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F1"/>
    <a:srgbClr val="F0F8FA"/>
    <a:srgbClr val="8AC6D4"/>
    <a:srgbClr val="60B1C4"/>
    <a:srgbClr val="60808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6C6D08-13F6-4101-BC38-9A072E977985}">
  <a:tblStyle styleId="{DC6C6D08-13F6-4101-BC38-9A072E9779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68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7" name="Google Shape;27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rgbClr val="8AC6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ctrTitle"/>
          </p:nvPr>
        </p:nvSpPr>
        <p:spPr>
          <a:xfrm>
            <a:off x="313159" y="980253"/>
            <a:ext cx="3800864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Reunião</a:t>
            </a:r>
            <a:r>
              <a:rPr lang="pt-BR" dirty="0">
                <a:solidFill>
                  <a:schemeClr val="lt1"/>
                </a:solidFill>
              </a:rPr>
              <a:t> </a:t>
            </a:r>
            <a:br>
              <a:rPr lang="pt-BR" dirty="0">
                <a:solidFill>
                  <a:schemeClr val="lt1"/>
                </a:solidFill>
              </a:rPr>
            </a:br>
            <a:r>
              <a:rPr lang="pt-BR" dirty="0">
                <a:solidFill>
                  <a:srgbClr val="60B1C4"/>
                </a:solidFill>
                <a:effectLst>
                  <a:outerShdw blurRad="63500" dist="38100" dir="5400000" sx="98000" sy="98000" algn="ctr" rotWithShape="0">
                    <a:srgbClr val="000000">
                      <a:alpha val="38000"/>
                    </a:srgbClr>
                  </a:outerShdw>
                </a:effectLst>
              </a:rPr>
              <a:t>de </a:t>
            </a:r>
            <a:r>
              <a:rPr lang="pt-BR" dirty="0" err="1">
                <a:solidFill>
                  <a:srgbClr val="60B1C4"/>
                </a:solidFill>
                <a:effectLst>
                  <a:outerShdw blurRad="63500" dist="38100" dir="5400000" sx="98000" sy="98000" algn="ctr" rotWithShape="0">
                    <a:srgbClr val="000000">
                      <a:alpha val="38000"/>
                    </a:srgbClr>
                  </a:outerShdw>
                </a:effectLst>
              </a:rPr>
              <a:t>Kick</a:t>
            </a:r>
            <a:r>
              <a:rPr lang="pt-BR" dirty="0">
                <a:solidFill>
                  <a:srgbClr val="60B1C4"/>
                </a:solidFill>
                <a:effectLst>
                  <a:outerShdw blurRad="63500" dist="38100" dir="5400000" sx="98000" sy="98000" algn="ctr" rotWithShape="0">
                    <a:srgbClr val="000000">
                      <a:alpha val="38000"/>
                    </a:srgbClr>
                  </a:outerShdw>
                </a:effectLst>
              </a:rPr>
              <a:t>-Off</a:t>
            </a:r>
            <a:endParaRPr dirty="0">
              <a:solidFill>
                <a:srgbClr val="60B1C4"/>
              </a:solidFill>
              <a:effectLst>
                <a:outerShdw blurRad="63500" dist="38100" dir="5400000" sx="98000" sy="98000" algn="ctr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34302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Proj001: [Título do Projeto]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Cliente: [Nome do Cliente]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0C9F0B-BEAC-4D19-9B3E-365842C73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78" y="519651"/>
            <a:ext cx="3543223" cy="35432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C11009F2-2759-45DD-BAC1-08A0A3EA867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02433" y="515459"/>
            <a:ext cx="6962275" cy="731291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8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[Objetivo do Projeto]</a:t>
            </a: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5822ACB9-3512-44FE-805A-29C509152F15}"/>
              </a:ext>
            </a:extLst>
          </p:cNvPr>
          <p:cNvSpPr txBox="1"/>
          <p:nvPr/>
        </p:nvSpPr>
        <p:spPr>
          <a:xfrm>
            <a:off x="1202434" y="142782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Objetivo</a:t>
            </a:r>
            <a:endParaRPr lang="en-US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8A414060-4203-4767-99EA-24B43CDAC012}"/>
              </a:ext>
            </a:extLst>
          </p:cNvPr>
          <p:cNvSpPr txBox="1"/>
          <p:nvPr/>
        </p:nvSpPr>
        <p:spPr>
          <a:xfrm>
            <a:off x="1202433" y="2709572"/>
            <a:ext cx="6962275" cy="369332"/>
          </a:xfrm>
          <a:prstGeom prst="rect">
            <a:avLst/>
          </a:prstGeom>
          <a:solidFill>
            <a:srgbClr val="D3EBF1"/>
          </a:solidFill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0" kern="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Complexidade: [</a:t>
            </a:r>
            <a:r>
              <a:rPr lang="pt-BR" kern="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Baixa/Média/Alta]</a:t>
            </a:r>
            <a:endParaRPr lang="en-US" sz="1800" b="0" kern="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F9A1A7E1-C46E-464D-8C0D-B025103310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02433" y="1604742"/>
            <a:ext cx="6962275" cy="1059491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 SemiConden" panose="020B0502040204020203" pitchFamily="34" charset="0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[Descrição </a:t>
            </a:r>
            <a:r>
              <a:rPr lang="pt-BR" sz="1800" kern="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C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urta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 do Projeto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]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E2F2A1CF-6466-4ACD-A810-BB9C5391DEEC}"/>
              </a:ext>
            </a:extLst>
          </p:cNvPr>
          <p:cNvSpPr txBox="1"/>
          <p:nvPr/>
        </p:nvSpPr>
        <p:spPr>
          <a:xfrm>
            <a:off x="1202433" y="1239190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Descrição Curta</a:t>
            </a:r>
            <a:endParaRPr lang="en-US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DA9DE97-EA31-4535-AE31-6E011284E1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02433" y="3486015"/>
            <a:ext cx="6962275" cy="1142026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Bahnschrift SemiBold SemiConden" panose="020B0502040204020203" pitchFamily="34" charset="0"/>
              </a:rPr>
              <a:t>[Nome 01]</a:t>
            </a: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500" kern="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[Nome 02]</a:t>
            </a: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500" kern="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[Nome 03]</a:t>
            </a:r>
          </a:p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500" kern="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[Nome 04]</a:t>
            </a: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arabicPeriod"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Bahnschrift SemiBold SemiConden" panose="020B0502040204020203" pitchFamily="34" charset="0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Bahnschrift SemiBold SemiConden" panose="020B0502040204020203" pitchFamily="34" charset="0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Bahnschrift SemiBold SemiConden" panose="020B0502040204020203" pitchFamily="34" charset="0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Bahnschrift SemiBold SemiConden" panose="020B0502040204020203" pitchFamily="34" charset="0"/>
              </a:rPr>
              <a:t> </a:t>
            </a:r>
            <a:endParaRPr kumimoji="0" lang="en-US" sz="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Bahnschrift SemiBold SemiConden" panose="020B0502040204020203" pitchFamily="34" charset="0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CD930180-3396-4FC2-9229-B8DCEC21E273}"/>
              </a:ext>
            </a:extLst>
          </p:cNvPr>
          <p:cNvSpPr txBox="1"/>
          <p:nvPr/>
        </p:nvSpPr>
        <p:spPr>
          <a:xfrm>
            <a:off x="1202433" y="3124243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dirty="0">
                <a:latin typeface="Bahnschrift SemiBold SemiConden" panose="020B0502040204020203" pitchFamily="34" charset="0"/>
              </a:rPr>
              <a:t>Equipe do Projeto</a:t>
            </a:r>
            <a:endParaRPr lang="en-US" sz="1800" dirty="0"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C11009F2-2759-45DD-BAC1-08A0A3EA867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90862" y="664315"/>
            <a:ext cx="6962275" cy="1414847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indent="-11112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pt-BR" sz="18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[Riscos Principais do Projeto]</a:t>
            </a: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arabicPeriod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5822ACB9-3512-44FE-805A-29C509152F15}"/>
              </a:ext>
            </a:extLst>
          </p:cNvPr>
          <p:cNvSpPr txBox="1"/>
          <p:nvPr/>
        </p:nvSpPr>
        <p:spPr>
          <a:xfrm>
            <a:off x="1090863" y="291638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Riscos Principais</a:t>
            </a:r>
            <a:endParaRPr lang="pt-BR" sz="1800" b="1" kern="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F9A1A7E1-C46E-464D-8C0D-B025103310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90862" y="2444714"/>
            <a:ext cx="6962275" cy="1638189"/>
          </a:xfrm>
          <a:prstGeom prst="rect">
            <a:avLst/>
          </a:prstGeom>
          <a:solidFill>
            <a:srgbClr val="F0F8FA"/>
          </a:solidFill>
          <a:ln>
            <a:noFill/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 SemiConden" panose="020B0502040204020203" pitchFamily="34" charset="0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[Descrição dos Principais Desafios]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1125" marR="0" lvl="0" indent="-111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E2F2A1CF-6466-4ACD-A810-BB9C5391DEEC}"/>
              </a:ext>
            </a:extLst>
          </p:cNvPr>
          <p:cNvSpPr txBox="1"/>
          <p:nvPr/>
        </p:nvSpPr>
        <p:spPr>
          <a:xfrm>
            <a:off x="1090862" y="2079162"/>
            <a:ext cx="6962275" cy="3693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800" b="1" kern="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Principais Desafios</a:t>
            </a:r>
          </a:p>
        </p:txBody>
      </p:sp>
    </p:spTree>
    <p:extLst>
      <p:ext uri="{BB962C8B-B14F-4D97-AF65-F5344CB8AC3E}">
        <p14:creationId xmlns:p14="http://schemas.microsoft.com/office/powerpoint/2010/main" val="2826678465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</Words>
  <Application>Microsoft Office PowerPoint</Application>
  <PresentationFormat>Apresentação na tela (16:9)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Lato</vt:lpstr>
      <vt:lpstr>Sarala</vt:lpstr>
      <vt:lpstr>Bahnschrift SemiBold SemiConden</vt:lpstr>
      <vt:lpstr>Montserrat</vt:lpstr>
      <vt:lpstr>Final Project Proposal by Slidesgo</vt:lpstr>
      <vt:lpstr>Reunião  de Kick-Off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 de Kick-Off</dc:title>
  <dc:creator>User</dc:creator>
  <cp:lastModifiedBy>Anne Elizabeth</cp:lastModifiedBy>
  <cp:revision>4</cp:revision>
  <dcterms:modified xsi:type="dcterms:W3CDTF">2021-05-14T21:09:44Z</dcterms:modified>
</cp:coreProperties>
</file>