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tableau.ucl.ac.uk/#/workbooks/146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F07957B-48E7-4DE7-BA1C-81C3A56DE80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National Student Survey results 2022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5A47AB2-3AB0-4800-8270-566921BFAD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29/04/2024 14:10:22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 Sector RG %agree - difference to avg score (2)" id="2" name="slide2">
            <a:extLst>
              <a:ext uri="{FF2B5EF4-FFF2-40B4-BE49-F238E27FC236}">
                <a16:creationId xmlns:a16="http://schemas.microsoft.com/office/drawing/2014/main" id="{71D5AB6F-5368-43F7-BF43-AF3390281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5" y="2238375"/>
            <a:ext cx="5581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 Sector RG %agree - difference to top score (2)" id="3" name="slide3">
            <a:extLst>
              <a:ext uri="{FF2B5EF4-FFF2-40B4-BE49-F238E27FC236}">
                <a16:creationId xmlns:a16="http://schemas.microsoft.com/office/drawing/2014/main" id="{7880B476-1346-428B-8C69-C49F031EF0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2324100"/>
            <a:ext cx="588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 Sector RG square institution bar chart average (2)" id="4" name="slide4">
            <a:extLst>
              <a:ext uri="{FF2B5EF4-FFF2-40B4-BE49-F238E27FC236}">
                <a16:creationId xmlns:a16="http://schemas.microsoft.com/office/drawing/2014/main" id="{97D6AB7E-E48B-4DEF-A52D-6490903D44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1266825"/>
            <a:ext cx="23431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 Sector RG square institution (4)" id="5" name="slide5">
            <a:extLst>
              <a:ext uri="{FF2B5EF4-FFF2-40B4-BE49-F238E27FC236}">
                <a16:creationId xmlns:a16="http://schemas.microsoft.com/office/drawing/2014/main" id="{B36272B9-F85C-456B-9E98-F7174B2D19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078"/>
            <a:ext cx="12192000" cy="46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 Sector RG %agree - rank trend RG (2)" id="6" name="slide6">
            <a:extLst>
              <a:ext uri="{FF2B5EF4-FFF2-40B4-BE49-F238E27FC236}">
                <a16:creationId xmlns:a16="http://schemas.microsoft.com/office/drawing/2014/main" id="{8D2AC56D-C684-4A61-B145-0ACB463EB2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27" y="0"/>
            <a:ext cx="5777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 Sector RG - Number of inst by subj in RG (2)" id="7" name="slide7">
            <a:extLst>
              <a:ext uri="{FF2B5EF4-FFF2-40B4-BE49-F238E27FC236}">
                <a16:creationId xmlns:a16="http://schemas.microsoft.com/office/drawing/2014/main" id="{D80922C8-33DE-439A-B2C4-0D9F807BA0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2552700"/>
            <a:ext cx="1295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2024-04-29T13:10:22Z</dcterms:created>
  <dcterms:modified xsi:type="dcterms:W3CDTF">2024-04-29T13:10:22Z</dcterms:modified>
</cp:coreProperties>
</file>