
<file path=[Content_Types].xml><?xml version="1.0" encoding="utf-8"?>
<Types xmlns="http://schemas.openxmlformats.org/package/2006/content-types">
  <Override PartName="/ppt/slideLayouts/slideLayout149.xml" ContentType="application/vnd.openxmlformats-officedocument.presentationml.slideLayout+xml"/>
  <Override PartName="/ppt/slideLayouts/slideLayout162.xml" ContentType="application/vnd.openxmlformats-officedocument.presentationml.slideLayout+xml"/>
  <Override PartName="/ppt/slideLayouts/slideLayout41.xml" ContentType="application/vnd.openxmlformats-officedocument.presentationml.slideLayout+xml"/>
  <Override PartName="/ppt/slideLayouts/slideLayout99.xml" ContentType="application/vnd.openxmlformats-officedocument.presentationml.slideLayout+xml"/>
  <Override PartName="/ppt/theme/theme18.xml" ContentType="application/vnd.openxmlformats-officedocument.theme+xml"/>
  <Override PartName="/ppt/slideLayouts/slideLayout35.xml" ContentType="application/vnd.openxmlformats-officedocument.presentationml.slideLayout+xml"/>
  <Override PartName="/ppt/slideMasters/slideMaster9.xml" ContentType="application/vnd.openxmlformats-officedocument.presentationml.slideMaster+xml"/>
  <Override PartName="/ppt/slideLayouts/slideLayout127.xml" ContentType="application/vnd.openxmlformats-officedocument.presentationml.slideLayout+xml"/>
  <Override PartName="/ppt/slideLayouts/slideLayout140.xml" ContentType="application/vnd.openxmlformats-officedocument.presentationml.slideLayout+xml"/>
  <Override PartName="/ppt/slideLayouts/slideLayout77.xml" ContentType="application/vnd.openxmlformats-officedocument.presentationml.slideLayout+xml"/>
  <Override PartName="/ppt/slideLayouts/slideLayout13.xml" ContentType="application/vnd.openxmlformats-officedocument.presentationml.slideLayout+xml"/>
  <Override PartName="/ppt/slideLayouts/slideLayout182.xml" ContentType="application/vnd.openxmlformats-officedocument.presentationml.slideLayout+xml"/>
  <Override PartName="/ppt/slideLayouts/slideLayout105.xml" ContentType="application/vnd.openxmlformats-officedocument.presentationml.slideLayout+xml"/>
  <Override PartName="/ppt/slideLayouts/slideLayout55.xml" ContentType="application/vnd.openxmlformats-officedocument.presentationml.slideLayout+xml"/>
  <Override PartName="/ppt/theme/theme16.xml" ContentType="application/vnd.openxmlformats-officedocument.theme+xml"/>
  <Override PartName="/ppt/slideLayouts/slideLayout160.xml" ContentType="application/vnd.openxmlformats-officedocument.presentationml.slideLayout+xml"/>
  <Override PartName="/ppt/slideLayouts/slideLayout97.xml" ContentType="application/vnd.openxmlformats-officedocument.presentationml.slideLayout+xml"/>
  <Override PartName="/ppt/slideLayouts/slideLayout33.xml" ContentType="application/vnd.openxmlformats-officedocument.presentationml.slideLayout+xml"/>
  <Override PartName="/ppt/slideMasters/slideMaster7.xml" ContentType="application/vnd.openxmlformats-officedocument.presentationml.slideMaster+xml"/>
  <Override PartName="/ppt/slideLayouts/slideLayout125.xml" ContentType="application/vnd.openxmlformats-officedocument.presentationml.slideLayout+xml"/>
  <Override PartName="/ppt/slideLayouts/slideLayout75.xml" ContentType="application/vnd.openxmlformats-officedocument.presentationml.slideLayout+xml"/>
  <Default Extension="xml" ContentType="application/xml"/>
  <Override PartName="/ppt/slideLayouts/slideLayout119.xml" ContentType="application/vnd.openxmlformats-officedocument.presentationml.slideLayout+xml"/>
  <Override PartName="/ppt/slideLayouts/slideLayout11.xml" ContentType="application/vnd.openxmlformats-officedocument.presentationml.slideLayout+xml"/>
  <Override PartName="/ppt/slideLayouts/slideLayout180.xml" ContentType="application/vnd.openxmlformats-officedocument.presentationml.slideLayout+xml"/>
  <Override PartName="/ppt/slideLayouts/slideLayout103.xml" ContentType="application/vnd.openxmlformats-officedocument.presentationml.slideLayout+xml"/>
  <Override PartName="/ppt/slideLayouts/slideLayout53.xml" ContentType="application/vnd.openxmlformats-officedocument.presentationml.slideLayout+xml"/>
  <Override PartName="/ppt/theme/theme14.xml" ContentType="application/vnd.openxmlformats-officedocument.theme+xml"/>
  <Override PartName="/ppt/slideLayouts/slideLayout95.xml" ContentType="application/vnd.openxmlformats-officedocument.presentationml.slideLayout+xml"/>
  <Override PartName="/ppt/slideLayouts/slideLayout139.xml" ContentType="application/vnd.openxmlformats-officedocument.presentationml.slideLayout+xml"/>
  <Override PartName="/ppt/slideLayouts/slideLayout31.xml" ContentType="application/vnd.openxmlformats-officedocument.presentationml.slideLayout+xml"/>
  <Override PartName="/ppt/slideMasters/slideMaster5.xml" ContentType="application/vnd.openxmlformats-officedocument.presentationml.slideMaster+xml"/>
  <Override PartName="/ppt/slideLayouts/slideLayout73.xml" ContentType="application/vnd.openxmlformats-officedocument.presentationml.slideLayout+xml"/>
  <Override PartName="/ppt/slideLayouts/slideLayout117.xml" ContentType="application/vnd.openxmlformats-officedocument.presentationml.slideLayout+xml"/>
  <Override PartName="/ppt/slideLayouts/slideLayout101.xml" ContentType="application/vnd.openxmlformats-officedocument.presentationml.slideLayout+xml"/>
  <Override PartName="/ppt/slides/slide9.xml" ContentType="application/vnd.openxmlformats-officedocument.presentationml.slide+xml"/>
  <Override PartName="/ppt/slideLayouts/slideLayout159.xml" ContentType="application/vnd.openxmlformats-officedocument.presentationml.slideLayout+xml"/>
  <Default Extension="jpeg" ContentType="image/jpeg"/>
  <Override PartName="/ppt/slideLayouts/slideLayout51.xml" ContentType="application/vnd.openxmlformats-officedocument.presentationml.slideLayout+xml"/>
  <Override PartName="/ppt/theme/theme12.xml" ContentType="application/vnd.openxmlformats-officedocument.theme+xml"/>
  <Override PartName="/ppt/slideLayouts/slideLayout93.xml" ContentType="application/vnd.openxmlformats-officedocument.presentationml.slideLayout+xml"/>
  <Override PartName="/ppt/slideLayouts/slideLayout137.xml" ContentType="application/vnd.openxmlformats-officedocument.presentationml.slideLayout+xml"/>
  <Override PartName="/ppt/slideLayouts/slideLayout87.xml" ContentType="application/vnd.openxmlformats-officedocument.presentationml.slideLayout+xml"/>
  <Override PartName="/docProps/app.xml" ContentType="application/vnd.openxmlformats-officedocument.extended-properties+xml"/>
  <Override PartName="/ppt/slideMasters/slideMaster3.xml" ContentType="application/vnd.openxmlformats-officedocument.presentationml.slideMaster+xml"/>
  <Override PartName="/ppt/slideLayouts/slideLayout179.xml" ContentType="application/vnd.openxmlformats-officedocument.presentationml.slideLayout+xml"/>
  <Override PartName="/ppt/slideMasters/slideMaster16.xml" ContentType="application/vnd.openxmlformats-officedocument.presentationml.slideMaster+xml"/>
  <Override PartName="/ppt/slideLayouts/slideLayout8.xml" ContentType="application/vnd.openxmlformats-officedocument.presentationml.slideLayout+xml"/>
  <Override PartName="/ppt/slideLayouts/slideLayout71.xml" ContentType="application/vnd.openxmlformats-officedocument.presentationml.slideLayout+xml"/>
  <Override PartName="/ppt/slideLayouts/slideLayout115.xml" ContentType="application/vnd.openxmlformats-officedocument.presentationml.slideLayout+xml"/>
  <Override PartName="/ppt/slides/slide7.xml" ContentType="application/vnd.openxmlformats-officedocument.presentationml.slide+xml"/>
  <Override PartName="/ppt/slideLayouts/slideLayout157.xml" ContentType="application/vnd.openxmlformats-officedocument.presentationml.slideLayout+xml"/>
  <Override PartName="/ppt/theme/theme10.xml" ContentType="application/vnd.openxmlformats-officedocument.theme+xml"/>
  <Override PartName="/ppt/slideLayouts/slideLayout91.xml" ContentType="application/vnd.openxmlformats-officedocument.presentationml.slideLayout+xml"/>
  <Override PartName="/ppt/slideLayouts/slideLayout135.xml" ContentType="application/vnd.openxmlformats-officedocument.presentationml.slideLayout+xml"/>
  <Override PartName="/ppt/slideLayouts/slideLayout85.xml" ContentType="application/vnd.openxmlformats-officedocument.presentationml.slideLayout+xml"/>
  <Override PartName="/ppt/theme/theme9.xml" ContentType="application/vnd.openxmlformats-officedocument.theme+xml"/>
  <Override PartName="/ppt/slideMasters/slideMaster1.xml" ContentType="application/vnd.openxmlformats-officedocument.presentationml.slideMaster+xml"/>
  <Override PartName="/ppt/slideLayouts/slideLayout177.xml" ContentType="application/vnd.openxmlformats-officedocument.presentationml.slideLayout+xml"/>
  <Override PartName="/ppt/slideMasters/slideMaster14.xml" ContentType="application/vnd.openxmlformats-officedocument.presentationml.slideMaster+xml"/>
  <Override PartName="/ppt/slideLayouts/slideLayout6.xml" ContentType="application/vnd.openxmlformats-officedocument.presentationml.slideLayout+xml"/>
  <Override PartName="/ppt/slideLayouts/slideLayout113.xml" ContentType="application/vnd.openxmlformats-officedocument.presentationml.slideLayout+xml"/>
  <Override PartName="/ppt/slideLayouts/slideLayout63.xml" ContentType="application/vnd.openxmlformats-officedocument.presentationml.slideLayout+xml"/>
  <Override PartName="/ppt/slides/slide5.xml" ContentType="application/vnd.openxmlformats-officedocument.presentationml.slide+xml"/>
  <Override PartName="/ppt/slideLayouts/slideLayout155.xml" ContentType="application/vnd.openxmlformats-officedocument.presentationml.slideLayout+xml"/>
  <Override PartName="/ppt/slideLayouts/slideLayout28.xml" ContentType="application/vnd.openxmlformats-officedocument.presentationml.slideLayout+xml"/>
  <Override PartName="/ppt/slideLayouts/slideLayout133.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4.xml" ContentType="application/vnd.openxmlformats-officedocument.presentationml.slideLayout+xml"/>
  <Override PartName="/ppt/slideMasters/slideMaster12.xml" ContentType="application/vnd.openxmlformats-officedocument.presentationml.slideMaster+xml"/>
  <Override PartName="/ppt/slideLayouts/slideLayout111.xml" ContentType="application/vnd.openxmlformats-officedocument.presentationml.slideLayout+xml"/>
  <Override PartName="/ppt/slideLayouts/slideLayout169.xml" ContentType="application/vnd.openxmlformats-officedocument.presentationml.slideLayout+xml"/>
  <Override PartName="/ppt/slideLayouts/slideLayout48.xml" ContentType="application/vnd.openxmlformats-officedocument.presentationml.slideLayout+xml"/>
  <Override PartName="/ppt/slideLayouts/slideLayout61.xml" ContentType="application/vnd.openxmlformats-officedocument.presentationml.slideLayout+xml"/>
  <Override PartName="/ppt/notesSlides/notesSlide1.xml" ContentType="application/vnd.openxmlformats-officedocument.presentationml.notesSlide+xml"/>
  <Override PartName="/ppt/slideLayouts/slideLayout153.xml" ContentType="application/vnd.openxmlformats-officedocument.presentationml.slideLayout+xml"/>
  <Override PartName="/ppt/slides/slide3.xml" ContentType="application/vnd.openxmlformats-officedocument.presentationml.slide+xml"/>
  <Override PartName="/ppt/slideLayouts/slideLayout147.xml" ContentType="application/vnd.openxmlformats-officedocument.presentationml.slideLayout+xml"/>
  <Override PartName="/ppt/slideLayouts/slideLayout26.xml" ContentType="application/vnd.openxmlformats-officedocument.presentationml.slideLayout+xml"/>
  <Override PartName="/ppt/slideLayouts/slideLayout131.xml" ContentType="application/vnd.openxmlformats-officedocument.presentationml.slideLayout+xml"/>
  <Override PartName="/ppt/slideLayouts/slideLayout68.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slideLayouts/slideLayout173.xml" ContentType="application/vnd.openxmlformats-officedocument.presentationml.slideLayout+xml"/>
  <Override PartName="/ppt/slideMasters/slideMaster10.xml" ContentType="application/vnd.openxmlformats-officedocument.presentationml.slideMaster+xml"/>
  <Override PartName="/ppt/slideLayouts/slideLayout2.xml" ContentType="application/vnd.openxmlformats-officedocument.presentationml.slideLayout+xml"/>
  <Override PartName="/ppt/slideLayouts/slideLayout167.xml" ContentType="application/vnd.openxmlformats-officedocument.presentationml.slideLayout+xml"/>
  <Override PartName="/ppt/slideLayouts/slideLayout46.xml" ContentType="application/vnd.openxmlformats-officedocument.presentationml.slideLayout+xml"/>
  <Override PartName="/ppt/slides/slide1.xml" ContentType="application/vnd.openxmlformats-officedocument.presentationml.slide+xml"/>
  <Override PartName="/ppt/slideLayouts/slideLayout151.xml" ContentType="application/vnd.openxmlformats-officedocument.presentationml.slideLayout+xml"/>
  <Override PartName="/ppt/slideLayouts/slideLayout145.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slideLayouts/slideLayout187.xml" ContentType="application/vnd.openxmlformats-officedocument.presentationml.slideLayout+xml"/>
  <Override PartName="/ppt/slideLayouts/slideLayout66.xml" ContentType="application/vnd.openxmlformats-officedocument.presentationml.slideLayout+xml"/>
  <Override PartName="/ppt/slideLayouts/slideLayout123.xml" ContentType="application/vnd.openxmlformats-officedocument.presentationml.slideLayout+xml"/>
  <Override PartName="/ppt/theme/theme3.xml" ContentType="application/vnd.openxmlformats-officedocument.theme+xml"/>
  <Override PartName="/ppt/slideLayouts/slideLayout171.xml" ContentType="application/vnd.openxmlformats-officedocument.presentationml.slideLayout+xml"/>
  <Override PartName="/ppt/viewProps.xml" ContentType="application/vnd.openxmlformats-officedocument.presentationml.viewProps+xml"/>
  <Override PartName="/ppt/slideLayouts/slideLayout165.xml" ContentType="application/vnd.openxmlformats-officedocument.presentationml.slideLayout+xml"/>
  <Override PartName="/ppt/slideLayouts/slideLayout44.xml" ContentType="application/vnd.openxmlformats-officedocument.presentationml.slideLayout+xml"/>
  <Override PartName="/docProps/core.xml" ContentType="application/vnd.openxmlformats-package.core-properties+xml"/>
  <Override PartName="/ppt/slideLayouts/slideLayout38.xml" ContentType="application/vnd.openxmlformats-officedocument.presentationml.slideLayout+xml"/>
  <Override PartName="/ppt/slides/slide11.xml" ContentType="application/vnd.openxmlformats-officedocument.presentationml.slide+xml"/>
  <Override PartName="/ppt/slideLayouts/slideLayout143.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185.xml" ContentType="application/vnd.openxmlformats-officedocument.presentationml.slideLayout+xml"/>
  <Override PartName="/ppt/slideLayouts/slideLayout108.xml" ContentType="application/vnd.openxmlformats-officedocument.presentationml.slideLayout+xml"/>
  <Override PartName="/ppt/slideLayouts/slideLayout121.xml" ContentType="application/vnd.openxmlformats-officedocument.presentationml.slideLayout+xml"/>
  <Override PartName="/ppt/theme/theme1.xml" ContentType="application/vnd.openxmlformats-officedocument.theme+xml"/>
  <Override PartName="/ppt/slideLayouts/slideLayout58.xml" ContentType="application/vnd.openxmlformats-officedocument.presentationml.slideLayout+xml"/>
  <Override PartName="/ppt/slideLayouts/slideLayout163.xml" ContentType="application/vnd.openxmlformats-officedocument.presentationml.slideLayout+xml"/>
  <Override PartName="/ppt/slideLayouts/slideLayout42.xml" ContentType="application/vnd.openxmlformats-officedocument.presentationml.slideLayout+xml"/>
  <Override PartName="/ppt/slideLayouts/slideLayout36.xml" ContentType="application/vnd.openxmlformats-officedocument.presentationml.slideLayout+xml"/>
  <Override PartName="/ppt/slideLayouts/slideLayout128.xml" ContentType="application/vnd.openxmlformats-officedocument.presentationml.slideLayout+xml"/>
  <Override PartName="/ppt/slideLayouts/slideLayout141.xml" ContentType="application/vnd.openxmlformats-officedocument.presentationml.slideLayout+xml"/>
  <Override PartName="/ppt/slideLayouts/slideLayout20.xml" ContentType="application/vnd.openxmlformats-officedocument.presentationml.slideLayout+xml"/>
  <Override PartName="/ppt/slideLayouts/slideLayout78.xml" ContentType="application/vnd.openxmlformats-officedocument.presentationml.slideLayout+xml"/>
  <Override PartName="/ppt/slideLayouts/slideLayout14.xml" ContentType="application/vnd.openxmlformats-officedocument.presentationml.slideLayout+xml"/>
  <Override PartName="/ppt/slideLayouts/slideLayout183.xml" ContentType="application/vnd.openxmlformats-officedocument.presentationml.slideLayout+xml"/>
  <Override PartName="/ppt/slideLayouts/slideLayout106.xml" ContentType="application/vnd.openxmlformats-officedocument.presentationml.slideLayout+xml"/>
  <Override PartName="/ppt/slideLayouts/slideLayout56.xml" ContentType="application/vnd.openxmlformats-officedocument.presentationml.slideLayout+xml"/>
  <Override PartName="/ppt/theme/theme17.xml" ContentType="application/vnd.openxmlformats-officedocument.theme+xml"/>
  <Override PartName="/ppt/slideLayouts/slideLayout161.xml" ContentType="application/vnd.openxmlformats-officedocument.presentationml.slideLayout+xml"/>
  <Override PartName="/ppt/slideLayouts/slideLayout40.xml" ContentType="application/vnd.openxmlformats-officedocument.presentationml.slideLayout+xml"/>
  <Override PartName="/ppt/slideLayouts/slideLayout98.xml" ContentType="application/vnd.openxmlformats-officedocument.presentationml.slideLayout+xml"/>
  <Override PartName="/ppt/slideLayouts/slideLayout34.xml" ContentType="application/vnd.openxmlformats-officedocument.presentationml.slideLayout+xml"/>
  <Override PartName="/ppt/slideMasters/slideMaster8.xml" ContentType="application/vnd.openxmlformats-officedocument.presentationml.slideMaster+xml"/>
  <Override PartName="/ppt/slideLayouts/slideLayout126.xml" ContentType="application/vnd.openxmlformats-officedocument.presentationml.slideLayout+xml"/>
  <Override PartName="/ppt/slideLayouts/slideLayout76.xml" ContentType="application/vnd.openxmlformats-officedocument.presentationml.slideLayout+xml"/>
  <Override PartName="/ppt/slideLayouts/slideLayout12.xml" ContentType="application/vnd.openxmlformats-officedocument.presentationml.slideLayout+xml"/>
  <Override PartName="/ppt/slideLayouts/slideLayout181.xml" ContentType="application/vnd.openxmlformats-officedocument.presentationml.slideLayout+xml"/>
  <Override PartName="/ppt/slideLayouts/slideLayout104.xml" ContentType="application/vnd.openxmlformats-officedocument.presentationml.slideLayout+xml"/>
  <Override PartName="/ppt/slideLayouts/slideLayout54.xml" ContentType="application/vnd.openxmlformats-officedocument.presentationml.slideLayout+xml"/>
  <Override PartName="/ppt/theme/theme15.xml" ContentType="application/vnd.openxmlformats-officedocument.theme+xml"/>
  <Override PartName="/ppt/slideLayouts/slideLayout96.xml" ContentType="application/vnd.openxmlformats-officedocument.presentationml.slideLayout+xml"/>
  <Override PartName="/ppt/slideLayouts/slideLayout32.xml" ContentType="application/vnd.openxmlformats-officedocument.presentationml.slideLayout+xml"/>
  <Override PartName="/ppt/notesMasters/notesMaster1.xml" ContentType="application/vnd.openxmlformats-officedocument.presentationml.notesMaster+xml"/>
  <Override PartName="/ppt/slideMasters/slideMaster6.xml" ContentType="application/vnd.openxmlformats-officedocument.presentationml.slideMaster+xml"/>
  <Override PartName="/ppt/slideLayouts/slideLayout74.xml" ContentType="application/vnd.openxmlformats-officedocument.presentationml.slideLayout+xml"/>
  <Override PartName="/ppt/slideLayouts/slideLayout118.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Layouts/slideLayout102.xml" ContentType="application/vnd.openxmlformats-officedocument.presentationml.slideLayout+xml"/>
  <Override PartName="/ppt/slideLayouts/slideLayout52.xml" ContentType="application/vnd.openxmlformats-officedocument.presentationml.slideLayout+xml"/>
  <Override PartName="/ppt/theme/theme13.xml" ContentType="application/vnd.openxmlformats-officedocument.theme+xml"/>
  <Override PartName="/ppt/slideLayouts/slideLayout94.xml" ContentType="application/vnd.openxmlformats-officedocument.presentationml.slideLayout+xml"/>
  <Override PartName="/ppt/slideLayouts/slideLayout138.xml" ContentType="application/vnd.openxmlformats-officedocument.presentationml.slideLayout+xml"/>
  <Override PartName="/ppt/slideLayouts/slideLayout30.xml" ContentType="application/vnd.openxmlformats-officedocument.presentationml.slideLayout+xml"/>
  <Override PartName="/ppt/slideLayouts/slideLayout88.xml" ContentType="application/vnd.openxmlformats-officedocument.presentationml.slideLayout+xml"/>
  <Override PartName="/ppt/slideMasters/slideMaster4.xml" ContentType="application/vnd.openxmlformats-officedocument.presentationml.slideMaster+xml"/>
  <Override PartName="/ppt/slideMasters/slideMaster17.xml" ContentType="application/vnd.openxmlformats-officedocument.presentationml.slideMaster+xml"/>
  <Override PartName="/ppt/slideLayouts/slideLayout72.xml" ContentType="application/vnd.openxmlformats-officedocument.presentationml.slideLayout+xml"/>
  <Override PartName="/ppt/slideLayouts/slideLayout9.xml" ContentType="application/vnd.openxmlformats-officedocument.presentationml.slideLayout+xml"/>
  <Override PartName="/ppt/slideLayouts/slideLayout116.xml" ContentType="application/vnd.openxmlformats-officedocument.presentationml.slideLayout+xml"/>
  <Override PartName="/ppt/slideLayouts/slideLayout100.xml" ContentType="application/vnd.openxmlformats-officedocument.presentationml.slideLayout+xml"/>
  <Override PartName="/ppt/slides/slide8.xml" ContentType="application/vnd.openxmlformats-officedocument.presentationml.slide+xml"/>
  <Override PartName="/ppt/slideLayouts/slideLayout158.xml" ContentType="application/vnd.openxmlformats-officedocument.presentationml.slideLayout+xml"/>
  <Override PartName="/ppt/slideLayouts/slideLayout50.xml" ContentType="application/vnd.openxmlformats-officedocument.presentationml.slideLayout+xml"/>
  <Override PartName="/ppt/theme/theme11.xml" ContentType="application/vnd.openxmlformats-officedocument.theme+xml"/>
  <Override PartName="/ppt/slideLayouts/slideLayout92.xml" ContentType="application/vnd.openxmlformats-officedocument.presentationml.slideLayout+xml"/>
  <Override PartName="/ppt/slideLayouts/slideLayout136.xml" ContentType="application/vnd.openxmlformats-officedocument.presentationml.slideLayout+xml"/>
  <Override PartName="/ppt/slideLayouts/slideLayout86.xml" ContentType="application/vnd.openxmlformats-officedocument.presentationml.slideLayout+xml"/>
  <Override PartName="/ppt/slideMasters/slideMaster2.xml" ContentType="application/vnd.openxmlformats-officedocument.presentationml.slideMaster+xml"/>
  <Override PartName="/ppt/slideLayouts/slideLayout178.xml" ContentType="application/vnd.openxmlformats-officedocument.presentationml.slideLayout+xml"/>
  <Override PartName="/ppt/slideMasters/slideMaster15.xml" ContentType="application/vnd.openxmlformats-officedocument.presentationml.slideMaster+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114.xml" ContentType="application/vnd.openxmlformats-officedocument.presentationml.slideLayout+xml"/>
  <Override PartName="/ppt/slideLayouts/slideLayout64.xml" ContentType="application/vnd.openxmlformats-officedocument.presentationml.slideLayout+xml"/>
  <Override PartName="/ppt/slides/slide6.xml" ContentType="application/vnd.openxmlformats-officedocument.presentationml.slide+xml"/>
  <Override PartName="/ppt/slideLayouts/slideLayout156.xml" ContentType="application/vnd.openxmlformats-officedocument.presentationml.slideLayout+xml"/>
  <Override PartName="/ppt/slideLayouts/slideLayout29.xml" ContentType="application/vnd.openxmlformats-officedocument.presentationml.slideLayout+xml"/>
  <Override PartName="/ppt/slideLayouts/slideLayout90.xml" ContentType="application/vnd.openxmlformats-officedocument.presentationml.slideLayout+xml"/>
  <Override PartName="/ppt/slideLayouts/slideLayout134.xml" ContentType="application/vnd.openxmlformats-officedocument.presentationml.slideLayout+xml"/>
  <Override PartName="/ppt/slideLayouts/slideLayout84.xml" ContentType="application/vnd.openxmlformats-officedocument.presentationml.slideLayout+xml"/>
  <Override PartName="/ppt/theme/theme8.xml" ContentType="application/vnd.openxmlformats-officedocument.theme+xml"/>
  <Override PartName="/ppt/tableStyles.xml" ContentType="application/vnd.openxmlformats-officedocument.presentationml.tableStyles+xml"/>
  <Override PartName="/ppt/slideLayouts/slideLayout176.xml" ContentType="application/vnd.openxmlformats-officedocument.presentationml.slideLayout+xml"/>
  <Override PartName="/ppt/slideMasters/slideMaster13.xml" ContentType="application/vnd.openxmlformats-officedocument.presentationml.slideMaster+xml"/>
  <Override PartName="/ppt/slideLayouts/slideLayout5.xml" ContentType="application/vnd.openxmlformats-officedocument.presentationml.slideLayout+xml"/>
  <Override PartName="/ppt/slideLayouts/slideLayout112.xml" ContentType="application/vnd.openxmlformats-officedocument.presentationml.slideLayout+xml"/>
  <Override PartName="/ppt/slideLayouts/slideLayout49.xml" ContentType="application/vnd.openxmlformats-officedocument.presentationml.slideLayout+xml"/>
  <Override PartName="/ppt/slideLayouts/slideLayout62.xml" ContentType="application/vnd.openxmlformats-officedocument.presentationml.slideLayout+xml"/>
  <Default Extension="bin" ContentType="application/vnd.openxmlformats-officedocument.presentationml.printerSettings"/>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154.xml" ContentType="application/vnd.openxmlformats-officedocument.presentationml.slideLayout+xml"/>
  <Override PartName="/ppt/slideLayouts/slideLayout148.xml" ContentType="application/vnd.openxmlformats-officedocument.presentationml.slideLayout+xml"/>
  <Override PartName="/ppt/slideLayouts/slideLayout27.xml" ContentType="application/vnd.openxmlformats-officedocument.presentationml.slideLayout+xml"/>
  <Override PartName="/ppt/slideLayouts/slideLayout132.xml" ContentType="application/vnd.openxmlformats-officedocument.presentationml.slideLayout+xml"/>
  <Override PartName="/ppt/slideLayouts/slideLayout69.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slideLayouts/slideLayout174.xml" ContentType="application/vnd.openxmlformats-officedocument.presentationml.slideLayout+xml"/>
  <Override PartName="/ppt/slideMasters/slideMaster11.xml" ContentType="application/vnd.openxmlformats-officedocument.presentationml.slideMaster+xml"/>
  <Override PartName="/ppt/slideLayouts/slideLayout3.xml" ContentType="application/vnd.openxmlformats-officedocument.presentationml.slideLayout+xml"/>
  <Override PartName="/ppt/slideLayouts/slideLayout110.xml" ContentType="application/vnd.openxmlformats-officedocument.presentationml.slideLayout+xml"/>
  <Override PartName="/ppt/slideLayouts/slideLayout168.xml" ContentType="application/vnd.openxmlformats-officedocument.presentationml.slideLayout+xml"/>
  <Override PartName="/ppt/slideLayouts/slideLayout47.xml" ContentType="application/vnd.openxmlformats-officedocument.presentationml.slideLayout+xml"/>
  <Override PartName="/ppt/slideLayouts/slideLayout60.xml" ContentType="application/vnd.openxmlformats-officedocument.presentationml.slideLayout+xml"/>
  <Override PartName="/ppt/slides/slide2.xml" ContentType="application/vnd.openxmlformats-officedocument.presentationml.slide+xml"/>
  <Override PartName="/ppt/slideLayouts/slideLayout152.xml" ContentType="application/vnd.openxmlformats-officedocument.presentationml.slideLayout+xml"/>
  <Override PartName="/ppt/slideLayouts/slideLayout89.xml" ContentType="application/vnd.openxmlformats-officedocument.presentationml.slideLayout+xml"/>
  <Override PartName="/ppt/slideLayouts/slideLayout146.xml" ContentType="application/vnd.openxmlformats-officedocument.presentationml.slideLayout+xml"/>
  <Override PartName="/ppt/slideLayouts/slideLayout25.xml" ContentType="application/vnd.openxmlformats-officedocument.presentationml.slideLayout+xml"/>
  <Override PartName="/ppt/slideLayouts/slideLayout19.xml" ContentType="application/vnd.openxmlformats-officedocument.presentationml.slideLayout+xml"/>
  <Override PartName="/ppt/slideLayouts/slideLayout130.xml" ContentType="application/vnd.openxmlformats-officedocument.presentationml.slideLayout+xml"/>
  <Override PartName="/ppt/slideLayouts/slideLayout67.xml" ContentType="application/vnd.openxmlformats-officedocument.presentationml.slideLayout+xml"/>
  <Override PartName="/ppt/slideLayouts/slideLayout80.xml" ContentType="application/vnd.openxmlformats-officedocument.presentationml.slideLayout+xml"/>
  <Override PartName="/ppt/slideLayouts/slideLayout124.xml" ContentType="application/vnd.openxmlformats-officedocument.presentationml.slideLayout+xml"/>
  <Override PartName="/ppt/theme/theme4.xml" ContentType="application/vnd.openxmlformats-officedocument.theme+xml"/>
  <Override PartName="/ppt/slideLayouts/slideLayout172.xml" ContentType="application/vnd.openxmlformats-officedocument.presentationml.slideLayout+xml"/>
  <Override PartName="/ppt/slideLayouts/slideLayout1.xml" ContentType="application/vnd.openxmlformats-officedocument.presentationml.slideLayout+xml"/>
  <Override PartName="/ppt/slideLayouts/slideLayout16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150.xml" ContentType="application/vnd.openxmlformats-officedocument.presentationml.slideLayout+xml"/>
  <Default Extension="png" ContentType="image/png"/>
  <Override PartName="/ppt/slides/slide12.xml" ContentType="application/vnd.openxmlformats-officedocument.presentationml.slide+xml"/>
  <Override PartName="/ppt/slideLayouts/slideLayout144.xml" ContentType="application/vnd.openxmlformats-officedocument.presentationml.slideLayout+xml"/>
  <Override PartName="/ppt/slideLayouts/slideLayout23.xml" ContentType="application/vnd.openxmlformats-officedocument.presentationml.slideLayout+xml"/>
  <Default Extension="rels" ContentType="application/vnd.openxmlformats-package.relationships+xml"/>
  <Override PartName="/ppt/slideLayouts/slideLayout17.xml" ContentType="application/vnd.openxmlformats-officedocument.presentationml.slideLayout+xml"/>
  <Override PartName="/ppt/slideLayouts/slideLayout186.xml" ContentType="application/vnd.openxmlformats-officedocument.presentationml.slideLayout+xml"/>
  <Override PartName="/ppt/slideLayouts/slideLayout65.xml" ContentType="application/vnd.openxmlformats-officedocument.presentationml.slideLayout+xml"/>
  <Override PartName="/ppt/slideLayouts/slideLayout109.xml" ContentType="application/vnd.openxmlformats-officedocument.presentationml.slideLayout+xml"/>
  <Override PartName="/ppt/slideLayouts/slideLayout122.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170.xml" ContentType="application/vnd.openxmlformats-officedocument.presentationml.slideLayout+xml"/>
  <Override PartName="/ppt/slideLayouts/slideLayout164.xml" ContentType="application/vnd.openxmlformats-officedocument.presentationml.slideLayout+xml"/>
  <Override PartName="/ppt/slideLayouts/slideLayout43.xml" ContentType="application/vnd.openxmlformats-officedocument.presentationml.slideLayout+xml"/>
  <Override PartName="/ppt/slideLayouts/slideLayout37.xml" ContentType="application/vnd.openxmlformats-officedocument.presentationml.slideLayout+xml"/>
  <Override PartName="/ppt/slides/slide10.xml" ContentType="application/vnd.openxmlformats-officedocument.presentationml.slide+xml"/>
  <Override PartName="/ppt/slideLayouts/slideLayout129.xml" ContentType="application/vnd.openxmlformats-officedocument.presentationml.slideLayout+xml"/>
  <Override PartName="/ppt/slideLayouts/slideLayout142.xml" ContentType="application/vnd.openxmlformats-officedocument.presentationml.slideLayout+xml"/>
  <Override PartName="/ppt/slideLayouts/slideLayout21.xml" ContentType="application/vnd.openxmlformats-officedocument.presentationml.slideLayout+xml"/>
  <Override PartName="/ppt/slideLayouts/slideLayout79.xml" ContentType="application/vnd.openxmlformats-officedocument.presentationml.slideLayout+xml"/>
  <Override PartName="/ppt/slideLayouts/slideLayout15.xml" ContentType="application/vnd.openxmlformats-officedocument.presentationml.slideLayout+xml"/>
  <Override PartName="/ppt/slideLayouts/slideLayout184.xml" ContentType="application/vnd.openxmlformats-officedocument.presentationml.slideLayout+xml"/>
  <Override PartName="/ppt/presProps.xml" ContentType="application/vnd.openxmlformats-officedocument.presentationml.presProps+xml"/>
  <Override PartName="/ppt/slideLayouts/slideLayout107.xml" ContentType="application/vnd.openxmlformats-officedocument.presentationml.slideLayout+xml"/>
  <Override PartName="/ppt/slideLayouts/slideLayout120.xml" ContentType="application/vnd.openxmlformats-officedocument.presentationml.slideLayout+xml"/>
  <Override PartName="/ppt/slideLayouts/slideLayout57.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 id="2147483662" r:id="rId15"/>
    <p:sldMasterId id="2147483663" r:id="rId16"/>
    <p:sldMasterId id="2147483664" r:id="rId17"/>
  </p:sldMasterIdLst>
  <p:notesMasterIdLst>
    <p:notesMasterId r:id="rId30"/>
  </p:notesMasterIdLst>
  <p:sldIdLst>
    <p:sldId id="262" r:id="rId18"/>
    <p:sldId id="259" r:id="rId19"/>
    <p:sldId id="260" r:id="rId20"/>
    <p:sldId id="277" r:id="rId21"/>
    <p:sldId id="278" r:id="rId22"/>
    <p:sldId id="280" r:id="rId23"/>
    <p:sldId id="279" r:id="rId24"/>
    <p:sldId id="281" r:id="rId25"/>
    <p:sldId id="282" r:id="rId26"/>
    <p:sldId id="283" r:id="rId27"/>
    <p:sldId id="284" r:id="rId28"/>
    <p:sldId id="263" r:id="rId29"/>
  </p:sldIdLst>
  <p:sldSz cx="13004800" cy="9753600"/>
  <p:notesSz cx="6858000" cy="9144000"/>
  <p:defaultTextStyle>
    <a:defPPr>
      <a:defRPr lang="en-US"/>
    </a:defPPr>
    <a:lvl1pPr algn="ctr" rtl="0" fontAlgn="base">
      <a:spcBef>
        <a:spcPct val="0"/>
      </a:spcBef>
      <a:spcAft>
        <a:spcPct val="0"/>
      </a:spcAft>
      <a:defRPr sz="3800" kern="1200">
        <a:solidFill>
          <a:srgbClr val="46413B"/>
        </a:solidFill>
        <a:latin typeface="Hoefler Text" pitchFamily="-65" charset="0"/>
        <a:ea typeface="ヒラギノ明朝 ProN W3" pitchFamily="-65" charset="-128"/>
        <a:cs typeface="ヒラギノ明朝 ProN W3" pitchFamily="-65" charset="-128"/>
        <a:sym typeface="Hoefler Text" pitchFamily="-65" charset="0"/>
      </a:defRPr>
    </a:lvl1pPr>
    <a:lvl2pPr marL="457200" algn="ctr" rtl="0" fontAlgn="base">
      <a:spcBef>
        <a:spcPct val="0"/>
      </a:spcBef>
      <a:spcAft>
        <a:spcPct val="0"/>
      </a:spcAft>
      <a:defRPr sz="3800" kern="1200">
        <a:solidFill>
          <a:srgbClr val="46413B"/>
        </a:solidFill>
        <a:latin typeface="Hoefler Text" pitchFamily="-65" charset="0"/>
        <a:ea typeface="ヒラギノ明朝 ProN W3" pitchFamily="-65" charset="-128"/>
        <a:cs typeface="ヒラギノ明朝 ProN W3" pitchFamily="-65" charset="-128"/>
        <a:sym typeface="Hoefler Text" pitchFamily="-65" charset="0"/>
      </a:defRPr>
    </a:lvl2pPr>
    <a:lvl3pPr marL="914400" algn="ctr" rtl="0" fontAlgn="base">
      <a:spcBef>
        <a:spcPct val="0"/>
      </a:spcBef>
      <a:spcAft>
        <a:spcPct val="0"/>
      </a:spcAft>
      <a:defRPr sz="3800" kern="1200">
        <a:solidFill>
          <a:srgbClr val="46413B"/>
        </a:solidFill>
        <a:latin typeface="Hoefler Text" pitchFamily="-65" charset="0"/>
        <a:ea typeface="ヒラギノ明朝 ProN W3" pitchFamily="-65" charset="-128"/>
        <a:cs typeface="ヒラギノ明朝 ProN W3" pitchFamily="-65" charset="-128"/>
        <a:sym typeface="Hoefler Text" pitchFamily="-65" charset="0"/>
      </a:defRPr>
    </a:lvl3pPr>
    <a:lvl4pPr marL="1371600" algn="ctr" rtl="0" fontAlgn="base">
      <a:spcBef>
        <a:spcPct val="0"/>
      </a:spcBef>
      <a:spcAft>
        <a:spcPct val="0"/>
      </a:spcAft>
      <a:defRPr sz="3800" kern="1200">
        <a:solidFill>
          <a:srgbClr val="46413B"/>
        </a:solidFill>
        <a:latin typeface="Hoefler Text" pitchFamily="-65" charset="0"/>
        <a:ea typeface="ヒラギノ明朝 ProN W3" pitchFamily="-65" charset="-128"/>
        <a:cs typeface="ヒラギノ明朝 ProN W3" pitchFamily="-65" charset="-128"/>
        <a:sym typeface="Hoefler Text" pitchFamily="-65" charset="0"/>
      </a:defRPr>
    </a:lvl4pPr>
    <a:lvl5pPr marL="1828800" algn="ctr" rtl="0" fontAlgn="base">
      <a:spcBef>
        <a:spcPct val="0"/>
      </a:spcBef>
      <a:spcAft>
        <a:spcPct val="0"/>
      </a:spcAft>
      <a:defRPr sz="3800" kern="1200">
        <a:solidFill>
          <a:srgbClr val="46413B"/>
        </a:solidFill>
        <a:latin typeface="Hoefler Text" pitchFamily="-65" charset="0"/>
        <a:ea typeface="ヒラギノ明朝 ProN W3" pitchFamily="-65" charset="-128"/>
        <a:cs typeface="ヒラギノ明朝 ProN W3" pitchFamily="-65" charset="-128"/>
        <a:sym typeface="Hoefler Text" pitchFamily="-65" charset="0"/>
      </a:defRPr>
    </a:lvl5pPr>
    <a:lvl6pPr marL="2286000" algn="l" defTabSz="457200" rtl="0" eaLnBrk="1" latinLnBrk="0" hangingPunct="1">
      <a:defRPr sz="3800" kern="1200">
        <a:solidFill>
          <a:srgbClr val="46413B"/>
        </a:solidFill>
        <a:latin typeface="Hoefler Text" pitchFamily="-65" charset="0"/>
        <a:ea typeface="ヒラギノ明朝 ProN W3" pitchFamily="-65" charset="-128"/>
        <a:cs typeface="ヒラギノ明朝 ProN W3" pitchFamily="-65" charset="-128"/>
        <a:sym typeface="Hoefler Text" pitchFamily="-65" charset="0"/>
      </a:defRPr>
    </a:lvl6pPr>
    <a:lvl7pPr marL="2743200" algn="l" defTabSz="457200" rtl="0" eaLnBrk="1" latinLnBrk="0" hangingPunct="1">
      <a:defRPr sz="3800" kern="1200">
        <a:solidFill>
          <a:srgbClr val="46413B"/>
        </a:solidFill>
        <a:latin typeface="Hoefler Text" pitchFamily="-65" charset="0"/>
        <a:ea typeface="ヒラギノ明朝 ProN W3" pitchFamily="-65" charset="-128"/>
        <a:cs typeface="ヒラギノ明朝 ProN W3" pitchFamily="-65" charset="-128"/>
        <a:sym typeface="Hoefler Text" pitchFamily="-65" charset="0"/>
      </a:defRPr>
    </a:lvl7pPr>
    <a:lvl8pPr marL="3200400" algn="l" defTabSz="457200" rtl="0" eaLnBrk="1" latinLnBrk="0" hangingPunct="1">
      <a:defRPr sz="3800" kern="1200">
        <a:solidFill>
          <a:srgbClr val="46413B"/>
        </a:solidFill>
        <a:latin typeface="Hoefler Text" pitchFamily="-65" charset="0"/>
        <a:ea typeface="ヒラギノ明朝 ProN W3" pitchFamily="-65" charset="-128"/>
        <a:cs typeface="ヒラギノ明朝 ProN W3" pitchFamily="-65" charset="-128"/>
        <a:sym typeface="Hoefler Text" pitchFamily="-65" charset="0"/>
      </a:defRPr>
    </a:lvl8pPr>
    <a:lvl9pPr marL="3657600" algn="l" defTabSz="457200" rtl="0" eaLnBrk="1" latinLnBrk="0" hangingPunct="1">
      <a:defRPr sz="3800" kern="1200">
        <a:solidFill>
          <a:srgbClr val="46413B"/>
        </a:solidFill>
        <a:latin typeface="Hoefler Text" pitchFamily="-65" charset="0"/>
        <a:ea typeface="ヒラギノ明朝 ProN W3" pitchFamily="-65" charset="-128"/>
        <a:cs typeface="ヒラギノ明朝 ProN W3" pitchFamily="-65" charset="-128"/>
        <a:sym typeface="Hoefler Text" pitchFamily="-65"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varScale="1">
        <p:scale>
          <a:sx n="82" d="100"/>
          <a:sy n="82" d="100"/>
        </p:scale>
        <p:origin x="-648" y="-104"/>
      </p:cViewPr>
      <p:guideLst>
        <p:guide orient="horz" pos="3072"/>
        <p:guide pos="409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3.xml"/><Relationship Id="rId21" Type="http://schemas.openxmlformats.org/officeDocument/2006/relationships/slide" Target="slides/slide4.xml"/><Relationship Id="rId22" Type="http://schemas.openxmlformats.org/officeDocument/2006/relationships/slide" Target="slides/slide5.xml"/><Relationship Id="rId23" Type="http://schemas.openxmlformats.org/officeDocument/2006/relationships/slide" Target="slides/slide6.xml"/><Relationship Id="rId24" Type="http://schemas.openxmlformats.org/officeDocument/2006/relationships/slide" Target="slides/slide7.xml"/><Relationship Id="rId25" Type="http://schemas.openxmlformats.org/officeDocument/2006/relationships/slide" Target="slides/slide8.xml"/><Relationship Id="rId26" Type="http://schemas.openxmlformats.org/officeDocument/2006/relationships/slide" Target="slides/slide9.xml"/><Relationship Id="rId27" Type="http://schemas.openxmlformats.org/officeDocument/2006/relationships/slide" Target="slides/slide10.xml"/><Relationship Id="rId28" Type="http://schemas.openxmlformats.org/officeDocument/2006/relationships/slide" Target="slides/slide11.xml"/><Relationship Id="rId29" Type="http://schemas.openxmlformats.org/officeDocument/2006/relationships/slide" Target="slides/slide1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 Target="slides/slide1.xml"/><Relationship Id="rId19"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B03703-AB56-EB42-91AA-F0CC9FDCA722}" type="datetimeFigureOut">
              <a:rPr lang="en-US" smtClean="0"/>
              <a:pPr/>
              <a:t>11/30/11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BA7CA-D537-024A-880D-BE5E0F149FE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also say something about how this would specifically be helpful for academic papers (i.e.</a:t>
            </a:r>
            <a:r>
              <a:rPr lang="en-US" baseline="0" dirty="0" smtClean="0"/>
              <a:t> grad students and professors), as well as for anyone who has ever had to do a research paper using</a:t>
            </a:r>
          </a:p>
          <a:p>
            <a:r>
              <a:rPr lang="en-US" baseline="0" dirty="0" err="1" smtClean="0"/>
              <a:t>Jstore</a:t>
            </a:r>
            <a:r>
              <a:rPr lang="en-US" baseline="0" dirty="0" smtClean="0"/>
              <a:t> or similar.</a:t>
            </a:r>
          </a:p>
          <a:p>
            <a:endParaRPr lang="en-US" baseline="0" dirty="0" smtClean="0"/>
          </a:p>
          <a:p>
            <a:r>
              <a:rPr lang="en-US" baseline="0" dirty="0" smtClean="0"/>
              <a:t>Also, some of the design motivation was to make it minimalistic and as easy to use as possible. In some cases, we are willing to sacrifice complex functionality for ease of use.</a:t>
            </a:r>
            <a:endParaRPr lang="en-US" dirty="0"/>
          </a:p>
        </p:txBody>
      </p:sp>
      <p:sp>
        <p:nvSpPr>
          <p:cNvPr id="4" name="Slide Number Placeholder 3"/>
          <p:cNvSpPr>
            <a:spLocks noGrp="1"/>
          </p:cNvSpPr>
          <p:nvPr>
            <p:ph type="sldNum" sz="quarter" idx="10"/>
          </p:nvPr>
        </p:nvSpPr>
        <p:spPr/>
        <p:txBody>
          <a:bodyPr/>
          <a:lstStyle/>
          <a:p>
            <a:fld id="{DB4BA7CA-D537-024A-880D-BE5E0F149FE9}"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a:t>
            </a:r>
            <a:r>
              <a:rPr lang="en-US" baseline="0" dirty="0" smtClean="0"/>
              <a:t> something about some of the difficulties of full-text searching </a:t>
            </a:r>
            <a:r>
              <a:rPr lang="en-US" baseline="0" dirty="0" err="1" smtClean="0"/>
              <a:t>PDFs</a:t>
            </a:r>
            <a:r>
              <a:rPr lang="en-US" baseline="0" dirty="0" smtClean="0"/>
              <a:t>. They are stored as a tree, basically with a pointer to each letter. So just traversing text is much more complicated than iterating through a linear data structure</a:t>
            </a:r>
            <a:endParaRPr lang="en-US" dirty="0"/>
          </a:p>
        </p:txBody>
      </p:sp>
      <p:sp>
        <p:nvSpPr>
          <p:cNvPr id="4" name="Slide Number Placeholder 3"/>
          <p:cNvSpPr>
            <a:spLocks noGrp="1"/>
          </p:cNvSpPr>
          <p:nvPr>
            <p:ph type="sldNum" sz="quarter" idx="10"/>
          </p:nvPr>
        </p:nvSpPr>
        <p:spPr/>
        <p:txBody>
          <a:bodyPr/>
          <a:lstStyle/>
          <a:p>
            <a:fld id="{DB4BA7CA-D537-024A-880D-BE5E0F149FE9}"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32900" y="533400"/>
            <a:ext cx="2730500" cy="7975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41400" y="533400"/>
            <a:ext cx="8039100" cy="7975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2276475"/>
            <a:ext cx="2925762" cy="6435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8624888"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41400" y="7823200"/>
            <a:ext cx="5384800" cy="1244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7823200"/>
            <a:ext cx="5384800" cy="1244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32900" y="6324600"/>
            <a:ext cx="2730500" cy="274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41400" y="6324600"/>
            <a:ext cx="8039100" cy="274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41400" y="4965700"/>
            <a:ext cx="2654300" cy="1790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848100" y="4965700"/>
            <a:ext cx="2654300" cy="1790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7150" y="2247900"/>
            <a:ext cx="1365250" cy="4508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41400" y="2247900"/>
            <a:ext cx="3943350" cy="4508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41400" y="7823200"/>
            <a:ext cx="5384800" cy="1244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7823200"/>
            <a:ext cx="5384800" cy="1244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41400" y="2794000"/>
            <a:ext cx="25273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21100" y="2794000"/>
            <a:ext cx="25273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32900" y="6324600"/>
            <a:ext cx="2730500" cy="274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41400" y="6324600"/>
            <a:ext cx="8039100" cy="274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41400" y="5092700"/>
            <a:ext cx="5384800" cy="1244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5092700"/>
            <a:ext cx="5384800" cy="1244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32900" y="2209800"/>
            <a:ext cx="2730500" cy="412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41400" y="2209800"/>
            <a:ext cx="8039100" cy="412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1041400" y="1511300"/>
            <a:ext cx="5384800" cy="673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1511300"/>
            <a:ext cx="5384800" cy="673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78517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390525"/>
            <a:ext cx="8624888" cy="7851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41400" y="2794000"/>
            <a:ext cx="5384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794000"/>
            <a:ext cx="5384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32900" y="533400"/>
            <a:ext cx="2730500" cy="7975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41400" y="533400"/>
            <a:ext cx="8039100" cy="7975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32900" y="533400"/>
            <a:ext cx="2730500" cy="7975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41400" y="533400"/>
            <a:ext cx="8039100" cy="7975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41400" y="2794000"/>
            <a:ext cx="25273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21100" y="2794000"/>
            <a:ext cx="25273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32900" y="533400"/>
            <a:ext cx="2730500" cy="7975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41400" y="533400"/>
            <a:ext cx="8039100" cy="7975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756400" y="2794000"/>
            <a:ext cx="25273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436100" y="2794000"/>
            <a:ext cx="25273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41400" y="2794000"/>
            <a:ext cx="5384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794000"/>
            <a:ext cx="5384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32900" y="533400"/>
            <a:ext cx="2730500" cy="7975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41400" y="533400"/>
            <a:ext cx="8039100" cy="7975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533400"/>
            <a:ext cx="2925762" cy="817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533400"/>
            <a:ext cx="8624888" cy="8178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9.png"/><Relationship Id="rId21" Type="http://schemas.openxmlformats.org/officeDocument/2006/relationships/image" Target="../media/image10.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jpeg"/><Relationship Id="rId14" Type="http://schemas.openxmlformats.org/officeDocument/2006/relationships/image" Target="../media/image3.png"/><Relationship Id="rId15" Type="http://schemas.openxmlformats.org/officeDocument/2006/relationships/image" Target="../media/image4.png"/><Relationship Id="rId16" Type="http://schemas.openxmlformats.org/officeDocument/2006/relationships/image" Target="../media/image5.png"/><Relationship Id="rId17" Type="http://schemas.openxmlformats.org/officeDocument/2006/relationships/image" Target="../media/image6.png"/><Relationship Id="rId18" Type="http://schemas.openxmlformats.org/officeDocument/2006/relationships/image" Target="../media/image7.png"/><Relationship Id="rId19"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20" Type="http://schemas.openxmlformats.org/officeDocument/2006/relationships/image" Target="../media/image9.png"/><Relationship Id="rId21" Type="http://schemas.openxmlformats.org/officeDocument/2006/relationships/image" Target="../media/image10.png"/><Relationship Id="rId22" Type="http://schemas.openxmlformats.org/officeDocument/2006/relationships/image" Target="../media/image11.png"/><Relationship Id="rId10" Type="http://schemas.openxmlformats.org/officeDocument/2006/relationships/slideLayout" Target="../slideLayouts/slideLayout109.xml"/><Relationship Id="rId11" Type="http://schemas.openxmlformats.org/officeDocument/2006/relationships/slideLayout" Target="../slideLayouts/slideLayout110.xml"/><Relationship Id="rId12" Type="http://schemas.openxmlformats.org/officeDocument/2006/relationships/theme" Target="../theme/theme10.xml"/><Relationship Id="rId13" Type="http://schemas.openxmlformats.org/officeDocument/2006/relationships/image" Target="../media/image2.jpeg"/><Relationship Id="rId14" Type="http://schemas.openxmlformats.org/officeDocument/2006/relationships/image" Target="../media/image3.png"/><Relationship Id="rId15" Type="http://schemas.openxmlformats.org/officeDocument/2006/relationships/image" Target="../media/image4.png"/><Relationship Id="rId16" Type="http://schemas.openxmlformats.org/officeDocument/2006/relationships/image" Target="../media/image5.png"/><Relationship Id="rId17" Type="http://schemas.openxmlformats.org/officeDocument/2006/relationships/image" Target="../media/image6.png"/><Relationship Id="rId18" Type="http://schemas.openxmlformats.org/officeDocument/2006/relationships/image" Target="../media/image7.png"/><Relationship Id="rId19" Type="http://schemas.openxmlformats.org/officeDocument/2006/relationships/image" Target="../media/image8.png"/><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20" Type="http://schemas.openxmlformats.org/officeDocument/2006/relationships/image" Target="../media/image19.png"/><Relationship Id="rId21" Type="http://schemas.openxmlformats.org/officeDocument/2006/relationships/image" Target="../media/image20.png"/><Relationship Id="rId10" Type="http://schemas.openxmlformats.org/officeDocument/2006/relationships/slideLayout" Target="../slideLayouts/slideLayout120.xml"/><Relationship Id="rId11" Type="http://schemas.openxmlformats.org/officeDocument/2006/relationships/slideLayout" Target="../slideLayouts/slideLayout121.xml"/><Relationship Id="rId12" Type="http://schemas.openxmlformats.org/officeDocument/2006/relationships/theme" Target="../theme/theme11.xml"/><Relationship Id="rId13" Type="http://schemas.openxmlformats.org/officeDocument/2006/relationships/image" Target="../media/image12.jpe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10" Type="http://schemas.openxmlformats.org/officeDocument/2006/relationships/slideLayout" Target="../slideLayouts/slideLayout131.xml"/><Relationship Id="rId11" Type="http://schemas.openxmlformats.org/officeDocument/2006/relationships/slideLayout" Target="../slideLayouts/slideLayout132.xml"/><Relationship Id="rId12" Type="http://schemas.openxmlformats.org/officeDocument/2006/relationships/theme" Target="../theme/theme12.xml"/><Relationship Id="rId13" Type="http://schemas.openxmlformats.org/officeDocument/2006/relationships/image" Target="../media/image12.jpe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20" Type="http://schemas.openxmlformats.org/officeDocument/2006/relationships/image" Target="../media/image19.png"/><Relationship Id="rId21" Type="http://schemas.openxmlformats.org/officeDocument/2006/relationships/image" Target="../media/image20.png"/><Relationship Id="rId10" Type="http://schemas.openxmlformats.org/officeDocument/2006/relationships/slideLayout" Target="../slideLayouts/slideLayout142.xml"/><Relationship Id="rId11" Type="http://schemas.openxmlformats.org/officeDocument/2006/relationships/slideLayout" Target="../slideLayouts/slideLayout143.xml"/><Relationship Id="rId12" Type="http://schemas.openxmlformats.org/officeDocument/2006/relationships/theme" Target="../theme/theme13.xml"/><Relationship Id="rId13" Type="http://schemas.openxmlformats.org/officeDocument/2006/relationships/image" Target="../media/image12.jpe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133.xml"/><Relationship Id="rId2" Type="http://schemas.openxmlformats.org/officeDocument/2006/relationships/slideLayout" Target="../slideLayouts/slideLayout134.xml"/><Relationship Id="rId3" Type="http://schemas.openxmlformats.org/officeDocument/2006/relationships/slideLayout" Target="../slideLayouts/slideLayout135.xml"/><Relationship Id="rId4" Type="http://schemas.openxmlformats.org/officeDocument/2006/relationships/slideLayout" Target="../slideLayouts/slideLayout136.xml"/><Relationship Id="rId5" Type="http://schemas.openxmlformats.org/officeDocument/2006/relationships/slideLayout" Target="../slideLayouts/slideLayout137.xml"/><Relationship Id="rId6" Type="http://schemas.openxmlformats.org/officeDocument/2006/relationships/slideLayout" Target="../slideLayouts/slideLayout138.xml"/><Relationship Id="rId7" Type="http://schemas.openxmlformats.org/officeDocument/2006/relationships/slideLayout" Target="../slideLayouts/slideLayout139.xml"/><Relationship Id="rId8" Type="http://schemas.openxmlformats.org/officeDocument/2006/relationships/slideLayout" Target="../slideLayouts/slideLayout140.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theme" Target="../theme/theme14.xml"/><Relationship Id="rId13" Type="http://schemas.openxmlformats.org/officeDocument/2006/relationships/image" Target="../media/image12.jpe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144.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20" Type="http://schemas.openxmlformats.org/officeDocument/2006/relationships/image" Target="../media/image19.png"/><Relationship Id="rId21" Type="http://schemas.openxmlformats.org/officeDocument/2006/relationships/image" Target="../media/image20.png"/><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theme" Target="../theme/theme15.xml"/><Relationship Id="rId13" Type="http://schemas.openxmlformats.org/officeDocument/2006/relationships/image" Target="../media/image12.jpe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155.xml"/><Relationship Id="rId2" Type="http://schemas.openxmlformats.org/officeDocument/2006/relationships/slideLayout" Target="../slideLayouts/slideLayout156.xml"/><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4.xml"/><Relationship Id="rId20" Type="http://schemas.openxmlformats.org/officeDocument/2006/relationships/image" Target="../media/image9.png"/><Relationship Id="rId21" Type="http://schemas.openxmlformats.org/officeDocument/2006/relationships/image" Target="../media/image10.png"/><Relationship Id="rId10" Type="http://schemas.openxmlformats.org/officeDocument/2006/relationships/slideLayout" Target="../slideLayouts/slideLayout175.xml"/><Relationship Id="rId11" Type="http://schemas.openxmlformats.org/officeDocument/2006/relationships/slideLayout" Target="../slideLayouts/slideLayout176.xml"/><Relationship Id="rId12" Type="http://schemas.openxmlformats.org/officeDocument/2006/relationships/theme" Target="../theme/theme16.xml"/><Relationship Id="rId13" Type="http://schemas.openxmlformats.org/officeDocument/2006/relationships/image" Target="../media/image2.jpeg"/><Relationship Id="rId14" Type="http://schemas.openxmlformats.org/officeDocument/2006/relationships/image" Target="../media/image3.png"/><Relationship Id="rId15" Type="http://schemas.openxmlformats.org/officeDocument/2006/relationships/image" Target="../media/image4.png"/><Relationship Id="rId16" Type="http://schemas.openxmlformats.org/officeDocument/2006/relationships/image" Target="../media/image5.png"/><Relationship Id="rId17" Type="http://schemas.openxmlformats.org/officeDocument/2006/relationships/image" Target="../media/image6.png"/><Relationship Id="rId18" Type="http://schemas.openxmlformats.org/officeDocument/2006/relationships/image" Target="../media/image7.png"/><Relationship Id="rId19" Type="http://schemas.openxmlformats.org/officeDocument/2006/relationships/image" Target="../media/image8.png"/><Relationship Id="rId1" Type="http://schemas.openxmlformats.org/officeDocument/2006/relationships/slideLayout" Target="../slideLayouts/slideLayout166.xml"/><Relationship Id="rId2" Type="http://schemas.openxmlformats.org/officeDocument/2006/relationships/slideLayout" Target="../slideLayouts/slideLayout167.xml"/><Relationship Id="rId3" Type="http://schemas.openxmlformats.org/officeDocument/2006/relationships/slideLayout" Target="../slideLayouts/slideLayout168.xml"/><Relationship Id="rId4" Type="http://schemas.openxmlformats.org/officeDocument/2006/relationships/slideLayout" Target="../slideLayouts/slideLayout169.xml"/><Relationship Id="rId5" Type="http://schemas.openxmlformats.org/officeDocument/2006/relationships/slideLayout" Target="../slideLayouts/slideLayout170.xml"/><Relationship Id="rId6" Type="http://schemas.openxmlformats.org/officeDocument/2006/relationships/slideLayout" Target="../slideLayouts/slideLayout171.xml"/><Relationship Id="rId7" Type="http://schemas.openxmlformats.org/officeDocument/2006/relationships/slideLayout" Target="../slideLayouts/slideLayout172.xml"/><Relationship Id="rId8" Type="http://schemas.openxmlformats.org/officeDocument/2006/relationships/slideLayout" Target="../slideLayouts/slideLayout173.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5.xml"/><Relationship Id="rId20" Type="http://schemas.openxmlformats.org/officeDocument/2006/relationships/image" Target="../media/image9.png"/><Relationship Id="rId21" Type="http://schemas.openxmlformats.org/officeDocument/2006/relationships/image" Target="../media/image10.png"/><Relationship Id="rId10" Type="http://schemas.openxmlformats.org/officeDocument/2006/relationships/slideLayout" Target="../slideLayouts/slideLayout186.xml"/><Relationship Id="rId11" Type="http://schemas.openxmlformats.org/officeDocument/2006/relationships/slideLayout" Target="../slideLayouts/slideLayout187.xml"/><Relationship Id="rId12" Type="http://schemas.openxmlformats.org/officeDocument/2006/relationships/theme" Target="../theme/theme17.xml"/><Relationship Id="rId13" Type="http://schemas.openxmlformats.org/officeDocument/2006/relationships/image" Target="../media/image2.jpeg"/><Relationship Id="rId14" Type="http://schemas.openxmlformats.org/officeDocument/2006/relationships/image" Target="../media/image3.png"/><Relationship Id="rId15" Type="http://schemas.openxmlformats.org/officeDocument/2006/relationships/image" Target="../media/image4.png"/><Relationship Id="rId16" Type="http://schemas.openxmlformats.org/officeDocument/2006/relationships/image" Target="../media/image5.png"/><Relationship Id="rId17" Type="http://schemas.openxmlformats.org/officeDocument/2006/relationships/image" Target="../media/image6.png"/><Relationship Id="rId18" Type="http://schemas.openxmlformats.org/officeDocument/2006/relationships/image" Target="../media/image7.png"/><Relationship Id="rId19" Type="http://schemas.openxmlformats.org/officeDocument/2006/relationships/image" Target="../media/image8.png"/><Relationship Id="rId1" Type="http://schemas.openxmlformats.org/officeDocument/2006/relationships/slideLayout" Target="../slideLayouts/slideLayout177.xml"/><Relationship Id="rId2" Type="http://schemas.openxmlformats.org/officeDocument/2006/relationships/slideLayout" Target="../slideLayouts/slideLayout178.xml"/><Relationship Id="rId3" Type="http://schemas.openxmlformats.org/officeDocument/2006/relationships/slideLayout" Target="../slideLayouts/slideLayout179.xml"/><Relationship Id="rId4" Type="http://schemas.openxmlformats.org/officeDocument/2006/relationships/slideLayout" Target="../slideLayouts/slideLayout180.xml"/><Relationship Id="rId5" Type="http://schemas.openxmlformats.org/officeDocument/2006/relationships/slideLayout" Target="../slideLayouts/slideLayout181.xml"/><Relationship Id="rId6" Type="http://schemas.openxmlformats.org/officeDocument/2006/relationships/slideLayout" Target="../slideLayouts/slideLayout182.xml"/><Relationship Id="rId7" Type="http://schemas.openxmlformats.org/officeDocument/2006/relationships/slideLayout" Target="../slideLayouts/slideLayout183.xml"/><Relationship Id="rId8" Type="http://schemas.openxmlformats.org/officeDocument/2006/relationships/slideLayout" Target="../slideLayouts/slideLayout184.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image" Target="../media/image9.png"/><Relationship Id="rId21" Type="http://schemas.openxmlformats.org/officeDocument/2006/relationships/image" Target="../media/image10.png"/><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jpeg"/><Relationship Id="rId14" Type="http://schemas.openxmlformats.org/officeDocument/2006/relationships/image" Target="../media/image3.png"/><Relationship Id="rId15" Type="http://schemas.openxmlformats.org/officeDocument/2006/relationships/image" Target="../media/image4.png"/><Relationship Id="rId16" Type="http://schemas.openxmlformats.org/officeDocument/2006/relationships/image" Target="../media/image5.png"/><Relationship Id="rId17" Type="http://schemas.openxmlformats.org/officeDocument/2006/relationships/image" Target="../media/image6.png"/><Relationship Id="rId18" Type="http://schemas.openxmlformats.org/officeDocument/2006/relationships/image" Target="../media/image7.png"/><Relationship Id="rId19"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20" Type="http://schemas.openxmlformats.org/officeDocument/2006/relationships/image" Target="../media/image9.png"/><Relationship Id="rId21" Type="http://schemas.openxmlformats.org/officeDocument/2006/relationships/image" Target="../media/image10.png"/><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2.jpeg"/><Relationship Id="rId14" Type="http://schemas.openxmlformats.org/officeDocument/2006/relationships/image" Target="../media/image3.png"/><Relationship Id="rId15" Type="http://schemas.openxmlformats.org/officeDocument/2006/relationships/image" Target="../media/image4.png"/><Relationship Id="rId16" Type="http://schemas.openxmlformats.org/officeDocument/2006/relationships/image" Target="../media/image5.png"/><Relationship Id="rId17" Type="http://schemas.openxmlformats.org/officeDocument/2006/relationships/image" Target="../media/image6.png"/><Relationship Id="rId18" Type="http://schemas.openxmlformats.org/officeDocument/2006/relationships/image" Target="../media/image7.png"/><Relationship Id="rId19" Type="http://schemas.openxmlformats.org/officeDocument/2006/relationships/image" Target="../media/image8.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20" Type="http://schemas.openxmlformats.org/officeDocument/2006/relationships/image" Target="../media/image9.png"/><Relationship Id="rId21" Type="http://schemas.openxmlformats.org/officeDocument/2006/relationships/image" Target="../media/image10.png"/><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2.jpeg"/><Relationship Id="rId14" Type="http://schemas.openxmlformats.org/officeDocument/2006/relationships/image" Target="../media/image3.png"/><Relationship Id="rId15" Type="http://schemas.openxmlformats.org/officeDocument/2006/relationships/image" Target="../media/image4.png"/><Relationship Id="rId16" Type="http://schemas.openxmlformats.org/officeDocument/2006/relationships/image" Target="../media/image5.png"/><Relationship Id="rId17" Type="http://schemas.openxmlformats.org/officeDocument/2006/relationships/image" Target="../media/image6.png"/><Relationship Id="rId18" Type="http://schemas.openxmlformats.org/officeDocument/2006/relationships/image" Target="../media/image7.png"/><Relationship Id="rId19" Type="http://schemas.openxmlformats.org/officeDocument/2006/relationships/image" Target="../media/image8.pn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20" Type="http://schemas.openxmlformats.org/officeDocument/2006/relationships/image" Target="../media/image9.png"/><Relationship Id="rId21" Type="http://schemas.openxmlformats.org/officeDocument/2006/relationships/image" Target="../media/image10.png"/><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theme" Target="../theme/theme5.xml"/><Relationship Id="rId13" Type="http://schemas.openxmlformats.org/officeDocument/2006/relationships/image" Target="../media/image2.jpeg"/><Relationship Id="rId14" Type="http://schemas.openxmlformats.org/officeDocument/2006/relationships/image" Target="../media/image3.png"/><Relationship Id="rId15" Type="http://schemas.openxmlformats.org/officeDocument/2006/relationships/image" Target="../media/image4.png"/><Relationship Id="rId16" Type="http://schemas.openxmlformats.org/officeDocument/2006/relationships/image" Target="../media/image5.png"/><Relationship Id="rId17" Type="http://schemas.openxmlformats.org/officeDocument/2006/relationships/image" Target="../media/image6.png"/><Relationship Id="rId18" Type="http://schemas.openxmlformats.org/officeDocument/2006/relationships/image" Target="../media/image7.png"/><Relationship Id="rId19" Type="http://schemas.openxmlformats.org/officeDocument/2006/relationships/image" Target="../media/image8.png"/><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20" Type="http://schemas.openxmlformats.org/officeDocument/2006/relationships/image" Target="../media/image9.png"/><Relationship Id="rId21" Type="http://schemas.openxmlformats.org/officeDocument/2006/relationships/image" Target="../media/image10.png"/><Relationship Id="rId10" Type="http://schemas.openxmlformats.org/officeDocument/2006/relationships/slideLayout" Target="../slideLayouts/slideLayout65.xml"/><Relationship Id="rId11" Type="http://schemas.openxmlformats.org/officeDocument/2006/relationships/slideLayout" Target="../slideLayouts/slideLayout66.xml"/><Relationship Id="rId12" Type="http://schemas.openxmlformats.org/officeDocument/2006/relationships/theme" Target="../theme/theme6.xml"/><Relationship Id="rId13" Type="http://schemas.openxmlformats.org/officeDocument/2006/relationships/image" Target="../media/image2.jpeg"/><Relationship Id="rId14" Type="http://schemas.openxmlformats.org/officeDocument/2006/relationships/image" Target="../media/image3.png"/><Relationship Id="rId15" Type="http://schemas.openxmlformats.org/officeDocument/2006/relationships/image" Target="../media/image4.png"/><Relationship Id="rId16" Type="http://schemas.openxmlformats.org/officeDocument/2006/relationships/image" Target="../media/image5.png"/><Relationship Id="rId17" Type="http://schemas.openxmlformats.org/officeDocument/2006/relationships/image" Target="../media/image6.png"/><Relationship Id="rId18" Type="http://schemas.openxmlformats.org/officeDocument/2006/relationships/image" Target="../media/image7.png"/><Relationship Id="rId19" Type="http://schemas.openxmlformats.org/officeDocument/2006/relationships/image" Target="../media/image8.png"/><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20" Type="http://schemas.openxmlformats.org/officeDocument/2006/relationships/image" Target="../media/image9.png"/><Relationship Id="rId21" Type="http://schemas.openxmlformats.org/officeDocument/2006/relationships/image" Target="../media/image10.png"/><Relationship Id="rId22" Type="http://schemas.openxmlformats.org/officeDocument/2006/relationships/image" Target="../media/image11.png"/><Relationship Id="rId10" Type="http://schemas.openxmlformats.org/officeDocument/2006/relationships/slideLayout" Target="../slideLayouts/slideLayout76.xml"/><Relationship Id="rId11" Type="http://schemas.openxmlformats.org/officeDocument/2006/relationships/slideLayout" Target="../slideLayouts/slideLayout77.xml"/><Relationship Id="rId12" Type="http://schemas.openxmlformats.org/officeDocument/2006/relationships/theme" Target="../theme/theme7.xml"/><Relationship Id="rId13" Type="http://schemas.openxmlformats.org/officeDocument/2006/relationships/image" Target="../media/image2.jpeg"/><Relationship Id="rId14" Type="http://schemas.openxmlformats.org/officeDocument/2006/relationships/image" Target="../media/image3.png"/><Relationship Id="rId15" Type="http://schemas.openxmlformats.org/officeDocument/2006/relationships/image" Target="../media/image4.png"/><Relationship Id="rId16" Type="http://schemas.openxmlformats.org/officeDocument/2006/relationships/image" Target="../media/image5.png"/><Relationship Id="rId17" Type="http://schemas.openxmlformats.org/officeDocument/2006/relationships/image" Target="../media/image6.png"/><Relationship Id="rId18" Type="http://schemas.openxmlformats.org/officeDocument/2006/relationships/image" Target="../media/image7.png"/><Relationship Id="rId19" Type="http://schemas.openxmlformats.org/officeDocument/2006/relationships/image" Target="../media/image8.png"/><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20" Type="http://schemas.openxmlformats.org/officeDocument/2006/relationships/image" Target="../media/image9.png"/><Relationship Id="rId21" Type="http://schemas.openxmlformats.org/officeDocument/2006/relationships/image" Target="../media/image10.png"/><Relationship Id="rId22" Type="http://schemas.openxmlformats.org/officeDocument/2006/relationships/image" Target="../media/image11.png"/><Relationship Id="rId10" Type="http://schemas.openxmlformats.org/officeDocument/2006/relationships/slideLayout" Target="../slideLayouts/slideLayout87.xml"/><Relationship Id="rId11" Type="http://schemas.openxmlformats.org/officeDocument/2006/relationships/slideLayout" Target="../slideLayouts/slideLayout88.xml"/><Relationship Id="rId12" Type="http://schemas.openxmlformats.org/officeDocument/2006/relationships/theme" Target="../theme/theme8.xml"/><Relationship Id="rId13" Type="http://schemas.openxmlformats.org/officeDocument/2006/relationships/image" Target="../media/image2.jpeg"/><Relationship Id="rId14" Type="http://schemas.openxmlformats.org/officeDocument/2006/relationships/image" Target="../media/image3.png"/><Relationship Id="rId15" Type="http://schemas.openxmlformats.org/officeDocument/2006/relationships/image" Target="../media/image4.png"/><Relationship Id="rId16" Type="http://schemas.openxmlformats.org/officeDocument/2006/relationships/image" Target="../media/image5.png"/><Relationship Id="rId17" Type="http://schemas.openxmlformats.org/officeDocument/2006/relationships/image" Target="../media/image6.png"/><Relationship Id="rId18" Type="http://schemas.openxmlformats.org/officeDocument/2006/relationships/image" Target="../media/image7.png"/><Relationship Id="rId19" Type="http://schemas.openxmlformats.org/officeDocument/2006/relationships/image" Target="../media/image8.png"/><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20" Type="http://schemas.openxmlformats.org/officeDocument/2006/relationships/image" Target="../media/image9.png"/><Relationship Id="rId21" Type="http://schemas.openxmlformats.org/officeDocument/2006/relationships/image" Target="../media/image10.png"/><Relationship Id="rId22" Type="http://schemas.openxmlformats.org/officeDocument/2006/relationships/image" Target="../media/image11.png"/><Relationship Id="rId10" Type="http://schemas.openxmlformats.org/officeDocument/2006/relationships/slideLayout" Target="../slideLayouts/slideLayout98.xml"/><Relationship Id="rId11" Type="http://schemas.openxmlformats.org/officeDocument/2006/relationships/slideLayout" Target="../slideLayouts/slideLayout99.xml"/><Relationship Id="rId12" Type="http://schemas.openxmlformats.org/officeDocument/2006/relationships/theme" Target="../theme/theme9.xml"/><Relationship Id="rId13" Type="http://schemas.openxmlformats.org/officeDocument/2006/relationships/image" Target="../media/image2.jpeg"/><Relationship Id="rId14" Type="http://schemas.openxmlformats.org/officeDocument/2006/relationships/image" Target="../media/image3.png"/><Relationship Id="rId15" Type="http://schemas.openxmlformats.org/officeDocument/2006/relationships/image" Target="../media/image4.png"/><Relationship Id="rId16" Type="http://schemas.openxmlformats.org/officeDocument/2006/relationships/image" Target="../media/image5.png"/><Relationship Id="rId17" Type="http://schemas.openxmlformats.org/officeDocument/2006/relationships/image" Target="../media/image6.png"/><Relationship Id="rId18" Type="http://schemas.openxmlformats.org/officeDocument/2006/relationships/image" Target="../media/image7.png"/><Relationship Id="rId19" Type="http://schemas.openxmlformats.org/officeDocument/2006/relationships/image" Target="../media/image8.png"/><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33" name="Group 9"/>
          <p:cNvGrpSpPr>
            <a:grpSpLocks/>
          </p:cNvGrpSpPr>
          <p:nvPr/>
        </p:nvGrpSpPr>
        <p:grpSpPr bwMode="auto">
          <a:xfrm>
            <a:off x="495300" y="444500"/>
            <a:ext cx="12014200" cy="8890000"/>
            <a:chOff x="0" y="0"/>
            <a:chExt cx="7568" cy="5600"/>
          </a:xfrm>
        </p:grpSpPr>
        <p:pic>
          <p:nvPicPr>
            <p:cNvPr id="1025" name="Picture 1"/>
            <p:cNvPicPr>
              <a:picLocks noChangeArrowheads="1"/>
            </p:cNvPicPr>
            <p:nvPr/>
          </p:nvPicPr>
          <p:blipFill>
            <a:blip r:embed="rId14"/>
            <a:srcRect/>
            <a:stretch>
              <a:fillRect/>
            </a:stretch>
          </p:blipFill>
          <p:spPr bwMode="auto">
            <a:xfrm>
              <a:off x="0" y="0"/>
              <a:ext cx="160" cy="160"/>
            </a:xfrm>
            <a:prstGeom prst="rect">
              <a:avLst/>
            </a:prstGeom>
            <a:noFill/>
            <a:ln w="12700" cap="flat">
              <a:noFill/>
              <a:miter lim="800000"/>
              <a:headEnd/>
              <a:tailEnd/>
            </a:ln>
          </p:spPr>
        </p:pic>
        <p:pic>
          <p:nvPicPr>
            <p:cNvPr id="1026" name="Picture 2"/>
            <p:cNvPicPr>
              <a:picLocks noChangeArrowheads="1"/>
            </p:cNvPicPr>
            <p:nvPr/>
          </p:nvPicPr>
          <p:blipFill>
            <a:blip r:embed="rId15"/>
            <a:srcRect/>
            <a:stretch>
              <a:fillRect/>
            </a:stretch>
          </p:blipFill>
          <p:spPr bwMode="auto">
            <a:xfrm>
              <a:off x="7408" y="0"/>
              <a:ext cx="160" cy="160"/>
            </a:xfrm>
            <a:prstGeom prst="rect">
              <a:avLst/>
            </a:prstGeom>
            <a:noFill/>
            <a:ln w="12700" cap="flat">
              <a:noFill/>
              <a:miter lim="800000"/>
              <a:headEnd/>
              <a:tailEnd/>
            </a:ln>
          </p:spPr>
        </p:pic>
        <p:pic>
          <p:nvPicPr>
            <p:cNvPr id="1027" name="Picture 3"/>
            <p:cNvPicPr>
              <a:picLocks noChangeArrowheads="1"/>
            </p:cNvPicPr>
            <p:nvPr/>
          </p:nvPicPr>
          <p:blipFill>
            <a:blip r:embed="rId16"/>
            <a:srcRect/>
            <a:stretch>
              <a:fillRect/>
            </a:stretch>
          </p:blipFill>
          <p:spPr bwMode="auto">
            <a:xfrm>
              <a:off x="0" y="160"/>
              <a:ext cx="160" cy="5280"/>
            </a:xfrm>
            <a:prstGeom prst="rect">
              <a:avLst/>
            </a:prstGeom>
            <a:noFill/>
            <a:ln w="12700" cap="flat">
              <a:noFill/>
              <a:miter lim="800000"/>
              <a:headEnd/>
              <a:tailEnd/>
            </a:ln>
          </p:spPr>
        </p:pic>
        <p:pic>
          <p:nvPicPr>
            <p:cNvPr id="1028" name="Picture 4"/>
            <p:cNvPicPr>
              <a:picLocks noChangeArrowheads="1"/>
            </p:cNvPicPr>
            <p:nvPr/>
          </p:nvPicPr>
          <p:blipFill>
            <a:blip r:embed="rId17"/>
            <a:srcRect/>
            <a:stretch>
              <a:fillRect/>
            </a:stretch>
          </p:blipFill>
          <p:spPr bwMode="auto">
            <a:xfrm>
              <a:off x="7408" y="160"/>
              <a:ext cx="160" cy="5280"/>
            </a:xfrm>
            <a:prstGeom prst="rect">
              <a:avLst/>
            </a:prstGeom>
            <a:noFill/>
            <a:ln w="12700" cap="flat">
              <a:noFill/>
              <a:miter lim="800000"/>
              <a:headEnd/>
              <a:tailEnd/>
            </a:ln>
          </p:spPr>
        </p:pic>
        <p:pic>
          <p:nvPicPr>
            <p:cNvPr id="1029" name="Picture 5"/>
            <p:cNvPicPr>
              <a:picLocks noChangeArrowheads="1"/>
            </p:cNvPicPr>
            <p:nvPr/>
          </p:nvPicPr>
          <p:blipFill>
            <a:blip r:embed="rId18"/>
            <a:srcRect/>
            <a:stretch>
              <a:fillRect/>
            </a:stretch>
          </p:blipFill>
          <p:spPr bwMode="auto">
            <a:xfrm>
              <a:off x="0" y="5440"/>
              <a:ext cx="160" cy="160"/>
            </a:xfrm>
            <a:prstGeom prst="rect">
              <a:avLst/>
            </a:prstGeom>
            <a:noFill/>
            <a:ln w="12700" cap="flat">
              <a:noFill/>
              <a:miter lim="800000"/>
              <a:headEnd/>
              <a:tailEnd/>
            </a:ln>
          </p:spPr>
        </p:pic>
        <p:pic>
          <p:nvPicPr>
            <p:cNvPr id="1030" name="Picture 6"/>
            <p:cNvPicPr>
              <a:picLocks noChangeArrowheads="1"/>
            </p:cNvPicPr>
            <p:nvPr/>
          </p:nvPicPr>
          <p:blipFill>
            <a:blip r:embed="rId19"/>
            <a:srcRect/>
            <a:stretch>
              <a:fillRect/>
            </a:stretch>
          </p:blipFill>
          <p:spPr bwMode="auto">
            <a:xfrm>
              <a:off x="160" y="0"/>
              <a:ext cx="7248" cy="160"/>
            </a:xfrm>
            <a:prstGeom prst="rect">
              <a:avLst/>
            </a:prstGeom>
            <a:noFill/>
            <a:ln w="12700" cap="flat">
              <a:noFill/>
              <a:miter lim="800000"/>
              <a:headEnd/>
              <a:tailEnd/>
            </a:ln>
          </p:spPr>
        </p:pic>
        <p:pic>
          <p:nvPicPr>
            <p:cNvPr id="1031" name="Picture 7"/>
            <p:cNvPicPr>
              <a:picLocks noChangeArrowheads="1"/>
            </p:cNvPicPr>
            <p:nvPr/>
          </p:nvPicPr>
          <p:blipFill>
            <a:blip r:embed="rId20"/>
            <a:srcRect/>
            <a:stretch>
              <a:fillRect/>
            </a:stretch>
          </p:blipFill>
          <p:spPr bwMode="auto">
            <a:xfrm>
              <a:off x="160" y="5440"/>
              <a:ext cx="7248" cy="160"/>
            </a:xfrm>
            <a:prstGeom prst="rect">
              <a:avLst/>
            </a:prstGeom>
            <a:noFill/>
            <a:ln w="12700" cap="flat">
              <a:noFill/>
              <a:miter lim="800000"/>
              <a:headEnd/>
              <a:tailEnd/>
            </a:ln>
          </p:spPr>
        </p:pic>
        <p:pic>
          <p:nvPicPr>
            <p:cNvPr id="1032" name="Picture 8"/>
            <p:cNvPicPr>
              <a:picLocks noChangeArrowheads="1"/>
            </p:cNvPicPr>
            <p:nvPr/>
          </p:nvPicPr>
          <p:blipFill>
            <a:blip r:embed="rId21"/>
            <a:srcRect/>
            <a:stretch>
              <a:fillRect/>
            </a:stretch>
          </p:blipFill>
          <p:spPr bwMode="auto">
            <a:xfrm>
              <a:off x="7408" y="5440"/>
              <a:ext cx="160" cy="160"/>
            </a:xfrm>
            <a:prstGeom prst="rect">
              <a:avLst/>
            </a:prstGeom>
            <a:noFill/>
            <a:ln w="12700" cap="flat">
              <a:noFill/>
              <a:miter lim="800000"/>
              <a:headEnd/>
              <a:tailEnd/>
            </a:ln>
          </p:spPr>
        </p:pic>
      </p:grpSp>
      <p:sp>
        <p:nvSpPr>
          <p:cNvPr id="1034" name="Rectangle 10"/>
          <p:cNvSpPr>
            <a:spLocks noGrp="1" noChangeArrowheads="1"/>
          </p:cNvSpPr>
          <p:nvPr>
            <p:ph type="title"/>
          </p:nvPr>
        </p:nvSpPr>
        <p:spPr bwMode="auto">
          <a:xfrm>
            <a:off x="1041400" y="533400"/>
            <a:ext cx="10922000" cy="22098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oefler Text" pitchFamily="-65" charset="0"/>
              </a:rPr>
              <a:t>Click to edit Master title style</a:t>
            </a:r>
          </a:p>
        </p:txBody>
      </p:sp>
      <p:sp>
        <p:nvSpPr>
          <p:cNvPr id="1035" name="Rectangle 11"/>
          <p:cNvSpPr>
            <a:spLocks noGrp="1" noChangeArrowheads="1"/>
          </p:cNvSpPr>
          <p:nvPr>
            <p:ph type="body" idx="1"/>
          </p:nvPr>
        </p:nvSpPr>
        <p:spPr bwMode="auto">
          <a:xfrm>
            <a:off x="1041400" y="2794000"/>
            <a:ext cx="10922000" cy="57150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oefler Text" pitchFamily="-65" charset="0"/>
              </a:rPr>
              <a:t>Click to edit Master text styles</a:t>
            </a:r>
          </a:p>
          <a:p>
            <a:pPr lvl="1"/>
            <a:r>
              <a:rPr lang="en-US">
                <a:sym typeface="Hoefler Text" pitchFamily="-65" charset="0"/>
              </a:rPr>
              <a:t>Second level</a:t>
            </a:r>
          </a:p>
          <a:p>
            <a:pPr lvl="2"/>
            <a:r>
              <a:rPr lang="en-US">
                <a:sym typeface="Hoefler Text" pitchFamily="-65" charset="0"/>
              </a:rPr>
              <a:t>Third level</a:t>
            </a:r>
          </a:p>
          <a:p>
            <a:pPr lvl="3"/>
            <a:r>
              <a:rPr lang="en-US">
                <a:sym typeface="Hoefler Text" pitchFamily="-65" charset="0"/>
              </a:rPr>
              <a:t>Fourth level</a:t>
            </a:r>
          </a:p>
          <a:p>
            <a:pPr lvl="4"/>
            <a:r>
              <a:rPr lang="en-US">
                <a:sym typeface="Hoefler Text" pitchFamily="-65" charset="0"/>
              </a:rPr>
              <a:t>Fifth level</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txStyles>
    <p:titleStyle>
      <a:lvl1pPr algn="ctr" rtl="0" fontAlgn="base">
        <a:spcBef>
          <a:spcPct val="0"/>
        </a:spcBef>
        <a:spcAft>
          <a:spcPct val="0"/>
        </a:spcAft>
        <a:defRPr sz="6800">
          <a:solidFill>
            <a:srgbClr val="613D26"/>
          </a:solidFill>
          <a:latin typeface="+mj-lt"/>
          <a:ea typeface="+mj-ea"/>
          <a:cs typeface="+mj-cs"/>
          <a:sym typeface="Hoefler Text" pitchFamily="-65" charset="0"/>
        </a:defRPr>
      </a:lvl1pPr>
      <a:lvl2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2pPr>
      <a:lvl3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3pPr>
      <a:lvl4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4pPr>
      <a:lvl5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5pPr>
      <a:lvl6pPr marL="4572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6pPr>
      <a:lvl7pPr marL="9144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7pPr>
      <a:lvl8pPr marL="13716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8pPr>
      <a:lvl9pPr marL="18288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9pPr>
    </p:titleStyle>
    <p:bodyStyle>
      <a:lvl1pPr marL="457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1pPr>
      <a:lvl2pPr marL="8509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2pPr>
      <a:lvl3pPr marL="12954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3pPr>
      <a:lvl4pPr marL="17399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4pPr>
      <a:lvl5pPr marL="21844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5pPr>
      <a:lvl6pPr marL="26416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6pPr>
      <a:lvl7pPr marL="30988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7pPr>
      <a:lvl8pPr marL="35560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8pPr>
      <a:lvl9pPr marL="4013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49" name="Group 9"/>
          <p:cNvGrpSpPr>
            <a:grpSpLocks/>
          </p:cNvGrpSpPr>
          <p:nvPr/>
        </p:nvGrpSpPr>
        <p:grpSpPr bwMode="auto">
          <a:xfrm>
            <a:off x="495300" y="444500"/>
            <a:ext cx="12014200" cy="8890000"/>
            <a:chOff x="0" y="0"/>
            <a:chExt cx="7568" cy="5600"/>
          </a:xfrm>
        </p:grpSpPr>
        <p:pic>
          <p:nvPicPr>
            <p:cNvPr id="10241" name="Picture 1"/>
            <p:cNvPicPr>
              <a:picLocks noChangeArrowheads="1"/>
            </p:cNvPicPr>
            <p:nvPr/>
          </p:nvPicPr>
          <p:blipFill>
            <a:blip r:embed="rId14"/>
            <a:srcRect/>
            <a:stretch>
              <a:fillRect/>
            </a:stretch>
          </p:blipFill>
          <p:spPr bwMode="auto">
            <a:xfrm>
              <a:off x="0" y="0"/>
              <a:ext cx="160" cy="160"/>
            </a:xfrm>
            <a:prstGeom prst="rect">
              <a:avLst/>
            </a:prstGeom>
            <a:noFill/>
            <a:ln w="12700" cap="flat">
              <a:noFill/>
              <a:miter lim="800000"/>
              <a:headEnd/>
              <a:tailEnd/>
            </a:ln>
          </p:spPr>
        </p:pic>
        <p:pic>
          <p:nvPicPr>
            <p:cNvPr id="10242" name="Picture 2"/>
            <p:cNvPicPr>
              <a:picLocks noChangeArrowheads="1"/>
            </p:cNvPicPr>
            <p:nvPr/>
          </p:nvPicPr>
          <p:blipFill>
            <a:blip r:embed="rId15"/>
            <a:srcRect/>
            <a:stretch>
              <a:fillRect/>
            </a:stretch>
          </p:blipFill>
          <p:spPr bwMode="auto">
            <a:xfrm>
              <a:off x="7408" y="0"/>
              <a:ext cx="160" cy="160"/>
            </a:xfrm>
            <a:prstGeom prst="rect">
              <a:avLst/>
            </a:prstGeom>
            <a:noFill/>
            <a:ln w="12700" cap="flat">
              <a:noFill/>
              <a:miter lim="800000"/>
              <a:headEnd/>
              <a:tailEnd/>
            </a:ln>
          </p:spPr>
        </p:pic>
        <p:pic>
          <p:nvPicPr>
            <p:cNvPr id="10243" name="Picture 3"/>
            <p:cNvPicPr>
              <a:picLocks noChangeArrowheads="1"/>
            </p:cNvPicPr>
            <p:nvPr/>
          </p:nvPicPr>
          <p:blipFill>
            <a:blip r:embed="rId16"/>
            <a:srcRect/>
            <a:stretch>
              <a:fillRect/>
            </a:stretch>
          </p:blipFill>
          <p:spPr bwMode="auto">
            <a:xfrm>
              <a:off x="0" y="160"/>
              <a:ext cx="160" cy="5280"/>
            </a:xfrm>
            <a:prstGeom prst="rect">
              <a:avLst/>
            </a:prstGeom>
            <a:noFill/>
            <a:ln w="12700" cap="flat">
              <a:noFill/>
              <a:miter lim="800000"/>
              <a:headEnd/>
              <a:tailEnd/>
            </a:ln>
          </p:spPr>
        </p:pic>
        <p:pic>
          <p:nvPicPr>
            <p:cNvPr id="10244" name="Picture 4"/>
            <p:cNvPicPr>
              <a:picLocks noChangeArrowheads="1"/>
            </p:cNvPicPr>
            <p:nvPr/>
          </p:nvPicPr>
          <p:blipFill>
            <a:blip r:embed="rId17"/>
            <a:srcRect/>
            <a:stretch>
              <a:fillRect/>
            </a:stretch>
          </p:blipFill>
          <p:spPr bwMode="auto">
            <a:xfrm>
              <a:off x="7408" y="160"/>
              <a:ext cx="160" cy="5280"/>
            </a:xfrm>
            <a:prstGeom prst="rect">
              <a:avLst/>
            </a:prstGeom>
            <a:noFill/>
            <a:ln w="12700" cap="flat">
              <a:noFill/>
              <a:miter lim="800000"/>
              <a:headEnd/>
              <a:tailEnd/>
            </a:ln>
          </p:spPr>
        </p:pic>
        <p:pic>
          <p:nvPicPr>
            <p:cNvPr id="10245" name="Picture 5"/>
            <p:cNvPicPr>
              <a:picLocks noChangeArrowheads="1"/>
            </p:cNvPicPr>
            <p:nvPr/>
          </p:nvPicPr>
          <p:blipFill>
            <a:blip r:embed="rId18"/>
            <a:srcRect/>
            <a:stretch>
              <a:fillRect/>
            </a:stretch>
          </p:blipFill>
          <p:spPr bwMode="auto">
            <a:xfrm>
              <a:off x="0" y="5440"/>
              <a:ext cx="160" cy="160"/>
            </a:xfrm>
            <a:prstGeom prst="rect">
              <a:avLst/>
            </a:prstGeom>
            <a:noFill/>
            <a:ln w="12700" cap="flat">
              <a:noFill/>
              <a:miter lim="800000"/>
              <a:headEnd/>
              <a:tailEnd/>
            </a:ln>
          </p:spPr>
        </p:pic>
        <p:pic>
          <p:nvPicPr>
            <p:cNvPr id="10246" name="Picture 6"/>
            <p:cNvPicPr>
              <a:picLocks noChangeArrowheads="1"/>
            </p:cNvPicPr>
            <p:nvPr/>
          </p:nvPicPr>
          <p:blipFill>
            <a:blip r:embed="rId19"/>
            <a:srcRect/>
            <a:stretch>
              <a:fillRect/>
            </a:stretch>
          </p:blipFill>
          <p:spPr bwMode="auto">
            <a:xfrm>
              <a:off x="160" y="0"/>
              <a:ext cx="7248" cy="160"/>
            </a:xfrm>
            <a:prstGeom prst="rect">
              <a:avLst/>
            </a:prstGeom>
            <a:noFill/>
            <a:ln w="12700" cap="flat">
              <a:noFill/>
              <a:miter lim="800000"/>
              <a:headEnd/>
              <a:tailEnd/>
            </a:ln>
          </p:spPr>
        </p:pic>
        <p:pic>
          <p:nvPicPr>
            <p:cNvPr id="10247" name="Picture 7"/>
            <p:cNvPicPr>
              <a:picLocks noChangeArrowheads="1"/>
            </p:cNvPicPr>
            <p:nvPr/>
          </p:nvPicPr>
          <p:blipFill>
            <a:blip r:embed="rId20"/>
            <a:srcRect/>
            <a:stretch>
              <a:fillRect/>
            </a:stretch>
          </p:blipFill>
          <p:spPr bwMode="auto">
            <a:xfrm>
              <a:off x="160" y="5440"/>
              <a:ext cx="7248" cy="160"/>
            </a:xfrm>
            <a:prstGeom prst="rect">
              <a:avLst/>
            </a:prstGeom>
            <a:noFill/>
            <a:ln w="12700" cap="flat">
              <a:noFill/>
              <a:miter lim="800000"/>
              <a:headEnd/>
              <a:tailEnd/>
            </a:ln>
          </p:spPr>
        </p:pic>
        <p:pic>
          <p:nvPicPr>
            <p:cNvPr id="10248" name="Picture 8"/>
            <p:cNvPicPr>
              <a:picLocks noChangeArrowheads="1"/>
            </p:cNvPicPr>
            <p:nvPr/>
          </p:nvPicPr>
          <p:blipFill>
            <a:blip r:embed="rId21"/>
            <a:srcRect/>
            <a:stretch>
              <a:fillRect/>
            </a:stretch>
          </p:blipFill>
          <p:spPr bwMode="auto">
            <a:xfrm>
              <a:off x="7408" y="5440"/>
              <a:ext cx="160" cy="160"/>
            </a:xfrm>
            <a:prstGeom prst="rect">
              <a:avLst/>
            </a:prstGeom>
            <a:noFill/>
            <a:ln w="12700" cap="flat">
              <a:noFill/>
              <a:miter lim="800000"/>
              <a:headEnd/>
              <a:tailEnd/>
            </a:ln>
          </p:spPr>
        </p:pic>
      </p:grpSp>
      <p:grpSp>
        <p:nvGrpSpPr>
          <p:cNvPr id="10252" name="Group 12"/>
          <p:cNvGrpSpPr>
            <a:grpSpLocks/>
          </p:cNvGrpSpPr>
          <p:nvPr/>
        </p:nvGrpSpPr>
        <p:grpSpPr bwMode="auto">
          <a:xfrm>
            <a:off x="342900" y="355600"/>
            <a:ext cx="12319000" cy="9271000"/>
            <a:chOff x="0" y="0"/>
            <a:chExt cx="7760" cy="5840"/>
          </a:xfrm>
        </p:grpSpPr>
        <p:sp>
          <p:nvSpPr>
            <p:cNvPr id="10250" name="Rectangle 10"/>
            <p:cNvSpPr>
              <a:spLocks/>
            </p:cNvSpPr>
            <p:nvPr/>
          </p:nvSpPr>
          <p:spPr bwMode="auto">
            <a:xfrm>
              <a:off x="128" y="96"/>
              <a:ext cx="7504" cy="5488"/>
            </a:xfrm>
            <a:prstGeom prst="rect">
              <a:avLst/>
            </a:prstGeom>
            <a:solidFill>
              <a:schemeClr val="accent1"/>
            </a:solidFill>
            <a:ln w="12700" cap="flat">
              <a:noFill/>
              <a:miter lim="800000"/>
              <a:headEnd type="none" w="med" len="med"/>
              <a:tailEnd type="none" w="med" len="med"/>
            </a:ln>
          </p:spPr>
          <p:txBody>
            <a:bodyPr lIns="0" tIns="0" rIns="0" bIns="0">
              <a:prstTxWarp prst="textNoShape">
                <a:avLst/>
              </a:prstTxWarp>
            </a:bodyPr>
            <a:lstStyle/>
            <a:p>
              <a:endParaRPr lang="en-US"/>
            </a:p>
          </p:txBody>
        </p:sp>
        <p:pic>
          <p:nvPicPr>
            <p:cNvPr id="10251" name="Picture 11"/>
            <p:cNvPicPr>
              <a:picLocks noChangeArrowheads="1"/>
            </p:cNvPicPr>
            <p:nvPr/>
          </p:nvPicPr>
          <p:blipFill>
            <a:blip r:embed="rId22"/>
            <a:srcRect/>
            <a:stretch>
              <a:fillRect/>
            </a:stretch>
          </p:blipFill>
          <p:spPr bwMode="auto">
            <a:xfrm>
              <a:off x="0" y="0"/>
              <a:ext cx="7760" cy="5840"/>
            </a:xfrm>
            <a:prstGeom prst="rect">
              <a:avLst/>
            </a:prstGeom>
            <a:noFill/>
            <a:ln w="12700" cap="flat">
              <a:noFill/>
              <a:miter lim="800000"/>
              <a:headEnd/>
              <a:tailEnd/>
            </a:ln>
          </p:spPr>
        </p:pic>
      </p:gr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ransition/>
  <p:txStyles>
    <p:titleStyle>
      <a:lvl1pPr algn="ctr" rtl="0" fontAlgn="base">
        <a:spcBef>
          <a:spcPct val="0"/>
        </a:spcBef>
        <a:spcAft>
          <a:spcPct val="0"/>
        </a:spcAft>
        <a:defRPr sz="6800">
          <a:solidFill>
            <a:srgbClr val="613D26"/>
          </a:solidFill>
          <a:latin typeface="+mj-lt"/>
          <a:ea typeface="+mj-ea"/>
          <a:cs typeface="+mj-cs"/>
          <a:sym typeface="Hoefler Text" pitchFamily="-65" charset="0"/>
        </a:defRPr>
      </a:lvl1pPr>
      <a:lvl2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2pPr>
      <a:lvl3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3pPr>
      <a:lvl4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4pPr>
      <a:lvl5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5pPr>
      <a:lvl6pPr marL="4572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6pPr>
      <a:lvl7pPr marL="9144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7pPr>
      <a:lvl8pPr marL="13716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8pPr>
      <a:lvl9pPr marL="18288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9pPr>
    </p:titleStyle>
    <p:bodyStyle>
      <a:lvl1pPr marL="457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1pPr>
      <a:lvl2pPr marL="9017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2pPr>
      <a:lvl3pPr marL="1346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3pPr>
      <a:lvl4pPr marL="17907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4pPr>
      <a:lvl5pPr marL="2235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5pPr>
      <a:lvl6pPr marL="26924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6pPr>
      <a:lvl7pPr marL="31496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7pPr>
      <a:lvl8pPr marL="36068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8pPr>
      <a:lvl9pPr marL="40640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1273" name="Group 9"/>
          <p:cNvGrpSpPr>
            <a:grpSpLocks/>
          </p:cNvGrpSpPr>
          <p:nvPr/>
        </p:nvGrpSpPr>
        <p:grpSpPr bwMode="auto">
          <a:xfrm>
            <a:off x="495300" y="444500"/>
            <a:ext cx="12014200" cy="8877300"/>
            <a:chOff x="0" y="0"/>
            <a:chExt cx="7568" cy="5592"/>
          </a:xfrm>
        </p:grpSpPr>
        <p:pic>
          <p:nvPicPr>
            <p:cNvPr id="11265" name="Picture 1"/>
            <p:cNvPicPr>
              <a:picLocks noChangeArrowheads="1"/>
            </p:cNvPicPr>
            <p:nvPr/>
          </p:nvPicPr>
          <p:blipFill>
            <a:blip r:embed="rId14"/>
            <a:srcRect/>
            <a:stretch>
              <a:fillRect/>
            </a:stretch>
          </p:blipFill>
          <p:spPr bwMode="auto">
            <a:xfrm>
              <a:off x="0" y="0"/>
              <a:ext cx="160" cy="160"/>
            </a:xfrm>
            <a:prstGeom prst="rect">
              <a:avLst/>
            </a:prstGeom>
            <a:noFill/>
            <a:ln w="12700" cap="flat">
              <a:noFill/>
              <a:miter lim="800000"/>
              <a:headEnd/>
              <a:tailEnd/>
            </a:ln>
          </p:spPr>
        </p:pic>
        <p:pic>
          <p:nvPicPr>
            <p:cNvPr id="11266" name="Picture 2"/>
            <p:cNvPicPr>
              <a:picLocks noChangeArrowheads="1"/>
            </p:cNvPicPr>
            <p:nvPr/>
          </p:nvPicPr>
          <p:blipFill>
            <a:blip r:embed="rId15"/>
            <a:srcRect/>
            <a:stretch>
              <a:fillRect/>
            </a:stretch>
          </p:blipFill>
          <p:spPr bwMode="auto">
            <a:xfrm>
              <a:off x="160" y="0"/>
              <a:ext cx="7248" cy="160"/>
            </a:xfrm>
            <a:prstGeom prst="rect">
              <a:avLst/>
            </a:prstGeom>
            <a:noFill/>
            <a:ln w="12700" cap="flat">
              <a:noFill/>
              <a:miter lim="800000"/>
              <a:headEnd/>
              <a:tailEnd/>
            </a:ln>
          </p:spPr>
        </p:pic>
        <p:pic>
          <p:nvPicPr>
            <p:cNvPr id="11267" name="Picture 3"/>
            <p:cNvPicPr>
              <a:picLocks noChangeArrowheads="1"/>
            </p:cNvPicPr>
            <p:nvPr/>
          </p:nvPicPr>
          <p:blipFill>
            <a:blip r:embed="rId16"/>
            <a:srcRect/>
            <a:stretch>
              <a:fillRect/>
            </a:stretch>
          </p:blipFill>
          <p:spPr bwMode="auto">
            <a:xfrm>
              <a:off x="7408" y="0"/>
              <a:ext cx="160" cy="160"/>
            </a:xfrm>
            <a:prstGeom prst="rect">
              <a:avLst/>
            </a:prstGeom>
            <a:noFill/>
            <a:ln w="12700" cap="flat">
              <a:noFill/>
              <a:miter lim="800000"/>
              <a:headEnd/>
              <a:tailEnd/>
            </a:ln>
          </p:spPr>
        </p:pic>
        <p:pic>
          <p:nvPicPr>
            <p:cNvPr id="11268" name="Picture 4"/>
            <p:cNvPicPr>
              <a:picLocks noChangeArrowheads="1"/>
            </p:cNvPicPr>
            <p:nvPr/>
          </p:nvPicPr>
          <p:blipFill>
            <a:blip r:embed="rId17"/>
            <a:srcRect/>
            <a:stretch>
              <a:fillRect/>
            </a:stretch>
          </p:blipFill>
          <p:spPr bwMode="auto">
            <a:xfrm>
              <a:off x="0" y="160"/>
              <a:ext cx="160" cy="5272"/>
            </a:xfrm>
            <a:prstGeom prst="rect">
              <a:avLst/>
            </a:prstGeom>
            <a:noFill/>
            <a:ln w="12700" cap="flat">
              <a:noFill/>
              <a:miter lim="800000"/>
              <a:headEnd/>
              <a:tailEnd/>
            </a:ln>
          </p:spPr>
        </p:pic>
        <p:pic>
          <p:nvPicPr>
            <p:cNvPr id="11269" name="Picture 5"/>
            <p:cNvPicPr>
              <a:picLocks noChangeArrowheads="1"/>
            </p:cNvPicPr>
            <p:nvPr/>
          </p:nvPicPr>
          <p:blipFill>
            <a:blip r:embed="rId18"/>
            <a:srcRect/>
            <a:stretch>
              <a:fillRect/>
            </a:stretch>
          </p:blipFill>
          <p:spPr bwMode="auto">
            <a:xfrm>
              <a:off x="7408" y="160"/>
              <a:ext cx="160" cy="5272"/>
            </a:xfrm>
            <a:prstGeom prst="rect">
              <a:avLst/>
            </a:prstGeom>
            <a:noFill/>
            <a:ln w="12700" cap="flat">
              <a:noFill/>
              <a:miter lim="800000"/>
              <a:headEnd/>
              <a:tailEnd/>
            </a:ln>
          </p:spPr>
        </p:pic>
        <p:pic>
          <p:nvPicPr>
            <p:cNvPr id="11270" name="Picture 6"/>
            <p:cNvPicPr>
              <a:picLocks noChangeArrowheads="1"/>
            </p:cNvPicPr>
            <p:nvPr/>
          </p:nvPicPr>
          <p:blipFill>
            <a:blip r:embed="rId19"/>
            <a:srcRect/>
            <a:stretch>
              <a:fillRect/>
            </a:stretch>
          </p:blipFill>
          <p:spPr bwMode="auto">
            <a:xfrm>
              <a:off x="0" y="5432"/>
              <a:ext cx="160" cy="160"/>
            </a:xfrm>
            <a:prstGeom prst="rect">
              <a:avLst/>
            </a:prstGeom>
            <a:noFill/>
            <a:ln w="12700" cap="flat">
              <a:noFill/>
              <a:miter lim="800000"/>
              <a:headEnd/>
              <a:tailEnd/>
            </a:ln>
          </p:spPr>
        </p:pic>
        <p:pic>
          <p:nvPicPr>
            <p:cNvPr id="11271" name="Picture 7"/>
            <p:cNvPicPr>
              <a:picLocks noChangeArrowheads="1"/>
            </p:cNvPicPr>
            <p:nvPr/>
          </p:nvPicPr>
          <p:blipFill>
            <a:blip r:embed="rId20"/>
            <a:srcRect/>
            <a:stretch>
              <a:fillRect/>
            </a:stretch>
          </p:blipFill>
          <p:spPr bwMode="auto">
            <a:xfrm>
              <a:off x="160" y="5432"/>
              <a:ext cx="7248" cy="160"/>
            </a:xfrm>
            <a:prstGeom prst="rect">
              <a:avLst/>
            </a:prstGeom>
            <a:noFill/>
            <a:ln w="12700" cap="flat">
              <a:noFill/>
              <a:miter lim="800000"/>
              <a:headEnd/>
              <a:tailEnd/>
            </a:ln>
          </p:spPr>
        </p:pic>
        <p:pic>
          <p:nvPicPr>
            <p:cNvPr id="11272" name="Picture 8"/>
            <p:cNvPicPr>
              <a:picLocks noChangeArrowheads="1"/>
            </p:cNvPicPr>
            <p:nvPr/>
          </p:nvPicPr>
          <p:blipFill>
            <a:blip r:embed="rId21"/>
            <a:srcRect/>
            <a:stretch>
              <a:fillRect/>
            </a:stretch>
          </p:blipFill>
          <p:spPr bwMode="auto">
            <a:xfrm>
              <a:off x="7408" y="5432"/>
              <a:ext cx="160" cy="160"/>
            </a:xfrm>
            <a:prstGeom prst="rect">
              <a:avLst/>
            </a:prstGeom>
            <a:noFill/>
            <a:ln w="12700" cap="flat">
              <a:noFill/>
              <a:miter lim="800000"/>
              <a:headEnd/>
              <a:tailEnd/>
            </a:ln>
          </p:spPr>
        </p:pic>
      </p:grpSp>
      <p:sp>
        <p:nvSpPr>
          <p:cNvPr id="11274" name="Rectangle 10"/>
          <p:cNvSpPr>
            <a:spLocks noGrp="1" noChangeArrowheads="1"/>
          </p:cNvSpPr>
          <p:nvPr>
            <p:ph type="title"/>
          </p:nvPr>
        </p:nvSpPr>
        <p:spPr bwMode="auto">
          <a:xfrm>
            <a:off x="1041400" y="2959100"/>
            <a:ext cx="10922000" cy="38354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oefler Text"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ransition/>
  <p:txStyles>
    <p:titleStyle>
      <a:lvl1pPr algn="ctr" rtl="0" fontAlgn="base">
        <a:spcBef>
          <a:spcPct val="0"/>
        </a:spcBef>
        <a:spcAft>
          <a:spcPct val="0"/>
        </a:spcAft>
        <a:defRPr sz="8000">
          <a:solidFill>
            <a:srgbClr val="A47F52"/>
          </a:solidFill>
          <a:effectLst>
            <a:outerShdw blurRad="38100" dist="38100" dir="2700000" algn="tl">
              <a:srgbClr val="000000"/>
            </a:outerShdw>
          </a:effectLst>
          <a:latin typeface="+mj-lt"/>
          <a:ea typeface="+mj-ea"/>
          <a:cs typeface="+mj-cs"/>
          <a:sym typeface="Hoefler Text" pitchFamily="-65" charset="0"/>
        </a:defRPr>
      </a:lvl1pPr>
      <a:lvl2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2pPr>
      <a:lvl3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3pPr>
      <a:lvl4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4pPr>
      <a:lvl5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5pPr>
      <a:lvl6pPr marL="4572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6pPr>
      <a:lvl7pPr marL="9144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7pPr>
      <a:lvl8pPr marL="13716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8pPr>
      <a:lvl9pPr marL="18288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9pPr>
    </p:titleStyle>
    <p:bodyStyle>
      <a:lvl1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1pPr>
      <a:lvl2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2pPr>
      <a:lvl3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3pPr>
      <a:lvl4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4pPr>
      <a:lvl5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5pPr>
      <a:lvl6pPr marL="4572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6pPr>
      <a:lvl7pPr marL="9144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7pPr>
      <a:lvl8pPr marL="13716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8pPr>
      <a:lvl9pPr marL="18288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2297" name="Group 9"/>
          <p:cNvGrpSpPr>
            <a:grpSpLocks/>
          </p:cNvGrpSpPr>
          <p:nvPr/>
        </p:nvGrpSpPr>
        <p:grpSpPr bwMode="auto">
          <a:xfrm>
            <a:off x="495300" y="444500"/>
            <a:ext cx="12014200" cy="8877300"/>
            <a:chOff x="0" y="0"/>
            <a:chExt cx="7568" cy="5592"/>
          </a:xfrm>
        </p:grpSpPr>
        <p:pic>
          <p:nvPicPr>
            <p:cNvPr id="12289" name="Picture 1"/>
            <p:cNvPicPr>
              <a:picLocks noChangeArrowheads="1"/>
            </p:cNvPicPr>
            <p:nvPr/>
          </p:nvPicPr>
          <p:blipFill>
            <a:blip r:embed="rId14"/>
            <a:srcRect/>
            <a:stretch>
              <a:fillRect/>
            </a:stretch>
          </p:blipFill>
          <p:spPr bwMode="auto">
            <a:xfrm>
              <a:off x="0" y="0"/>
              <a:ext cx="160" cy="160"/>
            </a:xfrm>
            <a:prstGeom prst="rect">
              <a:avLst/>
            </a:prstGeom>
            <a:noFill/>
            <a:ln w="12700" cap="flat">
              <a:noFill/>
              <a:miter lim="800000"/>
              <a:headEnd/>
              <a:tailEnd/>
            </a:ln>
          </p:spPr>
        </p:pic>
        <p:pic>
          <p:nvPicPr>
            <p:cNvPr id="12290" name="Picture 2"/>
            <p:cNvPicPr>
              <a:picLocks noChangeArrowheads="1"/>
            </p:cNvPicPr>
            <p:nvPr/>
          </p:nvPicPr>
          <p:blipFill>
            <a:blip r:embed="rId15"/>
            <a:srcRect/>
            <a:stretch>
              <a:fillRect/>
            </a:stretch>
          </p:blipFill>
          <p:spPr bwMode="auto">
            <a:xfrm>
              <a:off x="160" y="0"/>
              <a:ext cx="7248" cy="160"/>
            </a:xfrm>
            <a:prstGeom prst="rect">
              <a:avLst/>
            </a:prstGeom>
            <a:noFill/>
            <a:ln w="12700" cap="flat">
              <a:noFill/>
              <a:miter lim="800000"/>
              <a:headEnd/>
              <a:tailEnd/>
            </a:ln>
          </p:spPr>
        </p:pic>
        <p:pic>
          <p:nvPicPr>
            <p:cNvPr id="12291" name="Picture 3"/>
            <p:cNvPicPr>
              <a:picLocks noChangeArrowheads="1"/>
            </p:cNvPicPr>
            <p:nvPr/>
          </p:nvPicPr>
          <p:blipFill>
            <a:blip r:embed="rId16"/>
            <a:srcRect/>
            <a:stretch>
              <a:fillRect/>
            </a:stretch>
          </p:blipFill>
          <p:spPr bwMode="auto">
            <a:xfrm>
              <a:off x="7408" y="0"/>
              <a:ext cx="160" cy="160"/>
            </a:xfrm>
            <a:prstGeom prst="rect">
              <a:avLst/>
            </a:prstGeom>
            <a:noFill/>
            <a:ln w="12700" cap="flat">
              <a:noFill/>
              <a:miter lim="800000"/>
              <a:headEnd/>
              <a:tailEnd/>
            </a:ln>
          </p:spPr>
        </p:pic>
        <p:pic>
          <p:nvPicPr>
            <p:cNvPr id="12292" name="Picture 4"/>
            <p:cNvPicPr>
              <a:picLocks noChangeArrowheads="1"/>
            </p:cNvPicPr>
            <p:nvPr/>
          </p:nvPicPr>
          <p:blipFill>
            <a:blip r:embed="rId17"/>
            <a:srcRect/>
            <a:stretch>
              <a:fillRect/>
            </a:stretch>
          </p:blipFill>
          <p:spPr bwMode="auto">
            <a:xfrm>
              <a:off x="0" y="160"/>
              <a:ext cx="160" cy="5272"/>
            </a:xfrm>
            <a:prstGeom prst="rect">
              <a:avLst/>
            </a:prstGeom>
            <a:noFill/>
            <a:ln w="12700" cap="flat">
              <a:noFill/>
              <a:miter lim="800000"/>
              <a:headEnd/>
              <a:tailEnd/>
            </a:ln>
          </p:spPr>
        </p:pic>
        <p:pic>
          <p:nvPicPr>
            <p:cNvPr id="12293" name="Picture 5"/>
            <p:cNvPicPr>
              <a:picLocks noChangeArrowheads="1"/>
            </p:cNvPicPr>
            <p:nvPr/>
          </p:nvPicPr>
          <p:blipFill>
            <a:blip r:embed="rId18"/>
            <a:srcRect/>
            <a:stretch>
              <a:fillRect/>
            </a:stretch>
          </p:blipFill>
          <p:spPr bwMode="auto">
            <a:xfrm>
              <a:off x="7408" y="160"/>
              <a:ext cx="160" cy="5272"/>
            </a:xfrm>
            <a:prstGeom prst="rect">
              <a:avLst/>
            </a:prstGeom>
            <a:noFill/>
            <a:ln w="12700" cap="flat">
              <a:noFill/>
              <a:miter lim="800000"/>
              <a:headEnd/>
              <a:tailEnd/>
            </a:ln>
          </p:spPr>
        </p:pic>
        <p:pic>
          <p:nvPicPr>
            <p:cNvPr id="12294" name="Picture 6"/>
            <p:cNvPicPr>
              <a:picLocks noChangeArrowheads="1"/>
            </p:cNvPicPr>
            <p:nvPr/>
          </p:nvPicPr>
          <p:blipFill>
            <a:blip r:embed="rId19"/>
            <a:srcRect/>
            <a:stretch>
              <a:fillRect/>
            </a:stretch>
          </p:blipFill>
          <p:spPr bwMode="auto">
            <a:xfrm>
              <a:off x="0" y="5432"/>
              <a:ext cx="160" cy="160"/>
            </a:xfrm>
            <a:prstGeom prst="rect">
              <a:avLst/>
            </a:prstGeom>
            <a:noFill/>
            <a:ln w="12700" cap="flat">
              <a:noFill/>
              <a:miter lim="800000"/>
              <a:headEnd/>
              <a:tailEnd/>
            </a:ln>
          </p:spPr>
        </p:pic>
        <p:pic>
          <p:nvPicPr>
            <p:cNvPr id="12295" name="Picture 7"/>
            <p:cNvPicPr>
              <a:picLocks noChangeArrowheads="1"/>
            </p:cNvPicPr>
            <p:nvPr/>
          </p:nvPicPr>
          <p:blipFill>
            <a:blip r:embed="rId20"/>
            <a:srcRect/>
            <a:stretch>
              <a:fillRect/>
            </a:stretch>
          </p:blipFill>
          <p:spPr bwMode="auto">
            <a:xfrm>
              <a:off x="160" y="5432"/>
              <a:ext cx="7248" cy="160"/>
            </a:xfrm>
            <a:prstGeom prst="rect">
              <a:avLst/>
            </a:prstGeom>
            <a:noFill/>
            <a:ln w="12700" cap="flat">
              <a:noFill/>
              <a:miter lim="800000"/>
              <a:headEnd/>
              <a:tailEnd/>
            </a:ln>
          </p:spPr>
        </p:pic>
        <p:pic>
          <p:nvPicPr>
            <p:cNvPr id="12296" name="Picture 8"/>
            <p:cNvPicPr>
              <a:picLocks noChangeArrowheads="1"/>
            </p:cNvPicPr>
            <p:nvPr/>
          </p:nvPicPr>
          <p:blipFill>
            <a:blip r:embed="rId21"/>
            <a:srcRect/>
            <a:stretch>
              <a:fillRect/>
            </a:stretch>
          </p:blipFill>
          <p:spPr bwMode="auto">
            <a:xfrm>
              <a:off x="7408" y="5432"/>
              <a:ext cx="160" cy="160"/>
            </a:xfrm>
            <a:prstGeom prst="rect">
              <a:avLst/>
            </a:prstGeom>
            <a:noFill/>
            <a:ln w="12700" cap="flat">
              <a:noFill/>
              <a:miter lim="800000"/>
              <a:headEnd/>
              <a:tailEnd/>
            </a:ln>
          </p:spPr>
        </p:pic>
      </p:grpSp>
      <p:sp>
        <p:nvSpPr>
          <p:cNvPr id="12298" name="Rectangle 10"/>
          <p:cNvSpPr>
            <a:spLocks noGrp="1" noChangeArrowheads="1"/>
          </p:cNvSpPr>
          <p:nvPr>
            <p:ph type="title"/>
          </p:nvPr>
        </p:nvSpPr>
        <p:spPr bwMode="auto">
          <a:xfrm>
            <a:off x="1041400" y="6324600"/>
            <a:ext cx="10922000" cy="15113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oefler Text" pitchFamily="-65" charset="0"/>
              </a:rPr>
              <a:t>Click to edit Master title style</a:t>
            </a:r>
          </a:p>
        </p:txBody>
      </p:sp>
      <p:sp>
        <p:nvSpPr>
          <p:cNvPr id="12299" name="Rectangle 11"/>
          <p:cNvSpPr>
            <a:spLocks noGrp="1" noChangeArrowheads="1"/>
          </p:cNvSpPr>
          <p:nvPr>
            <p:ph type="body" idx="1"/>
          </p:nvPr>
        </p:nvSpPr>
        <p:spPr bwMode="auto">
          <a:xfrm>
            <a:off x="1041400" y="7823200"/>
            <a:ext cx="10922000" cy="12446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a:sym typeface="Hoefler Text" pitchFamily="-65" charset="0"/>
              </a:rPr>
              <a:t>Click to edit Master text styles</a:t>
            </a:r>
          </a:p>
          <a:p>
            <a:pPr lvl="1"/>
            <a:r>
              <a:rPr lang="en-US">
                <a:sym typeface="Hoefler Text" pitchFamily="-65" charset="0"/>
              </a:rPr>
              <a:t>Second level</a:t>
            </a:r>
          </a:p>
          <a:p>
            <a:pPr lvl="2"/>
            <a:r>
              <a:rPr lang="en-US">
                <a:sym typeface="Hoefler Text" pitchFamily="-65" charset="0"/>
              </a:rPr>
              <a:t>Third level</a:t>
            </a:r>
          </a:p>
          <a:p>
            <a:pPr lvl="3"/>
            <a:r>
              <a:rPr lang="en-US">
                <a:sym typeface="Hoefler Text" pitchFamily="-65" charset="0"/>
              </a:rPr>
              <a:t>Fourth level</a:t>
            </a:r>
          </a:p>
          <a:p>
            <a:pPr lvl="4"/>
            <a:r>
              <a:rPr lang="en-US">
                <a:sym typeface="Hoefler Text" pitchFamily="-65" charset="0"/>
              </a:rPr>
              <a:t>Fifth level</a:t>
            </a:r>
          </a:p>
        </p:txBody>
      </p:sp>
      <p:grpSp>
        <p:nvGrpSpPr>
          <p:cNvPr id="12302" name="Group 14"/>
          <p:cNvGrpSpPr>
            <a:grpSpLocks/>
          </p:cNvGrpSpPr>
          <p:nvPr/>
        </p:nvGrpSpPr>
        <p:grpSpPr bwMode="auto">
          <a:xfrm>
            <a:off x="342900" y="850900"/>
            <a:ext cx="12319000" cy="5448300"/>
            <a:chOff x="0" y="0"/>
            <a:chExt cx="7760" cy="3432"/>
          </a:xfrm>
        </p:grpSpPr>
        <p:sp>
          <p:nvSpPr>
            <p:cNvPr id="12300" name="Rectangle 12"/>
            <p:cNvSpPr>
              <a:spLocks/>
            </p:cNvSpPr>
            <p:nvPr/>
          </p:nvSpPr>
          <p:spPr bwMode="auto">
            <a:xfrm>
              <a:off x="128" y="96"/>
              <a:ext cx="7504" cy="3080"/>
            </a:xfrm>
            <a:prstGeom prst="rect">
              <a:avLst/>
            </a:prstGeom>
            <a:solidFill>
              <a:schemeClr val="accent1"/>
            </a:solidFill>
            <a:ln w="12700" cap="flat">
              <a:noFill/>
              <a:miter lim="800000"/>
              <a:headEnd type="none" w="med" len="med"/>
              <a:tailEnd type="none" w="med" len="med"/>
            </a:ln>
          </p:spPr>
          <p:txBody>
            <a:bodyPr lIns="0" tIns="0" rIns="0" bIns="0">
              <a:prstTxWarp prst="textNoShape">
                <a:avLst/>
              </a:prstTxWarp>
            </a:bodyPr>
            <a:lstStyle/>
            <a:p>
              <a:endParaRPr lang="en-US"/>
            </a:p>
          </p:txBody>
        </p:sp>
        <p:pic>
          <p:nvPicPr>
            <p:cNvPr id="12301" name="Picture 13"/>
            <p:cNvPicPr>
              <a:picLocks noChangeArrowheads="1"/>
            </p:cNvPicPr>
            <p:nvPr/>
          </p:nvPicPr>
          <p:blipFill>
            <a:blip r:embed="rId22"/>
            <a:srcRect/>
            <a:stretch>
              <a:fillRect/>
            </a:stretch>
          </p:blipFill>
          <p:spPr bwMode="auto">
            <a:xfrm>
              <a:off x="0" y="0"/>
              <a:ext cx="7760" cy="3432"/>
            </a:xfrm>
            <a:prstGeom prst="rect">
              <a:avLst/>
            </a:prstGeom>
            <a:noFill/>
            <a:ln w="12700" cap="flat">
              <a:noFill/>
              <a:miter lim="800000"/>
              <a:headEnd/>
              <a:tailEnd/>
            </a:ln>
          </p:spPr>
        </p:pic>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ransition/>
  <p:txStyles>
    <p:titleStyle>
      <a:lvl1pPr algn="ctr" rtl="0" fontAlgn="base">
        <a:spcBef>
          <a:spcPct val="0"/>
        </a:spcBef>
        <a:spcAft>
          <a:spcPct val="0"/>
        </a:spcAft>
        <a:defRPr sz="8000">
          <a:solidFill>
            <a:srgbClr val="A47F52"/>
          </a:solidFill>
          <a:effectLst>
            <a:outerShdw blurRad="38100" dist="38100" dir="2700000" algn="tl">
              <a:srgbClr val="000000"/>
            </a:outerShdw>
          </a:effectLst>
          <a:latin typeface="+mj-lt"/>
          <a:ea typeface="+mj-ea"/>
          <a:cs typeface="+mj-cs"/>
          <a:sym typeface="Hoefler Text" pitchFamily="-65" charset="0"/>
        </a:defRPr>
      </a:lvl1pPr>
      <a:lvl2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2pPr>
      <a:lvl3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3pPr>
      <a:lvl4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4pPr>
      <a:lvl5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5pPr>
      <a:lvl6pPr marL="4572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6pPr>
      <a:lvl7pPr marL="9144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7pPr>
      <a:lvl8pPr marL="13716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8pPr>
      <a:lvl9pPr marL="18288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9pPr>
    </p:titleStyle>
    <p:bodyStyle>
      <a:lvl1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1pPr>
      <a:lvl2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2pPr>
      <a:lvl3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3pPr>
      <a:lvl4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4pPr>
      <a:lvl5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5pPr>
      <a:lvl6pPr marL="4572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6pPr>
      <a:lvl7pPr marL="9144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7pPr>
      <a:lvl8pPr marL="13716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8pPr>
      <a:lvl9pPr marL="18288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3321" name="Group 9"/>
          <p:cNvGrpSpPr>
            <a:grpSpLocks/>
          </p:cNvGrpSpPr>
          <p:nvPr/>
        </p:nvGrpSpPr>
        <p:grpSpPr bwMode="auto">
          <a:xfrm>
            <a:off x="495300" y="444500"/>
            <a:ext cx="12014200" cy="8877300"/>
            <a:chOff x="0" y="0"/>
            <a:chExt cx="7568" cy="5592"/>
          </a:xfrm>
        </p:grpSpPr>
        <p:pic>
          <p:nvPicPr>
            <p:cNvPr id="13313" name="Picture 1"/>
            <p:cNvPicPr>
              <a:picLocks noChangeArrowheads="1"/>
            </p:cNvPicPr>
            <p:nvPr/>
          </p:nvPicPr>
          <p:blipFill>
            <a:blip r:embed="rId14"/>
            <a:srcRect/>
            <a:stretch>
              <a:fillRect/>
            </a:stretch>
          </p:blipFill>
          <p:spPr bwMode="auto">
            <a:xfrm>
              <a:off x="0" y="0"/>
              <a:ext cx="160" cy="160"/>
            </a:xfrm>
            <a:prstGeom prst="rect">
              <a:avLst/>
            </a:prstGeom>
            <a:noFill/>
            <a:ln w="12700" cap="flat">
              <a:noFill/>
              <a:miter lim="800000"/>
              <a:headEnd/>
              <a:tailEnd/>
            </a:ln>
          </p:spPr>
        </p:pic>
        <p:pic>
          <p:nvPicPr>
            <p:cNvPr id="13314" name="Picture 2"/>
            <p:cNvPicPr>
              <a:picLocks noChangeArrowheads="1"/>
            </p:cNvPicPr>
            <p:nvPr/>
          </p:nvPicPr>
          <p:blipFill>
            <a:blip r:embed="rId15"/>
            <a:srcRect/>
            <a:stretch>
              <a:fillRect/>
            </a:stretch>
          </p:blipFill>
          <p:spPr bwMode="auto">
            <a:xfrm>
              <a:off x="160" y="0"/>
              <a:ext cx="7248" cy="160"/>
            </a:xfrm>
            <a:prstGeom prst="rect">
              <a:avLst/>
            </a:prstGeom>
            <a:noFill/>
            <a:ln w="12700" cap="flat">
              <a:noFill/>
              <a:miter lim="800000"/>
              <a:headEnd/>
              <a:tailEnd/>
            </a:ln>
          </p:spPr>
        </p:pic>
        <p:pic>
          <p:nvPicPr>
            <p:cNvPr id="13315" name="Picture 3"/>
            <p:cNvPicPr>
              <a:picLocks noChangeArrowheads="1"/>
            </p:cNvPicPr>
            <p:nvPr/>
          </p:nvPicPr>
          <p:blipFill>
            <a:blip r:embed="rId16"/>
            <a:srcRect/>
            <a:stretch>
              <a:fillRect/>
            </a:stretch>
          </p:blipFill>
          <p:spPr bwMode="auto">
            <a:xfrm>
              <a:off x="7408" y="0"/>
              <a:ext cx="160" cy="160"/>
            </a:xfrm>
            <a:prstGeom prst="rect">
              <a:avLst/>
            </a:prstGeom>
            <a:noFill/>
            <a:ln w="12700" cap="flat">
              <a:noFill/>
              <a:miter lim="800000"/>
              <a:headEnd/>
              <a:tailEnd/>
            </a:ln>
          </p:spPr>
        </p:pic>
        <p:pic>
          <p:nvPicPr>
            <p:cNvPr id="13316" name="Picture 4"/>
            <p:cNvPicPr>
              <a:picLocks noChangeArrowheads="1"/>
            </p:cNvPicPr>
            <p:nvPr/>
          </p:nvPicPr>
          <p:blipFill>
            <a:blip r:embed="rId17"/>
            <a:srcRect/>
            <a:stretch>
              <a:fillRect/>
            </a:stretch>
          </p:blipFill>
          <p:spPr bwMode="auto">
            <a:xfrm>
              <a:off x="0" y="160"/>
              <a:ext cx="160" cy="5272"/>
            </a:xfrm>
            <a:prstGeom prst="rect">
              <a:avLst/>
            </a:prstGeom>
            <a:noFill/>
            <a:ln w="12700" cap="flat">
              <a:noFill/>
              <a:miter lim="800000"/>
              <a:headEnd/>
              <a:tailEnd/>
            </a:ln>
          </p:spPr>
        </p:pic>
        <p:pic>
          <p:nvPicPr>
            <p:cNvPr id="13317" name="Picture 5"/>
            <p:cNvPicPr>
              <a:picLocks noChangeArrowheads="1"/>
            </p:cNvPicPr>
            <p:nvPr/>
          </p:nvPicPr>
          <p:blipFill>
            <a:blip r:embed="rId18"/>
            <a:srcRect/>
            <a:stretch>
              <a:fillRect/>
            </a:stretch>
          </p:blipFill>
          <p:spPr bwMode="auto">
            <a:xfrm>
              <a:off x="7408" y="160"/>
              <a:ext cx="160" cy="5272"/>
            </a:xfrm>
            <a:prstGeom prst="rect">
              <a:avLst/>
            </a:prstGeom>
            <a:noFill/>
            <a:ln w="12700" cap="flat">
              <a:noFill/>
              <a:miter lim="800000"/>
              <a:headEnd/>
              <a:tailEnd/>
            </a:ln>
          </p:spPr>
        </p:pic>
        <p:pic>
          <p:nvPicPr>
            <p:cNvPr id="13318" name="Picture 6"/>
            <p:cNvPicPr>
              <a:picLocks noChangeArrowheads="1"/>
            </p:cNvPicPr>
            <p:nvPr/>
          </p:nvPicPr>
          <p:blipFill>
            <a:blip r:embed="rId19"/>
            <a:srcRect/>
            <a:stretch>
              <a:fillRect/>
            </a:stretch>
          </p:blipFill>
          <p:spPr bwMode="auto">
            <a:xfrm>
              <a:off x="0" y="5432"/>
              <a:ext cx="160" cy="160"/>
            </a:xfrm>
            <a:prstGeom prst="rect">
              <a:avLst/>
            </a:prstGeom>
            <a:noFill/>
            <a:ln w="12700" cap="flat">
              <a:noFill/>
              <a:miter lim="800000"/>
              <a:headEnd/>
              <a:tailEnd/>
            </a:ln>
          </p:spPr>
        </p:pic>
        <p:pic>
          <p:nvPicPr>
            <p:cNvPr id="13319" name="Picture 7"/>
            <p:cNvPicPr>
              <a:picLocks noChangeArrowheads="1"/>
            </p:cNvPicPr>
            <p:nvPr/>
          </p:nvPicPr>
          <p:blipFill>
            <a:blip r:embed="rId20"/>
            <a:srcRect/>
            <a:stretch>
              <a:fillRect/>
            </a:stretch>
          </p:blipFill>
          <p:spPr bwMode="auto">
            <a:xfrm>
              <a:off x="160" y="5432"/>
              <a:ext cx="7248" cy="160"/>
            </a:xfrm>
            <a:prstGeom prst="rect">
              <a:avLst/>
            </a:prstGeom>
            <a:noFill/>
            <a:ln w="12700" cap="flat">
              <a:noFill/>
              <a:miter lim="800000"/>
              <a:headEnd/>
              <a:tailEnd/>
            </a:ln>
          </p:spPr>
        </p:pic>
        <p:pic>
          <p:nvPicPr>
            <p:cNvPr id="13320" name="Picture 8"/>
            <p:cNvPicPr>
              <a:picLocks noChangeArrowheads="1"/>
            </p:cNvPicPr>
            <p:nvPr/>
          </p:nvPicPr>
          <p:blipFill>
            <a:blip r:embed="rId21"/>
            <a:srcRect/>
            <a:stretch>
              <a:fillRect/>
            </a:stretch>
          </p:blipFill>
          <p:spPr bwMode="auto">
            <a:xfrm>
              <a:off x="7408" y="5432"/>
              <a:ext cx="160" cy="160"/>
            </a:xfrm>
            <a:prstGeom prst="rect">
              <a:avLst/>
            </a:prstGeom>
            <a:noFill/>
            <a:ln w="12700" cap="flat">
              <a:noFill/>
              <a:miter lim="800000"/>
              <a:headEnd/>
              <a:tailEnd/>
            </a:ln>
          </p:spPr>
        </p:pic>
      </p:grpSp>
      <p:sp>
        <p:nvSpPr>
          <p:cNvPr id="13322" name="Rectangle 10"/>
          <p:cNvSpPr>
            <a:spLocks noGrp="1" noChangeArrowheads="1"/>
          </p:cNvSpPr>
          <p:nvPr>
            <p:ph type="title"/>
          </p:nvPr>
        </p:nvSpPr>
        <p:spPr bwMode="auto">
          <a:xfrm>
            <a:off x="1041400" y="2247900"/>
            <a:ext cx="5461000" cy="27305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a:sym typeface="Hoefler Text" pitchFamily="-65" charset="0"/>
              </a:rPr>
              <a:t>Click to edit Master title style</a:t>
            </a:r>
          </a:p>
        </p:txBody>
      </p:sp>
      <p:sp>
        <p:nvSpPr>
          <p:cNvPr id="13323" name="Rectangle 11"/>
          <p:cNvSpPr>
            <a:spLocks noGrp="1" noChangeArrowheads="1"/>
          </p:cNvSpPr>
          <p:nvPr>
            <p:ph type="body" idx="1"/>
          </p:nvPr>
        </p:nvSpPr>
        <p:spPr bwMode="auto">
          <a:xfrm>
            <a:off x="1041400" y="4965700"/>
            <a:ext cx="5461000" cy="17907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a:sym typeface="Hoefler Text" pitchFamily="-65" charset="0"/>
              </a:rPr>
              <a:t>Click to edit Master text styles</a:t>
            </a:r>
          </a:p>
          <a:p>
            <a:pPr lvl="1"/>
            <a:r>
              <a:rPr lang="en-US">
                <a:sym typeface="Hoefler Text" pitchFamily="-65" charset="0"/>
              </a:rPr>
              <a:t>Second level</a:t>
            </a:r>
          </a:p>
          <a:p>
            <a:pPr lvl="2"/>
            <a:r>
              <a:rPr lang="en-US">
                <a:sym typeface="Hoefler Text" pitchFamily="-65" charset="0"/>
              </a:rPr>
              <a:t>Third level</a:t>
            </a:r>
          </a:p>
          <a:p>
            <a:pPr lvl="3"/>
            <a:r>
              <a:rPr lang="en-US">
                <a:sym typeface="Hoefler Text" pitchFamily="-65" charset="0"/>
              </a:rPr>
              <a:t>Fourth level</a:t>
            </a:r>
          </a:p>
          <a:p>
            <a:pPr lvl="4"/>
            <a:r>
              <a:rPr lang="en-US">
                <a:sym typeface="Hoefler Text" pitchFamily="-65" charset="0"/>
              </a:rPr>
              <a:t>Fifth level</a:t>
            </a: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p:txStyles>
    <p:titleStyle>
      <a:lvl1pPr algn="ctr" rtl="0" fontAlgn="base">
        <a:spcBef>
          <a:spcPct val="0"/>
        </a:spcBef>
        <a:spcAft>
          <a:spcPct val="0"/>
        </a:spcAft>
        <a:defRPr sz="8000">
          <a:solidFill>
            <a:srgbClr val="A47F52"/>
          </a:solidFill>
          <a:effectLst>
            <a:outerShdw blurRad="38100" dist="38100" dir="2700000" algn="tl">
              <a:srgbClr val="000000"/>
            </a:outerShdw>
          </a:effectLst>
          <a:latin typeface="+mj-lt"/>
          <a:ea typeface="+mj-ea"/>
          <a:cs typeface="+mj-cs"/>
          <a:sym typeface="Hoefler Text" pitchFamily="-65" charset="0"/>
        </a:defRPr>
      </a:lvl1pPr>
      <a:lvl2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2pPr>
      <a:lvl3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3pPr>
      <a:lvl4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4pPr>
      <a:lvl5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5pPr>
      <a:lvl6pPr marL="4572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6pPr>
      <a:lvl7pPr marL="9144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7pPr>
      <a:lvl8pPr marL="13716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8pPr>
      <a:lvl9pPr marL="18288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9pPr>
    </p:titleStyle>
    <p:bodyStyle>
      <a:lvl1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1pPr>
      <a:lvl2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2pPr>
      <a:lvl3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3pPr>
      <a:lvl4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4pPr>
      <a:lvl5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5pPr>
      <a:lvl6pPr marL="4572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6pPr>
      <a:lvl7pPr marL="9144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7pPr>
      <a:lvl8pPr marL="13716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8pPr>
      <a:lvl9pPr marL="18288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4345" name="Group 9"/>
          <p:cNvGrpSpPr>
            <a:grpSpLocks/>
          </p:cNvGrpSpPr>
          <p:nvPr/>
        </p:nvGrpSpPr>
        <p:grpSpPr bwMode="auto">
          <a:xfrm>
            <a:off x="495300" y="444500"/>
            <a:ext cx="12014200" cy="8877300"/>
            <a:chOff x="0" y="0"/>
            <a:chExt cx="7568" cy="5592"/>
          </a:xfrm>
        </p:grpSpPr>
        <p:pic>
          <p:nvPicPr>
            <p:cNvPr id="14337" name="Picture 1"/>
            <p:cNvPicPr>
              <a:picLocks noChangeArrowheads="1"/>
            </p:cNvPicPr>
            <p:nvPr/>
          </p:nvPicPr>
          <p:blipFill>
            <a:blip r:embed="rId14"/>
            <a:srcRect/>
            <a:stretch>
              <a:fillRect/>
            </a:stretch>
          </p:blipFill>
          <p:spPr bwMode="auto">
            <a:xfrm>
              <a:off x="0" y="0"/>
              <a:ext cx="160" cy="160"/>
            </a:xfrm>
            <a:prstGeom prst="rect">
              <a:avLst/>
            </a:prstGeom>
            <a:noFill/>
            <a:ln w="12700" cap="flat">
              <a:noFill/>
              <a:miter lim="800000"/>
              <a:headEnd/>
              <a:tailEnd/>
            </a:ln>
          </p:spPr>
        </p:pic>
        <p:pic>
          <p:nvPicPr>
            <p:cNvPr id="14338" name="Picture 2"/>
            <p:cNvPicPr>
              <a:picLocks noChangeArrowheads="1"/>
            </p:cNvPicPr>
            <p:nvPr/>
          </p:nvPicPr>
          <p:blipFill>
            <a:blip r:embed="rId15"/>
            <a:srcRect/>
            <a:stretch>
              <a:fillRect/>
            </a:stretch>
          </p:blipFill>
          <p:spPr bwMode="auto">
            <a:xfrm>
              <a:off x="160" y="0"/>
              <a:ext cx="7248" cy="160"/>
            </a:xfrm>
            <a:prstGeom prst="rect">
              <a:avLst/>
            </a:prstGeom>
            <a:noFill/>
            <a:ln w="12700" cap="flat">
              <a:noFill/>
              <a:miter lim="800000"/>
              <a:headEnd/>
              <a:tailEnd/>
            </a:ln>
          </p:spPr>
        </p:pic>
        <p:pic>
          <p:nvPicPr>
            <p:cNvPr id="14339" name="Picture 3"/>
            <p:cNvPicPr>
              <a:picLocks noChangeArrowheads="1"/>
            </p:cNvPicPr>
            <p:nvPr/>
          </p:nvPicPr>
          <p:blipFill>
            <a:blip r:embed="rId16"/>
            <a:srcRect/>
            <a:stretch>
              <a:fillRect/>
            </a:stretch>
          </p:blipFill>
          <p:spPr bwMode="auto">
            <a:xfrm>
              <a:off x="7408" y="0"/>
              <a:ext cx="160" cy="160"/>
            </a:xfrm>
            <a:prstGeom prst="rect">
              <a:avLst/>
            </a:prstGeom>
            <a:noFill/>
            <a:ln w="12700" cap="flat">
              <a:noFill/>
              <a:miter lim="800000"/>
              <a:headEnd/>
              <a:tailEnd/>
            </a:ln>
          </p:spPr>
        </p:pic>
        <p:pic>
          <p:nvPicPr>
            <p:cNvPr id="14340" name="Picture 4"/>
            <p:cNvPicPr>
              <a:picLocks noChangeArrowheads="1"/>
            </p:cNvPicPr>
            <p:nvPr/>
          </p:nvPicPr>
          <p:blipFill>
            <a:blip r:embed="rId17"/>
            <a:srcRect/>
            <a:stretch>
              <a:fillRect/>
            </a:stretch>
          </p:blipFill>
          <p:spPr bwMode="auto">
            <a:xfrm>
              <a:off x="0" y="160"/>
              <a:ext cx="160" cy="5272"/>
            </a:xfrm>
            <a:prstGeom prst="rect">
              <a:avLst/>
            </a:prstGeom>
            <a:noFill/>
            <a:ln w="12700" cap="flat">
              <a:noFill/>
              <a:miter lim="800000"/>
              <a:headEnd/>
              <a:tailEnd/>
            </a:ln>
          </p:spPr>
        </p:pic>
        <p:pic>
          <p:nvPicPr>
            <p:cNvPr id="14341" name="Picture 5"/>
            <p:cNvPicPr>
              <a:picLocks noChangeArrowheads="1"/>
            </p:cNvPicPr>
            <p:nvPr/>
          </p:nvPicPr>
          <p:blipFill>
            <a:blip r:embed="rId18"/>
            <a:srcRect/>
            <a:stretch>
              <a:fillRect/>
            </a:stretch>
          </p:blipFill>
          <p:spPr bwMode="auto">
            <a:xfrm>
              <a:off x="7408" y="160"/>
              <a:ext cx="160" cy="5272"/>
            </a:xfrm>
            <a:prstGeom prst="rect">
              <a:avLst/>
            </a:prstGeom>
            <a:noFill/>
            <a:ln w="12700" cap="flat">
              <a:noFill/>
              <a:miter lim="800000"/>
              <a:headEnd/>
              <a:tailEnd/>
            </a:ln>
          </p:spPr>
        </p:pic>
        <p:pic>
          <p:nvPicPr>
            <p:cNvPr id="14342" name="Picture 6"/>
            <p:cNvPicPr>
              <a:picLocks noChangeArrowheads="1"/>
            </p:cNvPicPr>
            <p:nvPr/>
          </p:nvPicPr>
          <p:blipFill>
            <a:blip r:embed="rId19"/>
            <a:srcRect/>
            <a:stretch>
              <a:fillRect/>
            </a:stretch>
          </p:blipFill>
          <p:spPr bwMode="auto">
            <a:xfrm>
              <a:off x="0" y="5432"/>
              <a:ext cx="160" cy="160"/>
            </a:xfrm>
            <a:prstGeom prst="rect">
              <a:avLst/>
            </a:prstGeom>
            <a:noFill/>
            <a:ln w="12700" cap="flat">
              <a:noFill/>
              <a:miter lim="800000"/>
              <a:headEnd/>
              <a:tailEnd/>
            </a:ln>
          </p:spPr>
        </p:pic>
        <p:pic>
          <p:nvPicPr>
            <p:cNvPr id="14343" name="Picture 7"/>
            <p:cNvPicPr>
              <a:picLocks noChangeArrowheads="1"/>
            </p:cNvPicPr>
            <p:nvPr/>
          </p:nvPicPr>
          <p:blipFill>
            <a:blip r:embed="rId20"/>
            <a:srcRect/>
            <a:stretch>
              <a:fillRect/>
            </a:stretch>
          </p:blipFill>
          <p:spPr bwMode="auto">
            <a:xfrm>
              <a:off x="160" y="5432"/>
              <a:ext cx="7248" cy="160"/>
            </a:xfrm>
            <a:prstGeom prst="rect">
              <a:avLst/>
            </a:prstGeom>
            <a:noFill/>
            <a:ln w="12700" cap="flat">
              <a:noFill/>
              <a:miter lim="800000"/>
              <a:headEnd/>
              <a:tailEnd/>
            </a:ln>
          </p:spPr>
        </p:pic>
        <p:pic>
          <p:nvPicPr>
            <p:cNvPr id="14344" name="Picture 8"/>
            <p:cNvPicPr>
              <a:picLocks noChangeArrowheads="1"/>
            </p:cNvPicPr>
            <p:nvPr/>
          </p:nvPicPr>
          <p:blipFill>
            <a:blip r:embed="rId21"/>
            <a:srcRect/>
            <a:stretch>
              <a:fillRect/>
            </a:stretch>
          </p:blipFill>
          <p:spPr bwMode="auto">
            <a:xfrm>
              <a:off x="7408" y="5432"/>
              <a:ext cx="160" cy="160"/>
            </a:xfrm>
            <a:prstGeom prst="rect">
              <a:avLst/>
            </a:prstGeom>
            <a:noFill/>
            <a:ln w="12700" cap="flat">
              <a:noFill/>
              <a:miter lim="800000"/>
              <a:headEnd/>
              <a:tailEnd/>
            </a:ln>
          </p:spPr>
        </p:pic>
      </p:grpSp>
      <p:sp>
        <p:nvSpPr>
          <p:cNvPr id="14346" name="Rectangle 10"/>
          <p:cNvSpPr>
            <a:spLocks noGrp="1" noChangeArrowheads="1"/>
          </p:cNvSpPr>
          <p:nvPr>
            <p:ph type="title"/>
          </p:nvPr>
        </p:nvSpPr>
        <p:spPr bwMode="auto">
          <a:xfrm>
            <a:off x="1041400" y="6324600"/>
            <a:ext cx="10922000" cy="15113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oefler Text" pitchFamily="-65" charset="0"/>
              </a:rPr>
              <a:t>Click to edit Master title style</a:t>
            </a:r>
          </a:p>
        </p:txBody>
      </p:sp>
      <p:sp>
        <p:nvSpPr>
          <p:cNvPr id="14347" name="Rectangle 11"/>
          <p:cNvSpPr>
            <a:spLocks noGrp="1" noChangeArrowheads="1"/>
          </p:cNvSpPr>
          <p:nvPr>
            <p:ph type="body" idx="1"/>
          </p:nvPr>
        </p:nvSpPr>
        <p:spPr bwMode="auto">
          <a:xfrm>
            <a:off x="1041400" y="7823200"/>
            <a:ext cx="10922000" cy="12446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a:sym typeface="Hoefler Text" pitchFamily="-65" charset="0"/>
              </a:rPr>
              <a:t>Click to edit Master text styles</a:t>
            </a:r>
          </a:p>
          <a:p>
            <a:pPr lvl="1"/>
            <a:r>
              <a:rPr lang="en-US">
                <a:sym typeface="Hoefler Text" pitchFamily="-65" charset="0"/>
              </a:rPr>
              <a:t>Second level</a:t>
            </a:r>
          </a:p>
          <a:p>
            <a:pPr lvl="2"/>
            <a:r>
              <a:rPr lang="en-US">
                <a:sym typeface="Hoefler Text" pitchFamily="-65" charset="0"/>
              </a:rPr>
              <a:t>Third level</a:t>
            </a:r>
          </a:p>
          <a:p>
            <a:pPr lvl="3"/>
            <a:r>
              <a:rPr lang="en-US">
                <a:sym typeface="Hoefler Text" pitchFamily="-65" charset="0"/>
              </a:rPr>
              <a:t>Fourth level</a:t>
            </a:r>
          </a:p>
          <a:p>
            <a:pPr lvl="4"/>
            <a:r>
              <a:rPr lang="en-US">
                <a:sym typeface="Hoefler Text" pitchFamily="-65" charset="0"/>
              </a:rPr>
              <a:t>Fifth level</a:t>
            </a:r>
          </a:p>
        </p:txBody>
      </p:sp>
      <p:grpSp>
        <p:nvGrpSpPr>
          <p:cNvPr id="14350" name="Group 14"/>
          <p:cNvGrpSpPr>
            <a:grpSpLocks/>
          </p:cNvGrpSpPr>
          <p:nvPr/>
        </p:nvGrpSpPr>
        <p:grpSpPr bwMode="auto">
          <a:xfrm>
            <a:off x="342900" y="850900"/>
            <a:ext cx="12319000" cy="5448300"/>
            <a:chOff x="0" y="0"/>
            <a:chExt cx="7760" cy="3432"/>
          </a:xfrm>
        </p:grpSpPr>
        <p:sp>
          <p:nvSpPr>
            <p:cNvPr id="14348" name="Rectangle 12"/>
            <p:cNvSpPr>
              <a:spLocks/>
            </p:cNvSpPr>
            <p:nvPr/>
          </p:nvSpPr>
          <p:spPr bwMode="auto">
            <a:xfrm>
              <a:off x="128" y="96"/>
              <a:ext cx="7504" cy="3080"/>
            </a:xfrm>
            <a:prstGeom prst="rect">
              <a:avLst/>
            </a:prstGeom>
            <a:solidFill>
              <a:schemeClr val="accent1"/>
            </a:solidFill>
            <a:ln w="12700" cap="flat">
              <a:noFill/>
              <a:miter lim="800000"/>
              <a:headEnd type="none" w="med" len="med"/>
              <a:tailEnd type="none" w="med" len="med"/>
            </a:ln>
          </p:spPr>
          <p:txBody>
            <a:bodyPr lIns="0" tIns="0" rIns="0" bIns="0">
              <a:prstTxWarp prst="textNoShape">
                <a:avLst/>
              </a:prstTxWarp>
            </a:bodyPr>
            <a:lstStyle/>
            <a:p>
              <a:endParaRPr lang="en-US"/>
            </a:p>
          </p:txBody>
        </p:sp>
        <p:pic>
          <p:nvPicPr>
            <p:cNvPr id="14349" name="Picture 13"/>
            <p:cNvPicPr>
              <a:picLocks noChangeArrowheads="1"/>
            </p:cNvPicPr>
            <p:nvPr/>
          </p:nvPicPr>
          <p:blipFill>
            <a:blip r:embed="rId22"/>
            <a:srcRect/>
            <a:stretch>
              <a:fillRect/>
            </a:stretch>
          </p:blipFill>
          <p:spPr bwMode="auto">
            <a:xfrm>
              <a:off x="0" y="0"/>
              <a:ext cx="7760" cy="3432"/>
            </a:xfrm>
            <a:prstGeom prst="rect">
              <a:avLst/>
            </a:prstGeom>
            <a:noFill/>
            <a:ln w="12700" cap="flat">
              <a:noFill/>
              <a:miter lim="800000"/>
              <a:headEnd/>
              <a:tailEnd/>
            </a:ln>
          </p:spPr>
        </p:pic>
      </p:gr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ransition/>
  <p:txStyles>
    <p:titleStyle>
      <a:lvl1pPr algn="ctr" rtl="0" fontAlgn="base">
        <a:spcBef>
          <a:spcPct val="0"/>
        </a:spcBef>
        <a:spcAft>
          <a:spcPct val="0"/>
        </a:spcAft>
        <a:defRPr sz="8000">
          <a:solidFill>
            <a:srgbClr val="A47F52"/>
          </a:solidFill>
          <a:effectLst>
            <a:outerShdw blurRad="38100" dist="38100" dir="2700000" algn="tl">
              <a:srgbClr val="000000"/>
            </a:outerShdw>
          </a:effectLst>
          <a:latin typeface="+mj-lt"/>
          <a:ea typeface="+mj-ea"/>
          <a:cs typeface="+mj-cs"/>
          <a:sym typeface="Hoefler Text" pitchFamily="-65" charset="0"/>
        </a:defRPr>
      </a:lvl1pPr>
      <a:lvl2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2pPr>
      <a:lvl3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3pPr>
      <a:lvl4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4pPr>
      <a:lvl5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5pPr>
      <a:lvl6pPr marL="4572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6pPr>
      <a:lvl7pPr marL="9144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7pPr>
      <a:lvl8pPr marL="13716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8pPr>
      <a:lvl9pPr marL="18288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9pPr>
    </p:titleStyle>
    <p:bodyStyle>
      <a:lvl1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1pPr>
      <a:lvl2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2pPr>
      <a:lvl3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3pPr>
      <a:lvl4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4pPr>
      <a:lvl5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5pPr>
      <a:lvl6pPr marL="4572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6pPr>
      <a:lvl7pPr marL="9144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7pPr>
      <a:lvl8pPr marL="13716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8pPr>
      <a:lvl9pPr marL="18288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5369" name="Group 9"/>
          <p:cNvGrpSpPr>
            <a:grpSpLocks/>
          </p:cNvGrpSpPr>
          <p:nvPr/>
        </p:nvGrpSpPr>
        <p:grpSpPr bwMode="auto">
          <a:xfrm>
            <a:off x="495300" y="444500"/>
            <a:ext cx="12014200" cy="8877300"/>
            <a:chOff x="0" y="0"/>
            <a:chExt cx="7568" cy="5592"/>
          </a:xfrm>
        </p:grpSpPr>
        <p:pic>
          <p:nvPicPr>
            <p:cNvPr id="15361" name="Picture 1"/>
            <p:cNvPicPr>
              <a:picLocks noChangeArrowheads="1"/>
            </p:cNvPicPr>
            <p:nvPr/>
          </p:nvPicPr>
          <p:blipFill>
            <a:blip r:embed="rId14"/>
            <a:srcRect/>
            <a:stretch>
              <a:fillRect/>
            </a:stretch>
          </p:blipFill>
          <p:spPr bwMode="auto">
            <a:xfrm>
              <a:off x="0" y="0"/>
              <a:ext cx="160" cy="160"/>
            </a:xfrm>
            <a:prstGeom prst="rect">
              <a:avLst/>
            </a:prstGeom>
            <a:noFill/>
            <a:ln w="12700" cap="flat">
              <a:noFill/>
              <a:miter lim="800000"/>
              <a:headEnd/>
              <a:tailEnd/>
            </a:ln>
          </p:spPr>
        </p:pic>
        <p:pic>
          <p:nvPicPr>
            <p:cNvPr id="15362" name="Picture 2"/>
            <p:cNvPicPr>
              <a:picLocks noChangeArrowheads="1"/>
            </p:cNvPicPr>
            <p:nvPr/>
          </p:nvPicPr>
          <p:blipFill>
            <a:blip r:embed="rId15"/>
            <a:srcRect/>
            <a:stretch>
              <a:fillRect/>
            </a:stretch>
          </p:blipFill>
          <p:spPr bwMode="auto">
            <a:xfrm>
              <a:off x="160" y="0"/>
              <a:ext cx="7248" cy="160"/>
            </a:xfrm>
            <a:prstGeom prst="rect">
              <a:avLst/>
            </a:prstGeom>
            <a:noFill/>
            <a:ln w="12700" cap="flat">
              <a:noFill/>
              <a:miter lim="800000"/>
              <a:headEnd/>
              <a:tailEnd/>
            </a:ln>
          </p:spPr>
        </p:pic>
        <p:pic>
          <p:nvPicPr>
            <p:cNvPr id="15363" name="Picture 3"/>
            <p:cNvPicPr>
              <a:picLocks noChangeArrowheads="1"/>
            </p:cNvPicPr>
            <p:nvPr/>
          </p:nvPicPr>
          <p:blipFill>
            <a:blip r:embed="rId16"/>
            <a:srcRect/>
            <a:stretch>
              <a:fillRect/>
            </a:stretch>
          </p:blipFill>
          <p:spPr bwMode="auto">
            <a:xfrm>
              <a:off x="7408" y="0"/>
              <a:ext cx="160" cy="160"/>
            </a:xfrm>
            <a:prstGeom prst="rect">
              <a:avLst/>
            </a:prstGeom>
            <a:noFill/>
            <a:ln w="12700" cap="flat">
              <a:noFill/>
              <a:miter lim="800000"/>
              <a:headEnd/>
              <a:tailEnd/>
            </a:ln>
          </p:spPr>
        </p:pic>
        <p:pic>
          <p:nvPicPr>
            <p:cNvPr id="15364" name="Picture 4"/>
            <p:cNvPicPr>
              <a:picLocks noChangeArrowheads="1"/>
            </p:cNvPicPr>
            <p:nvPr/>
          </p:nvPicPr>
          <p:blipFill>
            <a:blip r:embed="rId17"/>
            <a:srcRect/>
            <a:stretch>
              <a:fillRect/>
            </a:stretch>
          </p:blipFill>
          <p:spPr bwMode="auto">
            <a:xfrm>
              <a:off x="0" y="160"/>
              <a:ext cx="160" cy="5272"/>
            </a:xfrm>
            <a:prstGeom prst="rect">
              <a:avLst/>
            </a:prstGeom>
            <a:noFill/>
            <a:ln w="12700" cap="flat">
              <a:noFill/>
              <a:miter lim="800000"/>
              <a:headEnd/>
              <a:tailEnd/>
            </a:ln>
          </p:spPr>
        </p:pic>
        <p:pic>
          <p:nvPicPr>
            <p:cNvPr id="15365" name="Picture 5"/>
            <p:cNvPicPr>
              <a:picLocks noChangeArrowheads="1"/>
            </p:cNvPicPr>
            <p:nvPr/>
          </p:nvPicPr>
          <p:blipFill>
            <a:blip r:embed="rId18"/>
            <a:srcRect/>
            <a:stretch>
              <a:fillRect/>
            </a:stretch>
          </p:blipFill>
          <p:spPr bwMode="auto">
            <a:xfrm>
              <a:off x="7408" y="160"/>
              <a:ext cx="160" cy="5272"/>
            </a:xfrm>
            <a:prstGeom prst="rect">
              <a:avLst/>
            </a:prstGeom>
            <a:noFill/>
            <a:ln w="12700" cap="flat">
              <a:noFill/>
              <a:miter lim="800000"/>
              <a:headEnd/>
              <a:tailEnd/>
            </a:ln>
          </p:spPr>
        </p:pic>
        <p:pic>
          <p:nvPicPr>
            <p:cNvPr id="15366" name="Picture 6"/>
            <p:cNvPicPr>
              <a:picLocks noChangeArrowheads="1"/>
            </p:cNvPicPr>
            <p:nvPr/>
          </p:nvPicPr>
          <p:blipFill>
            <a:blip r:embed="rId19"/>
            <a:srcRect/>
            <a:stretch>
              <a:fillRect/>
            </a:stretch>
          </p:blipFill>
          <p:spPr bwMode="auto">
            <a:xfrm>
              <a:off x="0" y="5432"/>
              <a:ext cx="160" cy="160"/>
            </a:xfrm>
            <a:prstGeom prst="rect">
              <a:avLst/>
            </a:prstGeom>
            <a:noFill/>
            <a:ln w="12700" cap="flat">
              <a:noFill/>
              <a:miter lim="800000"/>
              <a:headEnd/>
              <a:tailEnd/>
            </a:ln>
          </p:spPr>
        </p:pic>
        <p:pic>
          <p:nvPicPr>
            <p:cNvPr id="15367" name="Picture 7"/>
            <p:cNvPicPr>
              <a:picLocks noChangeArrowheads="1"/>
            </p:cNvPicPr>
            <p:nvPr/>
          </p:nvPicPr>
          <p:blipFill>
            <a:blip r:embed="rId20"/>
            <a:srcRect/>
            <a:stretch>
              <a:fillRect/>
            </a:stretch>
          </p:blipFill>
          <p:spPr bwMode="auto">
            <a:xfrm>
              <a:off x="160" y="5432"/>
              <a:ext cx="7248" cy="160"/>
            </a:xfrm>
            <a:prstGeom prst="rect">
              <a:avLst/>
            </a:prstGeom>
            <a:noFill/>
            <a:ln w="12700" cap="flat">
              <a:noFill/>
              <a:miter lim="800000"/>
              <a:headEnd/>
              <a:tailEnd/>
            </a:ln>
          </p:spPr>
        </p:pic>
        <p:pic>
          <p:nvPicPr>
            <p:cNvPr id="15368" name="Picture 8"/>
            <p:cNvPicPr>
              <a:picLocks noChangeArrowheads="1"/>
            </p:cNvPicPr>
            <p:nvPr/>
          </p:nvPicPr>
          <p:blipFill>
            <a:blip r:embed="rId21"/>
            <a:srcRect/>
            <a:stretch>
              <a:fillRect/>
            </a:stretch>
          </p:blipFill>
          <p:spPr bwMode="auto">
            <a:xfrm>
              <a:off x="7408" y="5432"/>
              <a:ext cx="160" cy="160"/>
            </a:xfrm>
            <a:prstGeom prst="rect">
              <a:avLst/>
            </a:prstGeom>
            <a:noFill/>
            <a:ln w="12700" cap="flat">
              <a:noFill/>
              <a:miter lim="800000"/>
              <a:headEnd/>
              <a:tailEnd/>
            </a:ln>
          </p:spPr>
        </p:pic>
      </p:grpSp>
      <p:sp>
        <p:nvSpPr>
          <p:cNvPr id="15370" name="Rectangle 10"/>
          <p:cNvSpPr>
            <a:spLocks noGrp="1" noChangeArrowheads="1"/>
          </p:cNvSpPr>
          <p:nvPr>
            <p:ph type="title"/>
          </p:nvPr>
        </p:nvSpPr>
        <p:spPr bwMode="auto">
          <a:xfrm>
            <a:off x="1041400" y="2209800"/>
            <a:ext cx="10922000" cy="27686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a:sym typeface="Hoefler Text" pitchFamily="-65" charset="0"/>
              </a:rPr>
              <a:t>Click to edit Master title style</a:t>
            </a:r>
          </a:p>
        </p:txBody>
      </p:sp>
      <p:sp>
        <p:nvSpPr>
          <p:cNvPr id="15371" name="Rectangle 11"/>
          <p:cNvSpPr>
            <a:spLocks noGrp="1" noChangeArrowheads="1"/>
          </p:cNvSpPr>
          <p:nvPr>
            <p:ph type="body" idx="1"/>
          </p:nvPr>
        </p:nvSpPr>
        <p:spPr bwMode="auto">
          <a:xfrm>
            <a:off x="1041400" y="5092700"/>
            <a:ext cx="10922000" cy="12446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a:sym typeface="Hoefler Text" pitchFamily="-65" charset="0"/>
              </a:rPr>
              <a:t>Click to edit Master text styles</a:t>
            </a:r>
          </a:p>
          <a:p>
            <a:pPr lvl="1"/>
            <a:r>
              <a:rPr lang="en-US">
                <a:sym typeface="Hoefler Text" pitchFamily="-65" charset="0"/>
              </a:rPr>
              <a:t>Second level</a:t>
            </a:r>
          </a:p>
          <a:p>
            <a:pPr lvl="2"/>
            <a:r>
              <a:rPr lang="en-US">
                <a:sym typeface="Hoefler Text" pitchFamily="-65" charset="0"/>
              </a:rPr>
              <a:t>Third level</a:t>
            </a:r>
          </a:p>
          <a:p>
            <a:pPr lvl="3"/>
            <a:r>
              <a:rPr lang="en-US">
                <a:sym typeface="Hoefler Text" pitchFamily="-65" charset="0"/>
              </a:rPr>
              <a:t>Fourth level</a:t>
            </a:r>
          </a:p>
          <a:p>
            <a:pPr lvl="4"/>
            <a:r>
              <a:rPr lang="en-US">
                <a:sym typeface="Hoefler Text" pitchFamily="-65" charset="0"/>
              </a:rPr>
              <a:t>Fifth level</a:t>
            </a: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ransition/>
  <p:txStyles>
    <p:titleStyle>
      <a:lvl1pPr algn="ctr" rtl="0" fontAlgn="base">
        <a:spcBef>
          <a:spcPct val="0"/>
        </a:spcBef>
        <a:spcAft>
          <a:spcPct val="0"/>
        </a:spcAft>
        <a:defRPr sz="8000">
          <a:solidFill>
            <a:srgbClr val="A47F52"/>
          </a:solidFill>
          <a:effectLst>
            <a:outerShdw blurRad="38100" dist="38100" dir="2700000" algn="tl">
              <a:srgbClr val="000000"/>
            </a:outerShdw>
          </a:effectLst>
          <a:latin typeface="+mj-lt"/>
          <a:ea typeface="+mj-ea"/>
          <a:cs typeface="+mj-cs"/>
          <a:sym typeface="Hoefler Text" pitchFamily="-65" charset="0"/>
        </a:defRPr>
      </a:lvl1pPr>
      <a:lvl2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2pPr>
      <a:lvl3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3pPr>
      <a:lvl4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4pPr>
      <a:lvl5pPr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5pPr>
      <a:lvl6pPr marL="4572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6pPr>
      <a:lvl7pPr marL="9144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7pPr>
      <a:lvl8pPr marL="13716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8pPr>
      <a:lvl9pPr marL="1828800" algn="ctr" rtl="0" fontAlgn="base">
        <a:spcBef>
          <a:spcPct val="0"/>
        </a:spcBef>
        <a:spcAft>
          <a:spcPct val="0"/>
        </a:spcAft>
        <a:defRPr sz="8000">
          <a:solidFill>
            <a:srgbClr val="A47F52"/>
          </a:solidFill>
          <a:effectLst>
            <a:outerShdw blurRad="38100" dist="38100" dir="2700000" algn="tl">
              <a:srgbClr val="000000"/>
            </a:outerShdw>
          </a:effectLst>
          <a:latin typeface="Hoefler Text" pitchFamily="-65" charset="0"/>
          <a:ea typeface="ヒラギノ明朝 ProN W3" pitchFamily="-65" charset="-128"/>
          <a:cs typeface="ヒラギノ明朝 ProN W3" pitchFamily="-65" charset="-128"/>
          <a:sym typeface="Hoefler Text" pitchFamily="-65" charset="0"/>
        </a:defRPr>
      </a:lvl9pPr>
    </p:titleStyle>
    <p:bodyStyle>
      <a:lvl1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1pPr>
      <a:lvl2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2pPr>
      <a:lvl3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3pPr>
      <a:lvl4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4pPr>
      <a:lvl5pPr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5pPr>
      <a:lvl6pPr marL="4572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6pPr>
      <a:lvl7pPr marL="9144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7pPr>
      <a:lvl8pPr marL="13716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8pPr>
      <a:lvl9pPr marL="1828800" algn="ctr" rtl="0" fontAlgn="base">
        <a:spcBef>
          <a:spcPct val="0"/>
        </a:spcBef>
        <a:spcAft>
          <a:spcPct val="0"/>
        </a:spcAft>
        <a:defRPr sz="3600">
          <a:solidFill>
            <a:schemeClr val="tx1"/>
          </a:solidFill>
          <a:effectLst>
            <a:outerShdw blurRad="38100" dist="38100" dir="2700000" algn="tl">
              <a:srgbClr val="000000"/>
            </a:outerShdw>
          </a:effectLst>
          <a:latin typeface="+mn-lt"/>
          <a:ea typeface="+mn-ea"/>
          <a:cs typeface="+mn-cs"/>
          <a:sym typeface="Hoefler Tex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6393" name="Group 9"/>
          <p:cNvGrpSpPr>
            <a:grpSpLocks/>
          </p:cNvGrpSpPr>
          <p:nvPr/>
        </p:nvGrpSpPr>
        <p:grpSpPr bwMode="auto">
          <a:xfrm>
            <a:off x="495300" y="444500"/>
            <a:ext cx="12014200" cy="8890000"/>
            <a:chOff x="0" y="0"/>
            <a:chExt cx="7568" cy="5600"/>
          </a:xfrm>
        </p:grpSpPr>
        <p:pic>
          <p:nvPicPr>
            <p:cNvPr id="16385" name="Picture 1"/>
            <p:cNvPicPr>
              <a:picLocks noChangeArrowheads="1"/>
            </p:cNvPicPr>
            <p:nvPr/>
          </p:nvPicPr>
          <p:blipFill>
            <a:blip r:embed="rId14"/>
            <a:srcRect/>
            <a:stretch>
              <a:fillRect/>
            </a:stretch>
          </p:blipFill>
          <p:spPr bwMode="auto">
            <a:xfrm>
              <a:off x="0" y="0"/>
              <a:ext cx="160" cy="160"/>
            </a:xfrm>
            <a:prstGeom prst="rect">
              <a:avLst/>
            </a:prstGeom>
            <a:noFill/>
            <a:ln w="12700" cap="flat">
              <a:noFill/>
              <a:miter lim="800000"/>
              <a:headEnd/>
              <a:tailEnd/>
            </a:ln>
          </p:spPr>
        </p:pic>
        <p:pic>
          <p:nvPicPr>
            <p:cNvPr id="16386" name="Picture 2"/>
            <p:cNvPicPr>
              <a:picLocks noChangeArrowheads="1"/>
            </p:cNvPicPr>
            <p:nvPr/>
          </p:nvPicPr>
          <p:blipFill>
            <a:blip r:embed="rId15"/>
            <a:srcRect/>
            <a:stretch>
              <a:fillRect/>
            </a:stretch>
          </p:blipFill>
          <p:spPr bwMode="auto">
            <a:xfrm>
              <a:off x="7408" y="0"/>
              <a:ext cx="160" cy="160"/>
            </a:xfrm>
            <a:prstGeom prst="rect">
              <a:avLst/>
            </a:prstGeom>
            <a:noFill/>
            <a:ln w="12700" cap="flat">
              <a:noFill/>
              <a:miter lim="800000"/>
              <a:headEnd/>
              <a:tailEnd/>
            </a:ln>
          </p:spPr>
        </p:pic>
        <p:pic>
          <p:nvPicPr>
            <p:cNvPr id="16387" name="Picture 3"/>
            <p:cNvPicPr>
              <a:picLocks noChangeArrowheads="1"/>
            </p:cNvPicPr>
            <p:nvPr/>
          </p:nvPicPr>
          <p:blipFill>
            <a:blip r:embed="rId16"/>
            <a:srcRect/>
            <a:stretch>
              <a:fillRect/>
            </a:stretch>
          </p:blipFill>
          <p:spPr bwMode="auto">
            <a:xfrm>
              <a:off x="0" y="160"/>
              <a:ext cx="160" cy="5280"/>
            </a:xfrm>
            <a:prstGeom prst="rect">
              <a:avLst/>
            </a:prstGeom>
            <a:noFill/>
            <a:ln w="12700" cap="flat">
              <a:noFill/>
              <a:miter lim="800000"/>
              <a:headEnd/>
              <a:tailEnd/>
            </a:ln>
          </p:spPr>
        </p:pic>
        <p:pic>
          <p:nvPicPr>
            <p:cNvPr id="16388" name="Picture 4"/>
            <p:cNvPicPr>
              <a:picLocks noChangeArrowheads="1"/>
            </p:cNvPicPr>
            <p:nvPr/>
          </p:nvPicPr>
          <p:blipFill>
            <a:blip r:embed="rId17"/>
            <a:srcRect/>
            <a:stretch>
              <a:fillRect/>
            </a:stretch>
          </p:blipFill>
          <p:spPr bwMode="auto">
            <a:xfrm>
              <a:off x="7408" y="160"/>
              <a:ext cx="160" cy="5280"/>
            </a:xfrm>
            <a:prstGeom prst="rect">
              <a:avLst/>
            </a:prstGeom>
            <a:noFill/>
            <a:ln w="12700" cap="flat">
              <a:noFill/>
              <a:miter lim="800000"/>
              <a:headEnd/>
              <a:tailEnd/>
            </a:ln>
          </p:spPr>
        </p:pic>
        <p:pic>
          <p:nvPicPr>
            <p:cNvPr id="16389" name="Picture 5"/>
            <p:cNvPicPr>
              <a:picLocks noChangeArrowheads="1"/>
            </p:cNvPicPr>
            <p:nvPr/>
          </p:nvPicPr>
          <p:blipFill>
            <a:blip r:embed="rId18"/>
            <a:srcRect/>
            <a:stretch>
              <a:fillRect/>
            </a:stretch>
          </p:blipFill>
          <p:spPr bwMode="auto">
            <a:xfrm>
              <a:off x="0" y="5440"/>
              <a:ext cx="160" cy="160"/>
            </a:xfrm>
            <a:prstGeom prst="rect">
              <a:avLst/>
            </a:prstGeom>
            <a:noFill/>
            <a:ln w="12700" cap="flat">
              <a:noFill/>
              <a:miter lim="800000"/>
              <a:headEnd/>
              <a:tailEnd/>
            </a:ln>
          </p:spPr>
        </p:pic>
        <p:pic>
          <p:nvPicPr>
            <p:cNvPr id="16390" name="Picture 6"/>
            <p:cNvPicPr>
              <a:picLocks noChangeArrowheads="1"/>
            </p:cNvPicPr>
            <p:nvPr/>
          </p:nvPicPr>
          <p:blipFill>
            <a:blip r:embed="rId19"/>
            <a:srcRect/>
            <a:stretch>
              <a:fillRect/>
            </a:stretch>
          </p:blipFill>
          <p:spPr bwMode="auto">
            <a:xfrm>
              <a:off x="160" y="0"/>
              <a:ext cx="7248" cy="160"/>
            </a:xfrm>
            <a:prstGeom prst="rect">
              <a:avLst/>
            </a:prstGeom>
            <a:noFill/>
            <a:ln w="12700" cap="flat">
              <a:noFill/>
              <a:miter lim="800000"/>
              <a:headEnd/>
              <a:tailEnd/>
            </a:ln>
          </p:spPr>
        </p:pic>
        <p:pic>
          <p:nvPicPr>
            <p:cNvPr id="16391" name="Picture 7"/>
            <p:cNvPicPr>
              <a:picLocks noChangeArrowheads="1"/>
            </p:cNvPicPr>
            <p:nvPr/>
          </p:nvPicPr>
          <p:blipFill>
            <a:blip r:embed="rId20"/>
            <a:srcRect/>
            <a:stretch>
              <a:fillRect/>
            </a:stretch>
          </p:blipFill>
          <p:spPr bwMode="auto">
            <a:xfrm>
              <a:off x="160" y="5440"/>
              <a:ext cx="7248" cy="160"/>
            </a:xfrm>
            <a:prstGeom prst="rect">
              <a:avLst/>
            </a:prstGeom>
            <a:noFill/>
            <a:ln w="12700" cap="flat">
              <a:noFill/>
              <a:miter lim="800000"/>
              <a:headEnd/>
              <a:tailEnd/>
            </a:ln>
          </p:spPr>
        </p:pic>
        <p:pic>
          <p:nvPicPr>
            <p:cNvPr id="16392" name="Picture 8"/>
            <p:cNvPicPr>
              <a:picLocks noChangeArrowheads="1"/>
            </p:cNvPicPr>
            <p:nvPr/>
          </p:nvPicPr>
          <p:blipFill>
            <a:blip r:embed="rId21"/>
            <a:srcRect/>
            <a:stretch>
              <a:fillRect/>
            </a:stretch>
          </p:blipFill>
          <p:spPr bwMode="auto">
            <a:xfrm>
              <a:off x="7408" y="5440"/>
              <a:ext cx="160" cy="160"/>
            </a:xfrm>
            <a:prstGeom prst="rect">
              <a:avLst/>
            </a:prstGeom>
            <a:noFill/>
            <a:ln w="12700" cap="flat">
              <a:noFill/>
              <a:miter lim="800000"/>
              <a:headEnd/>
              <a:tailEnd/>
            </a:ln>
          </p:spPr>
        </p:pic>
      </p:grpSp>
      <p:sp>
        <p:nvSpPr>
          <p:cNvPr id="16394" name="Rectangle 10"/>
          <p:cNvSpPr>
            <a:spLocks noGrp="1" noChangeArrowheads="1"/>
          </p:cNvSpPr>
          <p:nvPr>
            <p:ph type="body" idx="1"/>
          </p:nvPr>
        </p:nvSpPr>
        <p:spPr bwMode="auto">
          <a:xfrm>
            <a:off x="1041400" y="1511300"/>
            <a:ext cx="10922000" cy="67310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oefler Text" pitchFamily="-65" charset="0"/>
              </a:rPr>
              <a:t>Click to edit Master text styles</a:t>
            </a:r>
          </a:p>
          <a:p>
            <a:pPr lvl="1"/>
            <a:r>
              <a:rPr lang="en-US">
                <a:sym typeface="Hoefler Text" pitchFamily="-65" charset="0"/>
              </a:rPr>
              <a:t>Second level</a:t>
            </a:r>
          </a:p>
          <a:p>
            <a:pPr lvl="2"/>
            <a:r>
              <a:rPr lang="en-US">
                <a:sym typeface="Hoefler Text" pitchFamily="-65" charset="0"/>
              </a:rPr>
              <a:t>Third level</a:t>
            </a:r>
          </a:p>
          <a:p>
            <a:pPr lvl="3"/>
            <a:r>
              <a:rPr lang="en-US">
                <a:sym typeface="Hoefler Text" pitchFamily="-65" charset="0"/>
              </a:rPr>
              <a:t>Fourth level</a:t>
            </a:r>
          </a:p>
          <a:p>
            <a:pPr lvl="4"/>
            <a:r>
              <a:rPr lang="en-US">
                <a:sym typeface="Hoefler Text" pitchFamily="-65" charset="0"/>
              </a:rPr>
              <a:t>Fifth level</a:t>
            </a:r>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ransition/>
  <p:txStyles>
    <p:titleStyle>
      <a:lvl1pPr algn="ctr" rtl="0" fontAlgn="base">
        <a:spcBef>
          <a:spcPct val="0"/>
        </a:spcBef>
        <a:spcAft>
          <a:spcPct val="0"/>
        </a:spcAft>
        <a:defRPr sz="6800">
          <a:solidFill>
            <a:srgbClr val="613D26"/>
          </a:solidFill>
          <a:latin typeface="+mj-lt"/>
          <a:ea typeface="+mj-ea"/>
          <a:cs typeface="+mj-cs"/>
          <a:sym typeface="Hoefler Text" pitchFamily="-65" charset="0"/>
        </a:defRPr>
      </a:lvl1pPr>
      <a:lvl2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2pPr>
      <a:lvl3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3pPr>
      <a:lvl4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4pPr>
      <a:lvl5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5pPr>
      <a:lvl6pPr marL="4572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6pPr>
      <a:lvl7pPr marL="9144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7pPr>
      <a:lvl8pPr marL="13716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8pPr>
      <a:lvl9pPr marL="18288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9pPr>
    </p:titleStyle>
    <p:bodyStyle>
      <a:lvl1pPr marL="457200" indent="-457200" algn="l" rtl="0" fontAlgn="base">
        <a:spcBef>
          <a:spcPts val="5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1pPr>
      <a:lvl2pPr marL="850900" indent="-457200" algn="l" rtl="0" fontAlgn="base">
        <a:spcBef>
          <a:spcPts val="5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2pPr>
      <a:lvl3pPr marL="1295400" indent="-457200" algn="l" rtl="0" fontAlgn="base">
        <a:spcBef>
          <a:spcPts val="5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3pPr>
      <a:lvl4pPr marL="1739900" indent="-457200" algn="l" rtl="0" fontAlgn="base">
        <a:spcBef>
          <a:spcPts val="5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4pPr>
      <a:lvl5pPr marL="2184400" indent="-457200" algn="l" rtl="0" fontAlgn="base">
        <a:spcBef>
          <a:spcPts val="5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5pPr>
      <a:lvl6pPr marL="2641600" indent="-457200" algn="l" rtl="0" fontAlgn="base">
        <a:spcBef>
          <a:spcPts val="5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6pPr>
      <a:lvl7pPr marL="3098800" indent="-457200" algn="l" rtl="0" fontAlgn="base">
        <a:spcBef>
          <a:spcPts val="5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7pPr>
      <a:lvl8pPr marL="3556000" indent="-457200" algn="l" rtl="0" fontAlgn="base">
        <a:spcBef>
          <a:spcPts val="5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8pPr>
      <a:lvl9pPr marL="4013200" indent="-457200" algn="l" rtl="0" fontAlgn="base">
        <a:spcBef>
          <a:spcPts val="5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7417" name="Group 9"/>
          <p:cNvGrpSpPr>
            <a:grpSpLocks/>
          </p:cNvGrpSpPr>
          <p:nvPr/>
        </p:nvGrpSpPr>
        <p:grpSpPr bwMode="auto">
          <a:xfrm>
            <a:off x="495300" y="444500"/>
            <a:ext cx="12014200" cy="8890000"/>
            <a:chOff x="0" y="0"/>
            <a:chExt cx="7568" cy="5600"/>
          </a:xfrm>
        </p:grpSpPr>
        <p:pic>
          <p:nvPicPr>
            <p:cNvPr id="17409" name="Picture 1"/>
            <p:cNvPicPr>
              <a:picLocks noChangeArrowheads="1"/>
            </p:cNvPicPr>
            <p:nvPr/>
          </p:nvPicPr>
          <p:blipFill>
            <a:blip r:embed="rId14"/>
            <a:srcRect/>
            <a:stretch>
              <a:fillRect/>
            </a:stretch>
          </p:blipFill>
          <p:spPr bwMode="auto">
            <a:xfrm>
              <a:off x="0" y="0"/>
              <a:ext cx="160" cy="160"/>
            </a:xfrm>
            <a:prstGeom prst="rect">
              <a:avLst/>
            </a:prstGeom>
            <a:noFill/>
            <a:ln w="12700" cap="flat">
              <a:noFill/>
              <a:miter lim="800000"/>
              <a:headEnd/>
              <a:tailEnd/>
            </a:ln>
          </p:spPr>
        </p:pic>
        <p:pic>
          <p:nvPicPr>
            <p:cNvPr id="17410" name="Picture 2"/>
            <p:cNvPicPr>
              <a:picLocks noChangeArrowheads="1"/>
            </p:cNvPicPr>
            <p:nvPr/>
          </p:nvPicPr>
          <p:blipFill>
            <a:blip r:embed="rId15"/>
            <a:srcRect/>
            <a:stretch>
              <a:fillRect/>
            </a:stretch>
          </p:blipFill>
          <p:spPr bwMode="auto">
            <a:xfrm>
              <a:off x="7408" y="0"/>
              <a:ext cx="160" cy="160"/>
            </a:xfrm>
            <a:prstGeom prst="rect">
              <a:avLst/>
            </a:prstGeom>
            <a:noFill/>
            <a:ln w="12700" cap="flat">
              <a:noFill/>
              <a:miter lim="800000"/>
              <a:headEnd/>
              <a:tailEnd/>
            </a:ln>
          </p:spPr>
        </p:pic>
        <p:pic>
          <p:nvPicPr>
            <p:cNvPr id="17411" name="Picture 3"/>
            <p:cNvPicPr>
              <a:picLocks noChangeArrowheads="1"/>
            </p:cNvPicPr>
            <p:nvPr/>
          </p:nvPicPr>
          <p:blipFill>
            <a:blip r:embed="rId16"/>
            <a:srcRect/>
            <a:stretch>
              <a:fillRect/>
            </a:stretch>
          </p:blipFill>
          <p:spPr bwMode="auto">
            <a:xfrm>
              <a:off x="0" y="160"/>
              <a:ext cx="160" cy="5280"/>
            </a:xfrm>
            <a:prstGeom prst="rect">
              <a:avLst/>
            </a:prstGeom>
            <a:noFill/>
            <a:ln w="12700" cap="flat">
              <a:noFill/>
              <a:miter lim="800000"/>
              <a:headEnd/>
              <a:tailEnd/>
            </a:ln>
          </p:spPr>
        </p:pic>
        <p:pic>
          <p:nvPicPr>
            <p:cNvPr id="17412" name="Picture 4"/>
            <p:cNvPicPr>
              <a:picLocks noChangeArrowheads="1"/>
            </p:cNvPicPr>
            <p:nvPr/>
          </p:nvPicPr>
          <p:blipFill>
            <a:blip r:embed="rId17"/>
            <a:srcRect/>
            <a:stretch>
              <a:fillRect/>
            </a:stretch>
          </p:blipFill>
          <p:spPr bwMode="auto">
            <a:xfrm>
              <a:off x="7408" y="160"/>
              <a:ext cx="160" cy="5280"/>
            </a:xfrm>
            <a:prstGeom prst="rect">
              <a:avLst/>
            </a:prstGeom>
            <a:noFill/>
            <a:ln w="12700" cap="flat">
              <a:noFill/>
              <a:miter lim="800000"/>
              <a:headEnd/>
              <a:tailEnd/>
            </a:ln>
          </p:spPr>
        </p:pic>
        <p:pic>
          <p:nvPicPr>
            <p:cNvPr id="17413" name="Picture 5"/>
            <p:cNvPicPr>
              <a:picLocks noChangeArrowheads="1"/>
            </p:cNvPicPr>
            <p:nvPr/>
          </p:nvPicPr>
          <p:blipFill>
            <a:blip r:embed="rId18"/>
            <a:srcRect/>
            <a:stretch>
              <a:fillRect/>
            </a:stretch>
          </p:blipFill>
          <p:spPr bwMode="auto">
            <a:xfrm>
              <a:off x="0" y="5440"/>
              <a:ext cx="160" cy="160"/>
            </a:xfrm>
            <a:prstGeom prst="rect">
              <a:avLst/>
            </a:prstGeom>
            <a:noFill/>
            <a:ln w="12700" cap="flat">
              <a:noFill/>
              <a:miter lim="800000"/>
              <a:headEnd/>
              <a:tailEnd/>
            </a:ln>
          </p:spPr>
        </p:pic>
        <p:pic>
          <p:nvPicPr>
            <p:cNvPr id="17414" name="Picture 6"/>
            <p:cNvPicPr>
              <a:picLocks noChangeArrowheads="1"/>
            </p:cNvPicPr>
            <p:nvPr/>
          </p:nvPicPr>
          <p:blipFill>
            <a:blip r:embed="rId19"/>
            <a:srcRect/>
            <a:stretch>
              <a:fillRect/>
            </a:stretch>
          </p:blipFill>
          <p:spPr bwMode="auto">
            <a:xfrm>
              <a:off x="160" y="0"/>
              <a:ext cx="7248" cy="160"/>
            </a:xfrm>
            <a:prstGeom prst="rect">
              <a:avLst/>
            </a:prstGeom>
            <a:noFill/>
            <a:ln w="12700" cap="flat">
              <a:noFill/>
              <a:miter lim="800000"/>
              <a:headEnd/>
              <a:tailEnd/>
            </a:ln>
          </p:spPr>
        </p:pic>
        <p:pic>
          <p:nvPicPr>
            <p:cNvPr id="17415" name="Picture 7"/>
            <p:cNvPicPr>
              <a:picLocks noChangeArrowheads="1"/>
            </p:cNvPicPr>
            <p:nvPr/>
          </p:nvPicPr>
          <p:blipFill>
            <a:blip r:embed="rId20"/>
            <a:srcRect/>
            <a:stretch>
              <a:fillRect/>
            </a:stretch>
          </p:blipFill>
          <p:spPr bwMode="auto">
            <a:xfrm>
              <a:off x="160" y="5440"/>
              <a:ext cx="7248" cy="160"/>
            </a:xfrm>
            <a:prstGeom prst="rect">
              <a:avLst/>
            </a:prstGeom>
            <a:noFill/>
            <a:ln w="12700" cap="flat">
              <a:noFill/>
              <a:miter lim="800000"/>
              <a:headEnd/>
              <a:tailEnd/>
            </a:ln>
          </p:spPr>
        </p:pic>
        <p:pic>
          <p:nvPicPr>
            <p:cNvPr id="17416" name="Picture 8"/>
            <p:cNvPicPr>
              <a:picLocks noChangeArrowheads="1"/>
            </p:cNvPicPr>
            <p:nvPr/>
          </p:nvPicPr>
          <p:blipFill>
            <a:blip r:embed="rId21"/>
            <a:srcRect/>
            <a:stretch>
              <a:fillRect/>
            </a:stretch>
          </p:blipFill>
          <p:spPr bwMode="auto">
            <a:xfrm>
              <a:off x="7408" y="5440"/>
              <a:ext cx="160" cy="160"/>
            </a:xfrm>
            <a:prstGeom prst="rect">
              <a:avLst/>
            </a:prstGeom>
            <a:noFill/>
            <a:ln w="12700" cap="flat">
              <a:noFill/>
              <a:miter lim="800000"/>
              <a:headEnd/>
              <a:tailEnd/>
            </a:ln>
          </p:spPr>
        </p:pic>
      </p:grpSp>
      <p:sp>
        <p:nvSpPr>
          <p:cNvPr id="17418" name="Rectangle 10"/>
          <p:cNvSpPr>
            <a:spLocks noGrp="1" noChangeArrowheads="1"/>
          </p:cNvSpPr>
          <p:nvPr>
            <p:ph type="title"/>
          </p:nvPr>
        </p:nvSpPr>
        <p:spPr bwMode="auto">
          <a:xfrm>
            <a:off x="1041400" y="533400"/>
            <a:ext cx="10922000" cy="22098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oefler Text" pitchFamily="-65" charset="0"/>
              </a:rPr>
              <a:t>Click to edit Master title style</a:t>
            </a:r>
          </a:p>
        </p:txBody>
      </p:sp>
      <p:sp>
        <p:nvSpPr>
          <p:cNvPr id="17419" name="Rectangle 11"/>
          <p:cNvSpPr>
            <a:spLocks noGrp="1" noChangeArrowheads="1"/>
          </p:cNvSpPr>
          <p:nvPr>
            <p:ph type="body" idx="1"/>
          </p:nvPr>
        </p:nvSpPr>
        <p:spPr bwMode="auto">
          <a:xfrm>
            <a:off x="1041400" y="2794000"/>
            <a:ext cx="10922000" cy="57150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a:sym typeface="Hoefler Text" pitchFamily="-65" charset="0"/>
              </a:rPr>
              <a:t>Click to edit Master text styles</a:t>
            </a:r>
          </a:p>
          <a:p>
            <a:pPr lvl="1"/>
            <a:r>
              <a:rPr lang="en-US">
                <a:sym typeface="Hoefler Text" pitchFamily="-65" charset="0"/>
              </a:rPr>
              <a:t>Second level</a:t>
            </a:r>
          </a:p>
          <a:p>
            <a:pPr lvl="2"/>
            <a:r>
              <a:rPr lang="en-US">
                <a:sym typeface="Hoefler Text" pitchFamily="-65" charset="0"/>
              </a:rPr>
              <a:t>Third level</a:t>
            </a:r>
          </a:p>
          <a:p>
            <a:pPr lvl="3"/>
            <a:r>
              <a:rPr lang="en-US">
                <a:sym typeface="Hoefler Text" pitchFamily="-65" charset="0"/>
              </a:rPr>
              <a:t>Fourth level</a:t>
            </a:r>
          </a:p>
          <a:p>
            <a:pPr lvl="4"/>
            <a:r>
              <a:rPr lang="en-US">
                <a:sym typeface="Hoefler Text" pitchFamily="-65" charset="0"/>
              </a:rPr>
              <a:t>Fifth level</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txStyles>
    <p:titleStyle>
      <a:lvl1pPr algn="ctr" rtl="0" fontAlgn="base">
        <a:spcBef>
          <a:spcPct val="0"/>
        </a:spcBef>
        <a:spcAft>
          <a:spcPct val="0"/>
        </a:spcAft>
        <a:defRPr sz="6800">
          <a:solidFill>
            <a:srgbClr val="613D26"/>
          </a:solidFill>
          <a:latin typeface="+mj-lt"/>
          <a:ea typeface="+mj-ea"/>
          <a:cs typeface="+mj-cs"/>
          <a:sym typeface="Hoefler Text" pitchFamily="-65" charset="0"/>
        </a:defRPr>
      </a:lvl1pPr>
      <a:lvl2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2pPr>
      <a:lvl3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3pPr>
      <a:lvl4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4pPr>
      <a:lvl5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5pPr>
      <a:lvl6pPr marL="4572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6pPr>
      <a:lvl7pPr marL="9144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7pPr>
      <a:lvl8pPr marL="13716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8pPr>
      <a:lvl9pPr marL="18288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9pPr>
    </p:titleStyle>
    <p:bodyStyle>
      <a:lvl1pPr marL="457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1pPr>
      <a:lvl2pPr marL="8509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2pPr>
      <a:lvl3pPr marL="12954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3pPr>
      <a:lvl4pPr marL="17399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4pPr>
      <a:lvl5pPr marL="21844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5pPr>
      <a:lvl6pPr marL="26416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6pPr>
      <a:lvl7pPr marL="30988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7pPr>
      <a:lvl8pPr marL="35560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8pPr>
      <a:lvl9pPr marL="4013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2057" name="Group 9"/>
          <p:cNvGrpSpPr>
            <a:grpSpLocks/>
          </p:cNvGrpSpPr>
          <p:nvPr/>
        </p:nvGrpSpPr>
        <p:grpSpPr bwMode="auto">
          <a:xfrm>
            <a:off x="495300" y="444500"/>
            <a:ext cx="12014200" cy="8890000"/>
            <a:chOff x="0" y="0"/>
            <a:chExt cx="7568" cy="5600"/>
          </a:xfrm>
        </p:grpSpPr>
        <p:pic>
          <p:nvPicPr>
            <p:cNvPr id="2049" name="Picture 1"/>
            <p:cNvPicPr>
              <a:picLocks noChangeArrowheads="1"/>
            </p:cNvPicPr>
            <p:nvPr/>
          </p:nvPicPr>
          <p:blipFill>
            <a:blip r:embed="rId14"/>
            <a:srcRect/>
            <a:stretch>
              <a:fillRect/>
            </a:stretch>
          </p:blipFill>
          <p:spPr bwMode="auto">
            <a:xfrm>
              <a:off x="0" y="0"/>
              <a:ext cx="160" cy="160"/>
            </a:xfrm>
            <a:prstGeom prst="rect">
              <a:avLst/>
            </a:prstGeom>
            <a:noFill/>
            <a:ln w="12700" cap="flat">
              <a:noFill/>
              <a:miter lim="800000"/>
              <a:headEnd/>
              <a:tailEnd/>
            </a:ln>
          </p:spPr>
        </p:pic>
        <p:pic>
          <p:nvPicPr>
            <p:cNvPr id="2050" name="Picture 2"/>
            <p:cNvPicPr>
              <a:picLocks noChangeArrowheads="1"/>
            </p:cNvPicPr>
            <p:nvPr/>
          </p:nvPicPr>
          <p:blipFill>
            <a:blip r:embed="rId15"/>
            <a:srcRect/>
            <a:stretch>
              <a:fillRect/>
            </a:stretch>
          </p:blipFill>
          <p:spPr bwMode="auto">
            <a:xfrm>
              <a:off x="7408" y="0"/>
              <a:ext cx="160" cy="160"/>
            </a:xfrm>
            <a:prstGeom prst="rect">
              <a:avLst/>
            </a:prstGeom>
            <a:noFill/>
            <a:ln w="12700" cap="flat">
              <a:noFill/>
              <a:miter lim="800000"/>
              <a:headEnd/>
              <a:tailEnd/>
            </a:ln>
          </p:spPr>
        </p:pic>
        <p:pic>
          <p:nvPicPr>
            <p:cNvPr id="2051" name="Picture 3"/>
            <p:cNvPicPr>
              <a:picLocks noChangeArrowheads="1"/>
            </p:cNvPicPr>
            <p:nvPr/>
          </p:nvPicPr>
          <p:blipFill>
            <a:blip r:embed="rId16"/>
            <a:srcRect/>
            <a:stretch>
              <a:fillRect/>
            </a:stretch>
          </p:blipFill>
          <p:spPr bwMode="auto">
            <a:xfrm>
              <a:off x="0" y="160"/>
              <a:ext cx="160" cy="5280"/>
            </a:xfrm>
            <a:prstGeom prst="rect">
              <a:avLst/>
            </a:prstGeom>
            <a:noFill/>
            <a:ln w="12700" cap="flat">
              <a:noFill/>
              <a:miter lim="800000"/>
              <a:headEnd/>
              <a:tailEnd/>
            </a:ln>
          </p:spPr>
        </p:pic>
        <p:pic>
          <p:nvPicPr>
            <p:cNvPr id="2052" name="Picture 4"/>
            <p:cNvPicPr>
              <a:picLocks noChangeArrowheads="1"/>
            </p:cNvPicPr>
            <p:nvPr/>
          </p:nvPicPr>
          <p:blipFill>
            <a:blip r:embed="rId17"/>
            <a:srcRect/>
            <a:stretch>
              <a:fillRect/>
            </a:stretch>
          </p:blipFill>
          <p:spPr bwMode="auto">
            <a:xfrm>
              <a:off x="7408" y="160"/>
              <a:ext cx="160" cy="5280"/>
            </a:xfrm>
            <a:prstGeom prst="rect">
              <a:avLst/>
            </a:prstGeom>
            <a:noFill/>
            <a:ln w="12700" cap="flat">
              <a:noFill/>
              <a:miter lim="800000"/>
              <a:headEnd/>
              <a:tailEnd/>
            </a:ln>
          </p:spPr>
        </p:pic>
        <p:pic>
          <p:nvPicPr>
            <p:cNvPr id="2053" name="Picture 5"/>
            <p:cNvPicPr>
              <a:picLocks noChangeArrowheads="1"/>
            </p:cNvPicPr>
            <p:nvPr/>
          </p:nvPicPr>
          <p:blipFill>
            <a:blip r:embed="rId18"/>
            <a:srcRect/>
            <a:stretch>
              <a:fillRect/>
            </a:stretch>
          </p:blipFill>
          <p:spPr bwMode="auto">
            <a:xfrm>
              <a:off x="0" y="5440"/>
              <a:ext cx="160" cy="160"/>
            </a:xfrm>
            <a:prstGeom prst="rect">
              <a:avLst/>
            </a:prstGeom>
            <a:noFill/>
            <a:ln w="12700" cap="flat">
              <a:noFill/>
              <a:miter lim="800000"/>
              <a:headEnd/>
              <a:tailEnd/>
            </a:ln>
          </p:spPr>
        </p:pic>
        <p:pic>
          <p:nvPicPr>
            <p:cNvPr id="2054" name="Picture 6"/>
            <p:cNvPicPr>
              <a:picLocks noChangeArrowheads="1"/>
            </p:cNvPicPr>
            <p:nvPr/>
          </p:nvPicPr>
          <p:blipFill>
            <a:blip r:embed="rId19"/>
            <a:srcRect/>
            <a:stretch>
              <a:fillRect/>
            </a:stretch>
          </p:blipFill>
          <p:spPr bwMode="auto">
            <a:xfrm>
              <a:off x="160" y="0"/>
              <a:ext cx="7248" cy="160"/>
            </a:xfrm>
            <a:prstGeom prst="rect">
              <a:avLst/>
            </a:prstGeom>
            <a:noFill/>
            <a:ln w="12700" cap="flat">
              <a:noFill/>
              <a:miter lim="800000"/>
              <a:headEnd/>
              <a:tailEnd/>
            </a:ln>
          </p:spPr>
        </p:pic>
        <p:pic>
          <p:nvPicPr>
            <p:cNvPr id="2055" name="Picture 7"/>
            <p:cNvPicPr>
              <a:picLocks noChangeArrowheads="1"/>
            </p:cNvPicPr>
            <p:nvPr/>
          </p:nvPicPr>
          <p:blipFill>
            <a:blip r:embed="rId20"/>
            <a:srcRect/>
            <a:stretch>
              <a:fillRect/>
            </a:stretch>
          </p:blipFill>
          <p:spPr bwMode="auto">
            <a:xfrm>
              <a:off x="160" y="5440"/>
              <a:ext cx="7248" cy="160"/>
            </a:xfrm>
            <a:prstGeom prst="rect">
              <a:avLst/>
            </a:prstGeom>
            <a:noFill/>
            <a:ln w="12700" cap="flat">
              <a:noFill/>
              <a:miter lim="800000"/>
              <a:headEnd/>
              <a:tailEnd/>
            </a:ln>
          </p:spPr>
        </p:pic>
        <p:pic>
          <p:nvPicPr>
            <p:cNvPr id="2056" name="Picture 8"/>
            <p:cNvPicPr>
              <a:picLocks noChangeArrowheads="1"/>
            </p:cNvPicPr>
            <p:nvPr/>
          </p:nvPicPr>
          <p:blipFill>
            <a:blip r:embed="rId21"/>
            <a:srcRect/>
            <a:stretch>
              <a:fillRect/>
            </a:stretch>
          </p:blipFill>
          <p:spPr bwMode="auto">
            <a:xfrm>
              <a:off x="7408" y="5440"/>
              <a:ext cx="160" cy="160"/>
            </a:xfrm>
            <a:prstGeom prst="rect">
              <a:avLst/>
            </a:prstGeom>
            <a:noFill/>
            <a:ln w="12700" cap="flat">
              <a:noFill/>
              <a:miter lim="800000"/>
              <a:headEnd/>
              <a:tailEnd/>
            </a:ln>
          </p:spPr>
        </p:pic>
      </p:grpSp>
      <p:sp>
        <p:nvSpPr>
          <p:cNvPr id="2058" name="Rectangle 10"/>
          <p:cNvSpPr>
            <a:spLocks noGrp="1" noChangeArrowheads="1"/>
          </p:cNvSpPr>
          <p:nvPr>
            <p:ph type="title"/>
          </p:nvPr>
        </p:nvSpPr>
        <p:spPr bwMode="auto">
          <a:xfrm>
            <a:off x="1041400" y="533400"/>
            <a:ext cx="10922000" cy="22098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oefler Text" pitchFamily="-65" charset="0"/>
              </a:rPr>
              <a:t>Click to edit Master title style</a:t>
            </a:r>
          </a:p>
        </p:txBody>
      </p:sp>
      <p:sp>
        <p:nvSpPr>
          <p:cNvPr id="2059" name="Rectangle 11"/>
          <p:cNvSpPr>
            <a:spLocks noGrp="1" noChangeArrowheads="1"/>
          </p:cNvSpPr>
          <p:nvPr>
            <p:ph type="body" idx="1"/>
          </p:nvPr>
        </p:nvSpPr>
        <p:spPr bwMode="auto">
          <a:xfrm>
            <a:off x="1041400" y="2794000"/>
            <a:ext cx="5207000" cy="57150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oefler Text" pitchFamily="-65" charset="0"/>
              </a:rPr>
              <a:t>Click to edit Master text styles</a:t>
            </a:r>
          </a:p>
          <a:p>
            <a:pPr lvl="1"/>
            <a:r>
              <a:rPr lang="en-US">
                <a:sym typeface="Hoefler Text" pitchFamily="-65" charset="0"/>
              </a:rPr>
              <a:t>Second level</a:t>
            </a:r>
          </a:p>
          <a:p>
            <a:pPr lvl="2"/>
            <a:r>
              <a:rPr lang="en-US">
                <a:sym typeface="Hoefler Text" pitchFamily="-65" charset="0"/>
              </a:rPr>
              <a:t>Third level</a:t>
            </a:r>
          </a:p>
          <a:p>
            <a:pPr lvl="3"/>
            <a:r>
              <a:rPr lang="en-US">
                <a:sym typeface="Hoefler Text" pitchFamily="-65" charset="0"/>
              </a:rPr>
              <a:t>Fourth level</a:t>
            </a:r>
          </a:p>
          <a:p>
            <a:pPr lvl="4"/>
            <a:r>
              <a:rPr lang="en-US">
                <a:sym typeface="Hoefler Text" pitchFamily="-65" charset="0"/>
              </a:rPr>
              <a:t>Fifth level</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p:txStyles>
    <p:titleStyle>
      <a:lvl1pPr algn="ctr" rtl="0" fontAlgn="base">
        <a:spcBef>
          <a:spcPct val="0"/>
        </a:spcBef>
        <a:spcAft>
          <a:spcPct val="0"/>
        </a:spcAft>
        <a:defRPr sz="6800">
          <a:solidFill>
            <a:srgbClr val="613D26"/>
          </a:solidFill>
          <a:latin typeface="+mj-lt"/>
          <a:ea typeface="+mj-ea"/>
          <a:cs typeface="+mj-cs"/>
          <a:sym typeface="Hoefler Text" pitchFamily="-65" charset="0"/>
        </a:defRPr>
      </a:lvl1pPr>
      <a:lvl2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2pPr>
      <a:lvl3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3pPr>
      <a:lvl4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4pPr>
      <a:lvl5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5pPr>
      <a:lvl6pPr marL="4572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6pPr>
      <a:lvl7pPr marL="9144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7pPr>
      <a:lvl8pPr marL="13716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8pPr>
      <a:lvl9pPr marL="18288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9pPr>
    </p:titleStyle>
    <p:bodyStyle>
      <a:lvl1pPr marL="457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1pPr>
      <a:lvl2pPr marL="8509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2pPr>
      <a:lvl3pPr marL="12954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3pPr>
      <a:lvl4pPr marL="17399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4pPr>
      <a:lvl5pPr marL="21844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5pPr>
      <a:lvl6pPr marL="26416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6pPr>
      <a:lvl7pPr marL="30988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7pPr>
      <a:lvl8pPr marL="35560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8pPr>
      <a:lvl9pPr marL="4013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3081" name="Group 9"/>
          <p:cNvGrpSpPr>
            <a:grpSpLocks/>
          </p:cNvGrpSpPr>
          <p:nvPr/>
        </p:nvGrpSpPr>
        <p:grpSpPr bwMode="auto">
          <a:xfrm>
            <a:off x="495300" y="444500"/>
            <a:ext cx="12014200" cy="8890000"/>
            <a:chOff x="0" y="0"/>
            <a:chExt cx="7568" cy="5600"/>
          </a:xfrm>
        </p:grpSpPr>
        <p:pic>
          <p:nvPicPr>
            <p:cNvPr id="3073" name="Picture 1"/>
            <p:cNvPicPr>
              <a:picLocks noChangeArrowheads="1"/>
            </p:cNvPicPr>
            <p:nvPr/>
          </p:nvPicPr>
          <p:blipFill>
            <a:blip r:embed="rId14"/>
            <a:srcRect/>
            <a:stretch>
              <a:fillRect/>
            </a:stretch>
          </p:blipFill>
          <p:spPr bwMode="auto">
            <a:xfrm>
              <a:off x="0" y="0"/>
              <a:ext cx="160" cy="160"/>
            </a:xfrm>
            <a:prstGeom prst="rect">
              <a:avLst/>
            </a:prstGeom>
            <a:noFill/>
            <a:ln w="12700" cap="flat">
              <a:noFill/>
              <a:miter lim="800000"/>
              <a:headEnd/>
              <a:tailEnd/>
            </a:ln>
          </p:spPr>
        </p:pic>
        <p:pic>
          <p:nvPicPr>
            <p:cNvPr id="3074" name="Picture 2"/>
            <p:cNvPicPr>
              <a:picLocks noChangeArrowheads="1"/>
            </p:cNvPicPr>
            <p:nvPr/>
          </p:nvPicPr>
          <p:blipFill>
            <a:blip r:embed="rId15"/>
            <a:srcRect/>
            <a:stretch>
              <a:fillRect/>
            </a:stretch>
          </p:blipFill>
          <p:spPr bwMode="auto">
            <a:xfrm>
              <a:off x="7408" y="0"/>
              <a:ext cx="160" cy="160"/>
            </a:xfrm>
            <a:prstGeom prst="rect">
              <a:avLst/>
            </a:prstGeom>
            <a:noFill/>
            <a:ln w="12700" cap="flat">
              <a:noFill/>
              <a:miter lim="800000"/>
              <a:headEnd/>
              <a:tailEnd/>
            </a:ln>
          </p:spPr>
        </p:pic>
        <p:pic>
          <p:nvPicPr>
            <p:cNvPr id="3075" name="Picture 3"/>
            <p:cNvPicPr>
              <a:picLocks noChangeArrowheads="1"/>
            </p:cNvPicPr>
            <p:nvPr/>
          </p:nvPicPr>
          <p:blipFill>
            <a:blip r:embed="rId16"/>
            <a:srcRect/>
            <a:stretch>
              <a:fillRect/>
            </a:stretch>
          </p:blipFill>
          <p:spPr bwMode="auto">
            <a:xfrm>
              <a:off x="0" y="160"/>
              <a:ext cx="160" cy="5280"/>
            </a:xfrm>
            <a:prstGeom prst="rect">
              <a:avLst/>
            </a:prstGeom>
            <a:noFill/>
            <a:ln w="12700" cap="flat">
              <a:noFill/>
              <a:miter lim="800000"/>
              <a:headEnd/>
              <a:tailEnd/>
            </a:ln>
          </p:spPr>
        </p:pic>
        <p:pic>
          <p:nvPicPr>
            <p:cNvPr id="3076" name="Picture 4"/>
            <p:cNvPicPr>
              <a:picLocks noChangeArrowheads="1"/>
            </p:cNvPicPr>
            <p:nvPr/>
          </p:nvPicPr>
          <p:blipFill>
            <a:blip r:embed="rId17"/>
            <a:srcRect/>
            <a:stretch>
              <a:fillRect/>
            </a:stretch>
          </p:blipFill>
          <p:spPr bwMode="auto">
            <a:xfrm>
              <a:off x="7408" y="160"/>
              <a:ext cx="160" cy="5280"/>
            </a:xfrm>
            <a:prstGeom prst="rect">
              <a:avLst/>
            </a:prstGeom>
            <a:noFill/>
            <a:ln w="12700" cap="flat">
              <a:noFill/>
              <a:miter lim="800000"/>
              <a:headEnd/>
              <a:tailEnd/>
            </a:ln>
          </p:spPr>
        </p:pic>
        <p:pic>
          <p:nvPicPr>
            <p:cNvPr id="3077" name="Picture 5"/>
            <p:cNvPicPr>
              <a:picLocks noChangeArrowheads="1"/>
            </p:cNvPicPr>
            <p:nvPr/>
          </p:nvPicPr>
          <p:blipFill>
            <a:blip r:embed="rId18"/>
            <a:srcRect/>
            <a:stretch>
              <a:fillRect/>
            </a:stretch>
          </p:blipFill>
          <p:spPr bwMode="auto">
            <a:xfrm>
              <a:off x="0" y="5440"/>
              <a:ext cx="160" cy="160"/>
            </a:xfrm>
            <a:prstGeom prst="rect">
              <a:avLst/>
            </a:prstGeom>
            <a:noFill/>
            <a:ln w="12700" cap="flat">
              <a:noFill/>
              <a:miter lim="800000"/>
              <a:headEnd/>
              <a:tailEnd/>
            </a:ln>
          </p:spPr>
        </p:pic>
        <p:pic>
          <p:nvPicPr>
            <p:cNvPr id="3078" name="Picture 6"/>
            <p:cNvPicPr>
              <a:picLocks noChangeArrowheads="1"/>
            </p:cNvPicPr>
            <p:nvPr/>
          </p:nvPicPr>
          <p:blipFill>
            <a:blip r:embed="rId19"/>
            <a:srcRect/>
            <a:stretch>
              <a:fillRect/>
            </a:stretch>
          </p:blipFill>
          <p:spPr bwMode="auto">
            <a:xfrm>
              <a:off x="160" y="0"/>
              <a:ext cx="7248" cy="160"/>
            </a:xfrm>
            <a:prstGeom prst="rect">
              <a:avLst/>
            </a:prstGeom>
            <a:noFill/>
            <a:ln w="12700" cap="flat">
              <a:noFill/>
              <a:miter lim="800000"/>
              <a:headEnd/>
              <a:tailEnd/>
            </a:ln>
          </p:spPr>
        </p:pic>
        <p:pic>
          <p:nvPicPr>
            <p:cNvPr id="3079" name="Picture 7"/>
            <p:cNvPicPr>
              <a:picLocks noChangeArrowheads="1"/>
            </p:cNvPicPr>
            <p:nvPr/>
          </p:nvPicPr>
          <p:blipFill>
            <a:blip r:embed="rId20"/>
            <a:srcRect/>
            <a:stretch>
              <a:fillRect/>
            </a:stretch>
          </p:blipFill>
          <p:spPr bwMode="auto">
            <a:xfrm>
              <a:off x="160" y="5440"/>
              <a:ext cx="7248" cy="160"/>
            </a:xfrm>
            <a:prstGeom prst="rect">
              <a:avLst/>
            </a:prstGeom>
            <a:noFill/>
            <a:ln w="12700" cap="flat">
              <a:noFill/>
              <a:miter lim="800000"/>
              <a:headEnd/>
              <a:tailEnd/>
            </a:ln>
          </p:spPr>
        </p:pic>
        <p:pic>
          <p:nvPicPr>
            <p:cNvPr id="3080" name="Picture 8"/>
            <p:cNvPicPr>
              <a:picLocks noChangeArrowheads="1"/>
            </p:cNvPicPr>
            <p:nvPr/>
          </p:nvPicPr>
          <p:blipFill>
            <a:blip r:embed="rId21"/>
            <a:srcRect/>
            <a:stretch>
              <a:fillRect/>
            </a:stretch>
          </p:blipFill>
          <p:spPr bwMode="auto">
            <a:xfrm>
              <a:off x="7408" y="5440"/>
              <a:ext cx="160" cy="160"/>
            </a:xfrm>
            <a:prstGeom prst="rect">
              <a:avLst/>
            </a:prstGeom>
            <a:noFill/>
            <a:ln w="12700" cap="flat">
              <a:noFill/>
              <a:miter lim="800000"/>
              <a:headEnd/>
              <a:tailEnd/>
            </a:ln>
          </p:spPr>
        </p:pic>
      </p:grpSp>
      <p:sp>
        <p:nvSpPr>
          <p:cNvPr id="3082" name="Rectangle 10"/>
          <p:cNvSpPr>
            <a:spLocks noGrp="1" noChangeArrowheads="1"/>
          </p:cNvSpPr>
          <p:nvPr>
            <p:ph type="title"/>
          </p:nvPr>
        </p:nvSpPr>
        <p:spPr bwMode="auto">
          <a:xfrm>
            <a:off x="1041400" y="533400"/>
            <a:ext cx="10922000" cy="22098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oefler Text" pitchFamily="-65" charset="0"/>
              </a:rPr>
              <a:t>Click to edit Master title style</a:t>
            </a:r>
          </a:p>
        </p:txBody>
      </p:sp>
      <p:sp>
        <p:nvSpPr>
          <p:cNvPr id="3083" name="Rectangle 11"/>
          <p:cNvSpPr>
            <a:spLocks noGrp="1" noChangeArrowheads="1"/>
          </p:cNvSpPr>
          <p:nvPr>
            <p:ph type="body" idx="1"/>
          </p:nvPr>
        </p:nvSpPr>
        <p:spPr bwMode="auto">
          <a:xfrm>
            <a:off x="1041400" y="2794000"/>
            <a:ext cx="5207000" cy="57150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oefler Text" pitchFamily="-65" charset="0"/>
              </a:rPr>
              <a:t>Click to edit Master text styles</a:t>
            </a:r>
          </a:p>
          <a:p>
            <a:pPr lvl="1"/>
            <a:r>
              <a:rPr lang="en-US">
                <a:sym typeface="Hoefler Text" pitchFamily="-65" charset="0"/>
              </a:rPr>
              <a:t>Second level</a:t>
            </a:r>
          </a:p>
          <a:p>
            <a:pPr lvl="2"/>
            <a:r>
              <a:rPr lang="en-US">
                <a:sym typeface="Hoefler Text" pitchFamily="-65" charset="0"/>
              </a:rPr>
              <a:t>Third level</a:t>
            </a:r>
          </a:p>
          <a:p>
            <a:pPr lvl="3"/>
            <a:r>
              <a:rPr lang="en-US">
                <a:sym typeface="Hoefler Text" pitchFamily="-65" charset="0"/>
              </a:rPr>
              <a:t>Fourth level</a:t>
            </a:r>
          </a:p>
          <a:p>
            <a:pPr lvl="4"/>
            <a:r>
              <a:rPr lang="en-US">
                <a:sym typeface="Hoefler Text" pitchFamily="-65" charset="0"/>
              </a:rPr>
              <a:t>Fifth level</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txStyles>
    <p:titleStyle>
      <a:lvl1pPr algn="ctr" rtl="0" fontAlgn="base">
        <a:spcBef>
          <a:spcPct val="0"/>
        </a:spcBef>
        <a:spcAft>
          <a:spcPct val="0"/>
        </a:spcAft>
        <a:defRPr sz="6800">
          <a:solidFill>
            <a:srgbClr val="613D26"/>
          </a:solidFill>
          <a:latin typeface="+mj-lt"/>
          <a:ea typeface="+mj-ea"/>
          <a:cs typeface="+mj-cs"/>
          <a:sym typeface="Hoefler Text" pitchFamily="-65" charset="0"/>
        </a:defRPr>
      </a:lvl1pPr>
      <a:lvl2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2pPr>
      <a:lvl3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3pPr>
      <a:lvl4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4pPr>
      <a:lvl5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5pPr>
      <a:lvl6pPr marL="4572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6pPr>
      <a:lvl7pPr marL="9144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7pPr>
      <a:lvl8pPr marL="13716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8pPr>
      <a:lvl9pPr marL="18288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9pPr>
    </p:titleStyle>
    <p:bodyStyle>
      <a:lvl1pPr marL="457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1pPr>
      <a:lvl2pPr marL="8509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2pPr>
      <a:lvl3pPr marL="12954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3pPr>
      <a:lvl4pPr marL="17399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4pPr>
      <a:lvl5pPr marL="21844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5pPr>
      <a:lvl6pPr marL="26416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6pPr>
      <a:lvl7pPr marL="30988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7pPr>
      <a:lvl8pPr marL="35560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8pPr>
      <a:lvl9pPr marL="4013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4105" name="Group 9"/>
          <p:cNvGrpSpPr>
            <a:grpSpLocks/>
          </p:cNvGrpSpPr>
          <p:nvPr/>
        </p:nvGrpSpPr>
        <p:grpSpPr bwMode="auto">
          <a:xfrm>
            <a:off x="495300" y="444500"/>
            <a:ext cx="12014200" cy="8890000"/>
            <a:chOff x="0" y="0"/>
            <a:chExt cx="7568" cy="5600"/>
          </a:xfrm>
        </p:grpSpPr>
        <p:pic>
          <p:nvPicPr>
            <p:cNvPr id="4097" name="Picture 1"/>
            <p:cNvPicPr>
              <a:picLocks noChangeArrowheads="1"/>
            </p:cNvPicPr>
            <p:nvPr/>
          </p:nvPicPr>
          <p:blipFill>
            <a:blip r:embed="rId14"/>
            <a:srcRect/>
            <a:stretch>
              <a:fillRect/>
            </a:stretch>
          </p:blipFill>
          <p:spPr bwMode="auto">
            <a:xfrm>
              <a:off x="0" y="0"/>
              <a:ext cx="160" cy="160"/>
            </a:xfrm>
            <a:prstGeom prst="rect">
              <a:avLst/>
            </a:prstGeom>
            <a:noFill/>
            <a:ln w="12700" cap="flat">
              <a:noFill/>
              <a:miter lim="800000"/>
              <a:headEnd/>
              <a:tailEnd/>
            </a:ln>
          </p:spPr>
        </p:pic>
        <p:pic>
          <p:nvPicPr>
            <p:cNvPr id="4098" name="Picture 2"/>
            <p:cNvPicPr>
              <a:picLocks noChangeArrowheads="1"/>
            </p:cNvPicPr>
            <p:nvPr/>
          </p:nvPicPr>
          <p:blipFill>
            <a:blip r:embed="rId15"/>
            <a:srcRect/>
            <a:stretch>
              <a:fillRect/>
            </a:stretch>
          </p:blipFill>
          <p:spPr bwMode="auto">
            <a:xfrm>
              <a:off x="7408" y="0"/>
              <a:ext cx="160" cy="160"/>
            </a:xfrm>
            <a:prstGeom prst="rect">
              <a:avLst/>
            </a:prstGeom>
            <a:noFill/>
            <a:ln w="12700" cap="flat">
              <a:noFill/>
              <a:miter lim="800000"/>
              <a:headEnd/>
              <a:tailEnd/>
            </a:ln>
          </p:spPr>
        </p:pic>
        <p:pic>
          <p:nvPicPr>
            <p:cNvPr id="4099" name="Picture 3"/>
            <p:cNvPicPr>
              <a:picLocks noChangeArrowheads="1"/>
            </p:cNvPicPr>
            <p:nvPr/>
          </p:nvPicPr>
          <p:blipFill>
            <a:blip r:embed="rId16"/>
            <a:srcRect/>
            <a:stretch>
              <a:fillRect/>
            </a:stretch>
          </p:blipFill>
          <p:spPr bwMode="auto">
            <a:xfrm>
              <a:off x="0" y="160"/>
              <a:ext cx="160" cy="5280"/>
            </a:xfrm>
            <a:prstGeom prst="rect">
              <a:avLst/>
            </a:prstGeom>
            <a:noFill/>
            <a:ln w="12700" cap="flat">
              <a:noFill/>
              <a:miter lim="800000"/>
              <a:headEnd/>
              <a:tailEnd/>
            </a:ln>
          </p:spPr>
        </p:pic>
        <p:pic>
          <p:nvPicPr>
            <p:cNvPr id="4100" name="Picture 4"/>
            <p:cNvPicPr>
              <a:picLocks noChangeArrowheads="1"/>
            </p:cNvPicPr>
            <p:nvPr/>
          </p:nvPicPr>
          <p:blipFill>
            <a:blip r:embed="rId17"/>
            <a:srcRect/>
            <a:stretch>
              <a:fillRect/>
            </a:stretch>
          </p:blipFill>
          <p:spPr bwMode="auto">
            <a:xfrm>
              <a:off x="7408" y="160"/>
              <a:ext cx="160" cy="5280"/>
            </a:xfrm>
            <a:prstGeom prst="rect">
              <a:avLst/>
            </a:prstGeom>
            <a:noFill/>
            <a:ln w="12700" cap="flat">
              <a:noFill/>
              <a:miter lim="800000"/>
              <a:headEnd/>
              <a:tailEnd/>
            </a:ln>
          </p:spPr>
        </p:pic>
        <p:pic>
          <p:nvPicPr>
            <p:cNvPr id="4101" name="Picture 5"/>
            <p:cNvPicPr>
              <a:picLocks noChangeArrowheads="1"/>
            </p:cNvPicPr>
            <p:nvPr/>
          </p:nvPicPr>
          <p:blipFill>
            <a:blip r:embed="rId18"/>
            <a:srcRect/>
            <a:stretch>
              <a:fillRect/>
            </a:stretch>
          </p:blipFill>
          <p:spPr bwMode="auto">
            <a:xfrm>
              <a:off x="0" y="5440"/>
              <a:ext cx="160" cy="160"/>
            </a:xfrm>
            <a:prstGeom prst="rect">
              <a:avLst/>
            </a:prstGeom>
            <a:noFill/>
            <a:ln w="12700" cap="flat">
              <a:noFill/>
              <a:miter lim="800000"/>
              <a:headEnd/>
              <a:tailEnd/>
            </a:ln>
          </p:spPr>
        </p:pic>
        <p:pic>
          <p:nvPicPr>
            <p:cNvPr id="4102" name="Picture 6"/>
            <p:cNvPicPr>
              <a:picLocks noChangeArrowheads="1"/>
            </p:cNvPicPr>
            <p:nvPr/>
          </p:nvPicPr>
          <p:blipFill>
            <a:blip r:embed="rId19"/>
            <a:srcRect/>
            <a:stretch>
              <a:fillRect/>
            </a:stretch>
          </p:blipFill>
          <p:spPr bwMode="auto">
            <a:xfrm>
              <a:off x="160" y="0"/>
              <a:ext cx="7248" cy="160"/>
            </a:xfrm>
            <a:prstGeom prst="rect">
              <a:avLst/>
            </a:prstGeom>
            <a:noFill/>
            <a:ln w="12700" cap="flat">
              <a:noFill/>
              <a:miter lim="800000"/>
              <a:headEnd/>
              <a:tailEnd/>
            </a:ln>
          </p:spPr>
        </p:pic>
        <p:pic>
          <p:nvPicPr>
            <p:cNvPr id="4103" name="Picture 7"/>
            <p:cNvPicPr>
              <a:picLocks noChangeArrowheads="1"/>
            </p:cNvPicPr>
            <p:nvPr/>
          </p:nvPicPr>
          <p:blipFill>
            <a:blip r:embed="rId20"/>
            <a:srcRect/>
            <a:stretch>
              <a:fillRect/>
            </a:stretch>
          </p:blipFill>
          <p:spPr bwMode="auto">
            <a:xfrm>
              <a:off x="160" y="5440"/>
              <a:ext cx="7248" cy="160"/>
            </a:xfrm>
            <a:prstGeom prst="rect">
              <a:avLst/>
            </a:prstGeom>
            <a:noFill/>
            <a:ln w="12700" cap="flat">
              <a:noFill/>
              <a:miter lim="800000"/>
              <a:headEnd/>
              <a:tailEnd/>
            </a:ln>
          </p:spPr>
        </p:pic>
        <p:pic>
          <p:nvPicPr>
            <p:cNvPr id="4104" name="Picture 8"/>
            <p:cNvPicPr>
              <a:picLocks noChangeArrowheads="1"/>
            </p:cNvPicPr>
            <p:nvPr/>
          </p:nvPicPr>
          <p:blipFill>
            <a:blip r:embed="rId21"/>
            <a:srcRect/>
            <a:stretch>
              <a:fillRect/>
            </a:stretch>
          </p:blipFill>
          <p:spPr bwMode="auto">
            <a:xfrm>
              <a:off x="7408" y="5440"/>
              <a:ext cx="160" cy="160"/>
            </a:xfrm>
            <a:prstGeom prst="rect">
              <a:avLst/>
            </a:prstGeom>
            <a:noFill/>
            <a:ln w="12700" cap="flat">
              <a:noFill/>
              <a:miter lim="800000"/>
              <a:headEnd/>
              <a:tailEnd/>
            </a:ln>
          </p:spPr>
        </p:pic>
      </p:grpSp>
      <p:sp>
        <p:nvSpPr>
          <p:cNvPr id="4106" name="Rectangle 10"/>
          <p:cNvSpPr>
            <a:spLocks noGrp="1" noChangeArrowheads="1"/>
          </p:cNvSpPr>
          <p:nvPr>
            <p:ph type="title"/>
          </p:nvPr>
        </p:nvSpPr>
        <p:spPr bwMode="auto">
          <a:xfrm>
            <a:off x="1041400" y="533400"/>
            <a:ext cx="10922000" cy="22098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oefler Text" pitchFamily="-65" charset="0"/>
              </a:rPr>
              <a:t>Click to edit Master title style</a:t>
            </a:r>
          </a:p>
        </p:txBody>
      </p:sp>
      <p:sp>
        <p:nvSpPr>
          <p:cNvPr id="4107" name="Rectangle 11"/>
          <p:cNvSpPr>
            <a:spLocks noGrp="1" noChangeArrowheads="1"/>
          </p:cNvSpPr>
          <p:nvPr>
            <p:ph type="body" idx="1"/>
          </p:nvPr>
        </p:nvSpPr>
        <p:spPr bwMode="auto">
          <a:xfrm>
            <a:off x="6756400" y="2794000"/>
            <a:ext cx="5207000" cy="57150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oefler Text" pitchFamily="-65" charset="0"/>
              </a:rPr>
              <a:t>Click to edit Master text styles</a:t>
            </a:r>
          </a:p>
          <a:p>
            <a:pPr lvl="1"/>
            <a:r>
              <a:rPr lang="en-US">
                <a:sym typeface="Hoefler Text" pitchFamily="-65" charset="0"/>
              </a:rPr>
              <a:t>Second level</a:t>
            </a:r>
          </a:p>
          <a:p>
            <a:pPr lvl="2"/>
            <a:r>
              <a:rPr lang="en-US">
                <a:sym typeface="Hoefler Text" pitchFamily="-65" charset="0"/>
              </a:rPr>
              <a:t>Third level</a:t>
            </a:r>
          </a:p>
          <a:p>
            <a:pPr lvl="3"/>
            <a:r>
              <a:rPr lang="en-US">
                <a:sym typeface="Hoefler Text" pitchFamily="-65" charset="0"/>
              </a:rPr>
              <a:t>Fourth level</a:t>
            </a:r>
          </a:p>
          <a:p>
            <a:pPr lvl="4"/>
            <a:r>
              <a:rPr lang="en-US">
                <a:sym typeface="Hoefler Text" pitchFamily="-65" charset="0"/>
              </a:rPr>
              <a:t>Fifth level</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xStyles>
    <p:titleStyle>
      <a:lvl1pPr algn="ctr" rtl="0" fontAlgn="base">
        <a:spcBef>
          <a:spcPct val="0"/>
        </a:spcBef>
        <a:spcAft>
          <a:spcPct val="0"/>
        </a:spcAft>
        <a:defRPr sz="6800">
          <a:solidFill>
            <a:srgbClr val="613D26"/>
          </a:solidFill>
          <a:latin typeface="+mj-lt"/>
          <a:ea typeface="+mj-ea"/>
          <a:cs typeface="+mj-cs"/>
          <a:sym typeface="Hoefler Text" pitchFamily="-65" charset="0"/>
        </a:defRPr>
      </a:lvl1pPr>
      <a:lvl2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2pPr>
      <a:lvl3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3pPr>
      <a:lvl4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4pPr>
      <a:lvl5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5pPr>
      <a:lvl6pPr marL="4572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6pPr>
      <a:lvl7pPr marL="9144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7pPr>
      <a:lvl8pPr marL="13716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8pPr>
      <a:lvl9pPr marL="18288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9pPr>
    </p:titleStyle>
    <p:bodyStyle>
      <a:lvl1pPr marL="457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1pPr>
      <a:lvl2pPr marL="8509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2pPr>
      <a:lvl3pPr marL="12954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3pPr>
      <a:lvl4pPr marL="17399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4pPr>
      <a:lvl5pPr marL="21844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5pPr>
      <a:lvl6pPr marL="26416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6pPr>
      <a:lvl7pPr marL="30988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7pPr>
      <a:lvl8pPr marL="35560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8pPr>
      <a:lvl9pPr marL="4013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5129" name="Group 9"/>
          <p:cNvGrpSpPr>
            <a:grpSpLocks/>
          </p:cNvGrpSpPr>
          <p:nvPr/>
        </p:nvGrpSpPr>
        <p:grpSpPr bwMode="auto">
          <a:xfrm>
            <a:off x="495300" y="444500"/>
            <a:ext cx="12014200" cy="8890000"/>
            <a:chOff x="0" y="0"/>
            <a:chExt cx="7568" cy="5600"/>
          </a:xfrm>
        </p:grpSpPr>
        <p:pic>
          <p:nvPicPr>
            <p:cNvPr id="5121" name="Picture 1"/>
            <p:cNvPicPr>
              <a:picLocks noChangeArrowheads="1"/>
            </p:cNvPicPr>
            <p:nvPr/>
          </p:nvPicPr>
          <p:blipFill>
            <a:blip r:embed="rId14"/>
            <a:srcRect/>
            <a:stretch>
              <a:fillRect/>
            </a:stretch>
          </p:blipFill>
          <p:spPr bwMode="auto">
            <a:xfrm>
              <a:off x="0" y="0"/>
              <a:ext cx="160" cy="160"/>
            </a:xfrm>
            <a:prstGeom prst="rect">
              <a:avLst/>
            </a:prstGeom>
            <a:noFill/>
            <a:ln w="12700" cap="flat">
              <a:noFill/>
              <a:miter lim="800000"/>
              <a:headEnd/>
              <a:tailEnd/>
            </a:ln>
          </p:spPr>
        </p:pic>
        <p:pic>
          <p:nvPicPr>
            <p:cNvPr id="5122" name="Picture 2"/>
            <p:cNvPicPr>
              <a:picLocks noChangeArrowheads="1"/>
            </p:cNvPicPr>
            <p:nvPr/>
          </p:nvPicPr>
          <p:blipFill>
            <a:blip r:embed="rId15"/>
            <a:srcRect/>
            <a:stretch>
              <a:fillRect/>
            </a:stretch>
          </p:blipFill>
          <p:spPr bwMode="auto">
            <a:xfrm>
              <a:off x="7408" y="0"/>
              <a:ext cx="160" cy="160"/>
            </a:xfrm>
            <a:prstGeom prst="rect">
              <a:avLst/>
            </a:prstGeom>
            <a:noFill/>
            <a:ln w="12700" cap="flat">
              <a:noFill/>
              <a:miter lim="800000"/>
              <a:headEnd/>
              <a:tailEnd/>
            </a:ln>
          </p:spPr>
        </p:pic>
        <p:pic>
          <p:nvPicPr>
            <p:cNvPr id="5123" name="Picture 3"/>
            <p:cNvPicPr>
              <a:picLocks noChangeArrowheads="1"/>
            </p:cNvPicPr>
            <p:nvPr/>
          </p:nvPicPr>
          <p:blipFill>
            <a:blip r:embed="rId16"/>
            <a:srcRect/>
            <a:stretch>
              <a:fillRect/>
            </a:stretch>
          </p:blipFill>
          <p:spPr bwMode="auto">
            <a:xfrm>
              <a:off x="0" y="160"/>
              <a:ext cx="160" cy="5280"/>
            </a:xfrm>
            <a:prstGeom prst="rect">
              <a:avLst/>
            </a:prstGeom>
            <a:noFill/>
            <a:ln w="12700" cap="flat">
              <a:noFill/>
              <a:miter lim="800000"/>
              <a:headEnd/>
              <a:tailEnd/>
            </a:ln>
          </p:spPr>
        </p:pic>
        <p:pic>
          <p:nvPicPr>
            <p:cNvPr id="5124" name="Picture 4"/>
            <p:cNvPicPr>
              <a:picLocks noChangeArrowheads="1"/>
            </p:cNvPicPr>
            <p:nvPr/>
          </p:nvPicPr>
          <p:blipFill>
            <a:blip r:embed="rId17"/>
            <a:srcRect/>
            <a:stretch>
              <a:fillRect/>
            </a:stretch>
          </p:blipFill>
          <p:spPr bwMode="auto">
            <a:xfrm>
              <a:off x="7408" y="160"/>
              <a:ext cx="160" cy="5280"/>
            </a:xfrm>
            <a:prstGeom prst="rect">
              <a:avLst/>
            </a:prstGeom>
            <a:noFill/>
            <a:ln w="12700" cap="flat">
              <a:noFill/>
              <a:miter lim="800000"/>
              <a:headEnd/>
              <a:tailEnd/>
            </a:ln>
          </p:spPr>
        </p:pic>
        <p:pic>
          <p:nvPicPr>
            <p:cNvPr id="5125" name="Picture 5"/>
            <p:cNvPicPr>
              <a:picLocks noChangeArrowheads="1"/>
            </p:cNvPicPr>
            <p:nvPr/>
          </p:nvPicPr>
          <p:blipFill>
            <a:blip r:embed="rId18"/>
            <a:srcRect/>
            <a:stretch>
              <a:fillRect/>
            </a:stretch>
          </p:blipFill>
          <p:spPr bwMode="auto">
            <a:xfrm>
              <a:off x="0" y="5440"/>
              <a:ext cx="160" cy="160"/>
            </a:xfrm>
            <a:prstGeom prst="rect">
              <a:avLst/>
            </a:prstGeom>
            <a:noFill/>
            <a:ln w="12700" cap="flat">
              <a:noFill/>
              <a:miter lim="800000"/>
              <a:headEnd/>
              <a:tailEnd/>
            </a:ln>
          </p:spPr>
        </p:pic>
        <p:pic>
          <p:nvPicPr>
            <p:cNvPr id="5126" name="Picture 6"/>
            <p:cNvPicPr>
              <a:picLocks noChangeArrowheads="1"/>
            </p:cNvPicPr>
            <p:nvPr/>
          </p:nvPicPr>
          <p:blipFill>
            <a:blip r:embed="rId19"/>
            <a:srcRect/>
            <a:stretch>
              <a:fillRect/>
            </a:stretch>
          </p:blipFill>
          <p:spPr bwMode="auto">
            <a:xfrm>
              <a:off x="160" y="0"/>
              <a:ext cx="7248" cy="160"/>
            </a:xfrm>
            <a:prstGeom prst="rect">
              <a:avLst/>
            </a:prstGeom>
            <a:noFill/>
            <a:ln w="12700" cap="flat">
              <a:noFill/>
              <a:miter lim="800000"/>
              <a:headEnd/>
              <a:tailEnd/>
            </a:ln>
          </p:spPr>
        </p:pic>
        <p:pic>
          <p:nvPicPr>
            <p:cNvPr id="5127" name="Picture 7"/>
            <p:cNvPicPr>
              <a:picLocks noChangeArrowheads="1"/>
            </p:cNvPicPr>
            <p:nvPr/>
          </p:nvPicPr>
          <p:blipFill>
            <a:blip r:embed="rId20"/>
            <a:srcRect/>
            <a:stretch>
              <a:fillRect/>
            </a:stretch>
          </p:blipFill>
          <p:spPr bwMode="auto">
            <a:xfrm>
              <a:off x="160" y="5440"/>
              <a:ext cx="7248" cy="160"/>
            </a:xfrm>
            <a:prstGeom prst="rect">
              <a:avLst/>
            </a:prstGeom>
            <a:noFill/>
            <a:ln w="12700" cap="flat">
              <a:noFill/>
              <a:miter lim="800000"/>
              <a:headEnd/>
              <a:tailEnd/>
            </a:ln>
          </p:spPr>
        </p:pic>
        <p:pic>
          <p:nvPicPr>
            <p:cNvPr id="5128" name="Picture 8"/>
            <p:cNvPicPr>
              <a:picLocks noChangeArrowheads="1"/>
            </p:cNvPicPr>
            <p:nvPr/>
          </p:nvPicPr>
          <p:blipFill>
            <a:blip r:embed="rId21"/>
            <a:srcRect/>
            <a:stretch>
              <a:fillRect/>
            </a:stretch>
          </p:blipFill>
          <p:spPr bwMode="auto">
            <a:xfrm>
              <a:off x="7408" y="5440"/>
              <a:ext cx="160" cy="160"/>
            </a:xfrm>
            <a:prstGeom prst="rect">
              <a:avLst/>
            </a:prstGeom>
            <a:noFill/>
            <a:ln w="12700" cap="flat">
              <a:noFill/>
              <a:miter lim="800000"/>
              <a:headEnd/>
              <a:tailEnd/>
            </a:ln>
          </p:spPr>
        </p:pic>
      </p:grpSp>
      <p:sp>
        <p:nvSpPr>
          <p:cNvPr id="5130" name="Rectangle 10"/>
          <p:cNvSpPr>
            <a:spLocks noGrp="1" noChangeArrowheads="1"/>
          </p:cNvSpPr>
          <p:nvPr>
            <p:ph type="title"/>
          </p:nvPr>
        </p:nvSpPr>
        <p:spPr bwMode="auto">
          <a:xfrm>
            <a:off x="1041400" y="533400"/>
            <a:ext cx="10922000" cy="22098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oefler Text"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ctr" rtl="0" fontAlgn="base">
        <a:spcBef>
          <a:spcPct val="0"/>
        </a:spcBef>
        <a:spcAft>
          <a:spcPct val="0"/>
        </a:spcAft>
        <a:defRPr sz="6800">
          <a:solidFill>
            <a:srgbClr val="613D26"/>
          </a:solidFill>
          <a:latin typeface="+mj-lt"/>
          <a:ea typeface="+mj-ea"/>
          <a:cs typeface="+mj-cs"/>
          <a:sym typeface="Hoefler Text" pitchFamily="-65" charset="0"/>
        </a:defRPr>
      </a:lvl1pPr>
      <a:lvl2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2pPr>
      <a:lvl3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3pPr>
      <a:lvl4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4pPr>
      <a:lvl5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5pPr>
      <a:lvl6pPr marL="4572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6pPr>
      <a:lvl7pPr marL="9144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7pPr>
      <a:lvl8pPr marL="13716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8pPr>
      <a:lvl9pPr marL="18288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9pPr>
    </p:titleStyle>
    <p:bodyStyle>
      <a:lvl1pPr marL="457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1pPr>
      <a:lvl2pPr marL="9017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2pPr>
      <a:lvl3pPr marL="1346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3pPr>
      <a:lvl4pPr marL="17907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4pPr>
      <a:lvl5pPr marL="2235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5pPr>
      <a:lvl6pPr marL="26924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6pPr>
      <a:lvl7pPr marL="31496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7pPr>
      <a:lvl8pPr marL="36068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8pPr>
      <a:lvl9pPr marL="40640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6153" name="Group 9"/>
          <p:cNvGrpSpPr>
            <a:grpSpLocks/>
          </p:cNvGrpSpPr>
          <p:nvPr/>
        </p:nvGrpSpPr>
        <p:grpSpPr bwMode="auto">
          <a:xfrm>
            <a:off x="495300" y="444500"/>
            <a:ext cx="12014200" cy="8890000"/>
            <a:chOff x="0" y="0"/>
            <a:chExt cx="7568" cy="5600"/>
          </a:xfrm>
        </p:grpSpPr>
        <p:pic>
          <p:nvPicPr>
            <p:cNvPr id="6145" name="Picture 1"/>
            <p:cNvPicPr>
              <a:picLocks noChangeArrowheads="1"/>
            </p:cNvPicPr>
            <p:nvPr/>
          </p:nvPicPr>
          <p:blipFill>
            <a:blip r:embed="rId14"/>
            <a:srcRect/>
            <a:stretch>
              <a:fillRect/>
            </a:stretch>
          </p:blipFill>
          <p:spPr bwMode="auto">
            <a:xfrm>
              <a:off x="0" y="0"/>
              <a:ext cx="160" cy="160"/>
            </a:xfrm>
            <a:prstGeom prst="rect">
              <a:avLst/>
            </a:prstGeom>
            <a:noFill/>
            <a:ln w="12700" cap="flat">
              <a:noFill/>
              <a:miter lim="800000"/>
              <a:headEnd/>
              <a:tailEnd/>
            </a:ln>
          </p:spPr>
        </p:pic>
        <p:pic>
          <p:nvPicPr>
            <p:cNvPr id="6146" name="Picture 2"/>
            <p:cNvPicPr>
              <a:picLocks noChangeArrowheads="1"/>
            </p:cNvPicPr>
            <p:nvPr/>
          </p:nvPicPr>
          <p:blipFill>
            <a:blip r:embed="rId15"/>
            <a:srcRect/>
            <a:stretch>
              <a:fillRect/>
            </a:stretch>
          </p:blipFill>
          <p:spPr bwMode="auto">
            <a:xfrm>
              <a:off x="7408" y="0"/>
              <a:ext cx="160" cy="160"/>
            </a:xfrm>
            <a:prstGeom prst="rect">
              <a:avLst/>
            </a:prstGeom>
            <a:noFill/>
            <a:ln w="12700" cap="flat">
              <a:noFill/>
              <a:miter lim="800000"/>
              <a:headEnd/>
              <a:tailEnd/>
            </a:ln>
          </p:spPr>
        </p:pic>
        <p:pic>
          <p:nvPicPr>
            <p:cNvPr id="6147" name="Picture 3"/>
            <p:cNvPicPr>
              <a:picLocks noChangeArrowheads="1"/>
            </p:cNvPicPr>
            <p:nvPr/>
          </p:nvPicPr>
          <p:blipFill>
            <a:blip r:embed="rId16"/>
            <a:srcRect/>
            <a:stretch>
              <a:fillRect/>
            </a:stretch>
          </p:blipFill>
          <p:spPr bwMode="auto">
            <a:xfrm>
              <a:off x="0" y="160"/>
              <a:ext cx="160" cy="5280"/>
            </a:xfrm>
            <a:prstGeom prst="rect">
              <a:avLst/>
            </a:prstGeom>
            <a:noFill/>
            <a:ln w="12700" cap="flat">
              <a:noFill/>
              <a:miter lim="800000"/>
              <a:headEnd/>
              <a:tailEnd/>
            </a:ln>
          </p:spPr>
        </p:pic>
        <p:pic>
          <p:nvPicPr>
            <p:cNvPr id="6148" name="Picture 4"/>
            <p:cNvPicPr>
              <a:picLocks noChangeArrowheads="1"/>
            </p:cNvPicPr>
            <p:nvPr/>
          </p:nvPicPr>
          <p:blipFill>
            <a:blip r:embed="rId17"/>
            <a:srcRect/>
            <a:stretch>
              <a:fillRect/>
            </a:stretch>
          </p:blipFill>
          <p:spPr bwMode="auto">
            <a:xfrm>
              <a:off x="7408" y="160"/>
              <a:ext cx="160" cy="5280"/>
            </a:xfrm>
            <a:prstGeom prst="rect">
              <a:avLst/>
            </a:prstGeom>
            <a:noFill/>
            <a:ln w="12700" cap="flat">
              <a:noFill/>
              <a:miter lim="800000"/>
              <a:headEnd/>
              <a:tailEnd/>
            </a:ln>
          </p:spPr>
        </p:pic>
        <p:pic>
          <p:nvPicPr>
            <p:cNvPr id="6149" name="Picture 5"/>
            <p:cNvPicPr>
              <a:picLocks noChangeArrowheads="1"/>
            </p:cNvPicPr>
            <p:nvPr/>
          </p:nvPicPr>
          <p:blipFill>
            <a:blip r:embed="rId18"/>
            <a:srcRect/>
            <a:stretch>
              <a:fillRect/>
            </a:stretch>
          </p:blipFill>
          <p:spPr bwMode="auto">
            <a:xfrm>
              <a:off x="0" y="5440"/>
              <a:ext cx="160" cy="160"/>
            </a:xfrm>
            <a:prstGeom prst="rect">
              <a:avLst/>
            </a:prstGeom>
            <a:noFill/>
            <a:ln w="12700" cap="flat">
              <a:noFill/>
              <a:miter lim="800000"/>
              <a:headEnd/>
              <a:tailEnd/>
            </a:ln>
          </p:spPr>
        </p:pic>
        <p:pic>
          <p:nvPicPr>
            <p:cNvPr id="6150" name="Picture 6"/>
            <p:cNvPicPr>
              <a:picLocks noChangeArrowheads="1"/>
            </p:cNvPicPr>
            <p:nvPr/>
          </p:nvPicPr>
          <p:blipFill>
            <a:blip r:embed="rId19"/>
            <a:srcRect/>
            <a:stretch>
              <a:fillRect/>
            </a:stretch>
          </p:blipFill>
          <p:spPr bwMode="auto">
            <a:xfrm>
              <a:off x="160" y="0"/>
              <a:ext cx="7248" cy="160"/>
            </a:xfrm>
            <a:prstGeom prst="rect">
              <a:avLst/>
            </a:prstGeom>
            <a:noFill/>
            <a:ln w="12700" cap="flat">
              <a:noFill/>
              <a:miter lim="800000"/>
              <a:headEnd/>
              <a:tailEnd/>
            </a:ln>
          </p:spPr>
        </p:pic>
        <p:pic>
          <p:nvPicPr>
            <p:cNvPr id="6151" name="Picture 7"/>
            <p:cNvPicPr>
              <a:picLocks noChangeArrowheads="1"/>
            </p:cNvPicPr>
            <p:nvPr/>
          </p:nvPicPr>
          <p:blipFill>
            <a:blip r:embed="rId20"/>
            <a:srcRect/>
            <a:stretch>
              <a:fillRect/>
            </a:stretch>
          </p:blipFill>
          <p:spPr bwMode="auto">
            <a:xfrm>
              <a:off x="160" y="5440"/>
              <a:ext cx="7248" cy="160"/>
            </a:xfrm>
            <a:prstGeom prst="rect">
              <a:avLst/>
            </a:prstGeom>
            <a:noFill/>
            <a:ln w="12700" cap="flat">
              <a:noFill/>
              <a:miter lim="800000"/>
              <a:headEnd/>
              <a:tailEnd/>
            </a:ln>
          </p:spPr>
        </p:pic>
        <p:pic>
          <p:nvPicPr>
            <p:cNvPr id="6152" name="Picture 8"/>
            <p:cNvPicPr>
              <a:picLocks noChangeArrowheads="1"/>
            </p:cNvPicPr>
            <p:nvPr/>
          </p:nvPicPr>
          <p:blipFill>
            <a:blip r:embed="rId21"/>
            <a:srcRect/>
            <a:stretch>
              <a:fillRect/>
            </a:stretch>
          </p:blipFill>
          <p:spPr bwMode="auto">
            <a:xfrm>
              <a:off x="7408" y="5440"/>
              <a:ext cx="160" cy="160"/>
            </a:xfrm>
            <a:prstGeom prst="rect">
              <a:avLst/>
            </a:prstGeom>
            <a:noFill/>
            <a:ln w="12700" cap="flat">
              <a:noFill/>
              <a:miter lim="800000"/>
              <a:headEnd/>
              <a:tailEnd/>
            </a:ln>
          </p:spPr>
        </p:pic>
      </p:gr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ransition/>
  <p:txStyles>
    <p:titleStyle>
      <a:lvl1pPr algn="ctr" rtl="0" fontAlgn="base">
        <a:spcBef>
          <a:spcPct val="0"/>
        </a:spcBef>
        <a:spcAft>
          <a:spcPct val="0"/>
        </a:spcAft>
        <a:defRPr sz="6800">
          <a:solidFill>
            <a:srgbClr val="613D26"/>
          </a:solidFill>
          <a:latin typeface="+mj-lt"/>
          <a:ea typeface="+mj-ea"/>
          <a:cs typeface="+mj-cs"/>
          <a:sym typeface="Hoefler Text" pitchFamily="-65" charset="0"/>
        </a:defRPr>
      </a:lvl1pPr>
      <a:lvl2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2pPr>
      <a:lvl3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3pPr>
      <a:lvl4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4pPr>
      <a:lvl5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5pPr>
      <a:lvl6pPr marL="4572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6pPr>
      <a:lvl7pPr marL="9144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7pPr>
      <a:lvl8pPr marL="13716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8pPr>
      <a:lvl9pPr marL="18288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9pPr>
    </p:titleStyle>
    <p:bodyStyle>
      <a:lvl1pPr marL="457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1pPr>
      <a:lvl2pPr marL="9017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2pPr>
      <a:lvl3pPr marL="1346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3pPr>
      <a:lvl4pPr marL="17907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4pPr>
      <a:lvl5pPr marL="2235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5pPr>
      <a:lvl6pPr marL="26924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6pPr>
      <a:lvl7pPr marL="31496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7pPr>
      <a:lvl8pPr marL="36068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8pPr>
      <a:lvl9pPr marL="40640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7177" name="Group 9"/>
          <p:cNvGrpSpPr>
            <a:grpSpLocks/>
          </p:cNvGrpSpPr>
          <p:nvPr/>
        </p:nvGrpSpPr>
        <p:grpSpPr bwMode="auto">
          <a:xfrm>
            <a:off x="495300" y="444500"/>
            <a:ext cx="12014200" cy="8890000"/>
            <a:chOff x="0" y="0"/>
            <a:chExt cx="7568" cy="5600"/>
          </a:xfrm>
        </p:grpSpPr>
        <p:pic>
          <p:nvPicPr>
            <p:cNvPr id="7169" name="Picture 1"/>
            <p:cNvPicPr>
              <a:picLocks noChangeArrowheads="1"/>
            </p:cNvPicPr>
            <p:nvPr/>
          </p:nvPicPr>
          <p:blipFill>
            <a:blip r:embed="rId14"/>
            <a:srcRect/>
            <a:stretch>
              <a:fillRect/>
            </a:stretch>
          </p:blipFill>
          <p:spPr bwMode="auto">
            <a:xfrm>
              <a:off x="0" y="0"/>
              <a:ext cx="160" cy="160"/>
            </a:xfrm>
            <a:prstGeom prst="rect">
              <a:avLst/>
            </a:prstGeom>
            <a:noFill/>
            <a:ln w="12700" cap="flat">
              <a:noFill/>
              <a:miter lim="800000"/>
              <a:headEnd/>
              <a:tailEnd/>
            </a:ln>
          </p:spPr>
        </p:pic>
        <p:pic>
          <p:nvPicPr>
            <p:cNvPr id="7170" name="Picture 2"/>
            <p:cNvPicPr>
              <a:picLocks noChangeArrowheads="1"/>
            </p:cNvPicPr>
            <p:nvPr/>
          </p:nvPicPr>
          <p:blipFill>
            <a:blip r:embed="rId15"/>
            <a:srcRect/>
            <a:stretch>
              <a:fillRect/>
            </a:stretch>
          </p:blipFill>
          <p:spPr bwMode="auto">
            <a:xfrm>
              <a:off x="7408" y="0"/>
              <a:ext cx="160" cy="160"/>
            </a:xfrm>
            <a:prstGeom prst="rect">
              <a:avLst/>
            </a:prstGeom>
            <a:noFill/>
            <a:ln w="12700" cap="flat">
              <a:noFill/>
              <a:miter lim="800000"/>
              <a:headEnd/>
              <a:tailEnd/>
            </a:ln>
          </p:spPr>
        </p:pic>
        <p:pic>
          <p:nvPicPr>
            <p:cNvPr id="7171" name="Picture 3"/>
            <p:cNvPicPr>
              <a:picLocks noChangeArrowheads="1"/>
            </p:cNvPicPr>
            <p:nvPr/>
          </p:nvPicPr>
          <p:blipFill>
            <a:blip r:embed="rId16"/>
            <a:srcRect/>
            <a:stretch>
              <a:fillRect/>
            </a:stretch>
          </p:blipFill>
          <p:spPr bwMode="auto">
            <a:xfrm>
              <a:off x="0" y="160"/>
              <a:ext cx="160" cy="5280"/>
            </a:xfrm>
            <a:prstGeom prst="rect">
              <a:avLst/>
            </a:prstGeom>
            <a:noFill/>
            <a:ln w="12700" cap="flat">
              <a:noFill/>
              <a:miter lim="800000"/>
              <a:headEnd/>
              <a:tailEnd/>
            </a:ln>
          </p:spPr>
        </p:pic>
        <p:pic>
          <p:nvPicPr>
            <p:cNvPr id="7172" name="Picture 4"/>
            <p:cNvPicPr>
              <a:picLocks noChangeArrowheads="1"/>
            </p:cNvPicPr>
            <p:nvPr/>
          </p:nvPicPr>
          <p:blipFill>
            <a:blip r:embed="rId17"/>
            <a:srcRect/>
            <a:stretch>
              <a:fillRect/>
            </a:stretch>
          </p:blipFill>
          <p:spPr bwMode="auto">
            <a:xfrm>
              <a:off x="7408" y="160"/>
              <a:ext cx="160" cy="5280"/>
            </a:xfrm>
            <a:prstGeom prst="rect">
              <a:avLst/>
            </a:prstGeom>
            <a:noFill/>
            <a:ln w="12700" cap="flat">
              <a:noFill/>
              <a:miter lim="800000"/>
              <a:headEnd/>
              <a:tailEnd/>
            </a:ln>
          </p:spPr>
        </p:pic>
        <p:pic>
          <p:nvPicPr>
            <p:cNvPr id="7173" name="Picture 5"/>
            <p:cNvPicPr>
              <a:picLocks noChangeArrowheads="1"/>
            </p:cNvPicPr>
            <p:nvPr/>
          </p:nvPicPr>
          <p:blipFill>
            <a:blip r:embed="rId18"/>
            <a:srcRect/>
            <a:stretch>
              <a:fillRect/>
            </a:stretch>
          </p:blipFill>
          <p:spPr bwMode="auto">
            <a:xfrm>
              <a:off x="0" y="5440"/>
              <a:ext cx="160" cy="160"/>
            </a:xfrm>
            <a:prstGeom prst="rect">
              <a:avLst/>
            </a:prstGeom>
            <a:noFill/>
            <a:ln w="12700" cap="flat">
              <a:noFill/>
              <a:miter lim="800000"/>
              <a:headEnd/>
              <a:tailEnd/>
            </a:ln>
          </p:spPr>
        </p:pic>
        <p:pic>
          <p:nvPicPr>
            <p:cNvPr id="7174" name="Picture 6"/>
            <p:cNvPicPr>
              <a:picLocks noChangeArrowheads="1"/>
            </p:cNvPicPr>
            <p:nvPr/>
          </p:nvPicPr>
          <p:blipFill>
            <a:blip r:embed="rId19"/>
            <a:srcRect/>
            <a:stretch>
              <a:fillRect/>
            </a:stretch>
          </p:blipFill>
          <p:spPr bwMode="auto">
            <a:xfrm>
              <a:off x="160" y="0"/>
              <a:ext cx="7248" cy="160"/>
            </a:xfrm>
            <a:prstGeom prst="rect">
              <a:avLst/>
            </a:prstGeom>
            <a:noFill/>
            <a:ln w="12700" cap="flat">
              <a:noFill/>
              <a:miter lim="800000"/>
              <a:headEnd/>
              <a:tailEnd/>
            </a:ln>
          </p:spPr>
        </p:pic>
        <p:pic>
          <p:nvPicPr>
            <p:cNvPr id="7175" name="Picture 7"/>
            <p:cNvPicPr>
              <a:picLocks noChangeArrowheads="1"/>
            </p:cNvPicPr>
            <p:nvPr/>
          </p:nvPicPr>
          <p:blipFill>
            <a:blip r:embed="rId20"/>
            <a:srcRect/>
            <a:stretch>
              <a:fillRect/>
            </a:stretch>
          </p:blipFill>
          <p:spPr bwMode="auto">
            <a:xfrm>
              <a:off x="160" y="5440"/>
              <a:ext cx="7248" cy="160"/>
            </a:xfrm>
            <a:prstGeom prst="rect">
              <a:avLst/>
            </a:prstGeom>
            <a:noFill/>
            <a:ln w="12700" cap="flat">
              <a:noFill/>
              <a:miter lim="800000"/>
              <a:headEnd/>
              <a:tailEnd/>
            </a:ln>
          </p:spPr>
        </p:pic>
        <p:pic>
          <p:nvPicPr>
            <p:cNvPr id="7176" name="Picture 8"/>
            <p:cNvPicPr>
              <a:picLocks noChangeArrowheads="1"/>
            </p:cNvPicPr>
            <p:nvPr/>
          </p:nvPicPr>
          <p:blipFill>
            <a:blip r:embed="rId21"/>
            <a:srcRect/>
            <a:stretch>
              <a:fillRect/>
            </a:stretch>
          </p:blipFill>
          <p:spPr bwMode="auto">
            <a:xfrm>
              <a:off x="7408" y="5440"/>
              <a:ext cx="160" cy="160"/>
            </a:xfrm>
            <a:prstGeom prst="rect">
              <a:avLst/>
            </a:prstGeom>
            <a:noFill/>
            <a:ln w="12700" cap="flat">
              <a:noFill/>
              <a:miter lim="800000"/>
              <a:headEnd/>
              <a:tailEnd/>
            </a:ln>
          </p:spPr>
        </p:pic>
      </p:grpSp>
      <p:grpSp>
        <p:nvGrpSpPr>
          <p:cNvPr id="7180" name="Group 12"/>
          <p:cNvGrpSpPr>
            <a:grpSpLocks/>
          </p:cNvGrpSpPr>
          <p:nvPr/>
        </p:nvGrpSpPr>
        <p:grpSpPr bwMode="auto">
          <a:xfrm>
            <a:off x="342900" y="355600"/>
            <a:ext cx="12319000" cy="9271000"/>
            <a:chOff x="0" y="0"/>
            <a:chExt cx="7760" cy="5840"/>
          </a:xfrm>
        </p:grpSpPr>
        <p:sp>
          <p:nvSpPr>
            <p:cNvPr id="7178" name="Rectangle 10"/>
            <p:cNvSpPr>
              <a:spLocks/>
            </p:cNvSpPr>
            <p:nvPr/>
          </p:nvSpPr>
          <p:spPr bwMode="auto">
            <a:xfrm>
              <a:off x="128" y="96"/>
              <a:ext cx="7504" cy="5488"/>
            </a:xfrm>
            <a:prstGeom prst="rect">
              <a:avLst/>
            </a:prstGeom>
            <a:solidFill>
              <a:schemeClr val="accent1"/>
            </a:solidFill>
            <a:ln w="12700" cap="flat">
              <a:noFill/>
              <a:miter lim="800000"/>
              <a:headEnd type="none" w="med" len="med"/>
              <a:tailEnd type="none" w="med" len="med"/>
            </a:ln>
          </p:spPr>
          <p:txBody>
            <a:bodyPr lIns="0" tIns="0" rIns="0" bIns="0">
              <a:prstTxWarp prst="textNoShape">
                <a:avLst/>
              </a:prstTxWarp>
            </a:bodyPr>
            <a:lstStyle/>
            <a:p>
              <a:endParaRPr lang="en-US"/>
            </a:p>
          </p:txBody>
        </p:sp>
        <p:pic>
          <p:nvPicPr>
            <p:cNvPr id="7179" name="Picture 11"/>
            <p:cNvPicPr>
              <a:picLocks noChangeArrowheads="1"/>
            </p:cNvPicPr>
            <p:nvPr/>
          </p:nvPicPr>
          <p:blipFill>
            <a:blip r:embed="rId22"/>
            <a:srcRect/>
            <a:stretch>
              <a:fillRect/>
            </a:stretch>
          </p:blipFill>
          <p:spPr bwMode="auto">
            <a:xfrm>
              <a:off x="0" y="0"/>
              <a:ext cx="7760" cy="5840"/>
            </a:xfrm>
            <a:prstGeom prst="rect">
              <a:avLst/>
            </a:prstGeom>
            <a:noFill/>
            <a:ln w="12700" cap="flat">
              <a:noFill/>
              <a:miter lim="800000"/>
              <a:headEnd/>
              <a:tailEnd/>
            </a:ln>
          </p:spPr>
        </p:pic>
      </p:gr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ransition/>
  <p:txStyles>
    <p:titleStyle>
      <a:lvl1pPr algn="ctr" rtl="0" fontAlgn="base">
        <a:spcBef>
          <a:spcPct val="0"/>
        </a:spcBef>
        <a:spcAft>
          <a:spcPct val="0"/>
        </a:spcAft>
        <a:defRPr sz="6800">
          <a:solidFill>
            <a:srgbClr val="613D26"/>
          </a:solidFill>
          <a:latin typeface="+mj-lt"/>
          <a:ea typeface="+mj-ea"/>
          <a:cs typeface="+mj-cs"/>
          <a:sym typeface="Hoefler Text" pitchFamily="-65" charset="0"/>
        </a:defRPr>
      </a:lvl1pPr>
      <a:lvl2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2pPr>
      <a:lvl3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3pPr>
      <a:lvl4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4pPr>
      <a:lvl5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5pPr>
      <a:lvl6pPr marL="4572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6pPr>
      <a:lvl7pPr marL="9144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7pPr>
      <a:lvl8pPr marL="13716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8pPr>
      <a:lvl9pPr marL="18288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9pPr>
    </p:titleStyle>
    <p:bodyStyle>
      <a:lvl1pPr marL="457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1pPr>
      <a:lvl2pPr marL="9017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2pPr>
      <a:lvl3pPr marL="1346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3pPr>
      <a:lvl4pPr marL="17907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4pPr>
      <a:lvl5pPr marL="2235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5pPr>
      <a:lvl6pPr marL="26924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6pPr>
      <a:lvl7pPr marL="31496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7pPr>
      <a:lvl8pPr marL="36068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8pPr>
      <a:lvl9pPr marL="40640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8201" name="Group 9"/>
          <p:cNvGrpSpPr>
            <a:grpSpLocks/>
          </p:cNvGrpSpPr>
          <p:nvPr/>
        </p:nvGrpSpPr>
        <p:grpSpPr bwMode="auto">
          <a:xfrm>
            <a:off x="495300" y="444500"/>
            <a:ext cx="12014200" cy="8890000"/>
            <a:chOff x="0" y="0"/>
            <a:chExt cx="7568" cy="5600"/>
          </a:xfrm>
        </p:grpSpPr>
        <p:pic>
          <p:nvPicPr>
            <p:cNvPr id="8193" name="Picture 1"/>
            <p:cNvPicPr>
              <a:picLocks noChangeArrowheads="1"/>
            </p:cNvPicPr>
            <p:nvPr/>
          </p:nvPicPr>
          <p:blipFill>
            <a:blip r:embed="rId14"/>
            <a:srcRect/>
            <a:stretch>
              <a:fillRect/>
            </a:stretch>
          </p:blipFill>
          <p:spPr bwMode="auto">
            <a:xfrm>
              <a:off x="0" y="0"/>
              <a:ext cx="160" cy="160"/>
            </a:xfrm>
            <a:prstGeom prst="rect">
              <a:avLst/>
            </a:prstGeom>
            <a:noFill/>
            <a:ln w="12700" cap="flat">
              <a:noFill/>
              <a:miter lim="800000"/>
              <a:headEnd/>
              <a:tailEnd/>
            </a:ln>
          </p:spPr>
        </p:pic>
        <p:pic>
          <p:nvPicPr>
            <p:cNvPr id="8194" name="Picture 2"/>
            <p:cNvPicPr>
              <a:picLocks noChangeArrowheads="1"/>
            </p:cNvPicPr>
            <p:nvPr/>
          </p:nvPicPr>
          <p:blipFill>
            <a:blip r:embed="rId15"/>
            <a:srcRect/>
            <a:stretch>
              <a:fillRect/>
            </a:stretch>
          </p:blipFill>
          <p:spPr bwMode="auto">
            <a:xfrm>
              <a:off x="7408" y="0"/>
              <a:ext cx="160" cy="160"/>
            </a:xfrm>
            <a:prstGeom prst="rect">
              <a:avLst/>
            </a:prstGeom>
            <a:noFill/>
            <a:ln w="12700" cap="flat">
              <a:noFill/>
              <a:miter lim="800000"/>
              <a:headEnd/>
              <a:tailEnd/>
            </a:ln>
          </p:spPr>
        </p:pic>
        <p:pic>
          <p:nvPicPr>
            <p:cNvPr id="8195" name="Picture 3"/>
            <p:cNvPicPr>
              <a:picLocks noChangeArrowheads="1"/>
            </p:cNvPicPr>
            <p:nvPr/>
          </p:nvPicPr>
          <p:blipFill>
            <a:blip r:embed="rId16"/>
            <a:srcRect/>
            <a:stretch>
              <a:fillRect/>
            </a:stretch>
          </p:blipFill>
          <p:spPr bwMode="auto">
            <a:xfrm>
              <a:off x="0" y="160"/>
              <a:ext cx="160" cy="5280"/>
            </a:xfrm>
            <a:prstGeom prst="rect">
              <a:avLst/>
            </a:prstGeom>
            <a:noFill/>
            <a:ln w="12700" cap="flat">
              <a:noFill/>
              <a:miter lim="800000"/>
              <a:headEnd/>
              <a:tailEnd/>
            </a:ln>
          </p:spPr>
        </p:pic>
        <p:pic>
          <p:nvPicPr>
            <p:cNvPr id="8196" name="Picture 4"/>
            <p:cNvPicPr>
              <a:picLocks noChangeArrowheads="1"/>
            </p:cNvPicPr>
            <p:nvPr/>
          </p:nvPicPr>
          <p:blipFill>
            <a:blip r:embed="rId17"/>
            <a:srcRect/>
            <a:stretch>
              <a:fillRect/>
            </a:stretch>
          </p:blipFill>
          <p:spPr bwMode="auto">
            <a:xfrm>
              <a:off x="7408" y="160"/>
              <a:ext cx="160" cy="5280"/>
            </a:xfrm>
            <a:prstGeom prst="rect">
              <a:avLst/>
            </a:prstGeom>
            <a:noFill/>
            <a:ln w="12700" cap="flat">
              <a:noFill/>
              <a:miter lim="800000"/>
              <a:headEnd/>
              <a:tailEnd/>
            </a:ln>
          </p:spPr>
        </p:pic>
        <p:pic>
          <p:nvPicPr>
            <p:cNvPr id="8197" name="Picture 5"/>
            <p:cNvPicPr>
              <a:picLocks noChangeArrowheads="1"/>
            </p:cNvPicPr>
            <p:nvPr/>
          </p:nvPicPr>
          <p:blipFill>
            <a:blip r:embed="rId18"/>
            <a:srcRect/>
            <a:stretch>
              <a:fillRect/>
            </a:stretch>
          </p:blipFill>
          <p:spPr bwMode="auto">
            <a:xfrm>
              <a:off x="0" y="5440"/>
              <a:ext cx="160" cy="160"/>
            </a:xfrm>
            <a:prstGeom prst="rect">
              <a:avLst/>
            </a:prstGeom>
            <a:noFill/>
            <a:ln w="12700" cap="flat">
              <a:noFill/>
              <a:miter lim="800000"/>
              <a:headEnd/>
              <a:tailEnd/>
            </a:ln>
          </p:spPr>
        </p:pic>
        <p:pic>
          <p:nvPicPr>
            <p:cNvPr id="8198" name="Picture 6"/>
            <p:cNvPicPr>
              <a:picLocks noChangeArrowheads="1"/>
            </p:cNvPicPr>
            <p:nvPr/>
          </p:nvPicPr>
          <p:blipFill>
            <a:blip r:embed="rId19"/>
            <a:srcRect/>
            <a:stretch>
              <a:fillRect/>
            </a:stretch>
          </p:blipFill>
          <p:spPr bwMode="auto">
            <a:xfrm>
              <a:off x="160" y="0"/>
              <a:ext cx="7248" cy="160"/>
            </a:xfrm>
            <a:prstGeom prst="rect">
              <a:avLst/>
            </a:prstGeom>
            <a:noFill/>
            <a:ln w="12700" cap="flat">
              <a:noFill/>
              <a:miter lim="800000"/>
              <a:headEnd/>
              <a:tailEnd/>
            </a:ln>
          </p:spPr>
        </p:pic>
        <p:pic>
          <p:nvPicPr>
            <p:cNvPr id="8199" name="Picture 7"/>
            <p:cNvPicPr>
              <a:picLocks noChangeArrowheads="1"/>
            </p:cNvPicPr>
            <p:nvPr/>
          </p:nvPicPr>
          <p:blipFill>
            <a:blip r:embed="rId20"/>
            <a:srcRect/>
            <a:stretch>
              <a:fillRect/>
            </a:stretch>
          </p:blipFill>
          <p:spPr bwMode="auto">
            <a:xfrm>
              <a:off x="160" y="5440"/>
              <a:ext cx="7248" cy="160"/>
            </a:xfrm>
            <a:prstGeom prst="rect">
              <a:avLst/>
            </a:prstGeom>
            <a:noFill/>
            <a:ln w="12700" cap="flat">
              <a:noFill/>
              <a:miter lim="800000"/>
              <a:headEnd/>
              <a:tailEnd/>
            </a:ln>
          </p:spPr>
        </p:pic>
        <p:pic>
          <p:nvPicPr>
            <p:cNvPr id="8200" name="Picture 8"/>
            <p:cNvPicPr>
              <a:picLocks noChangeArrowheads="1"/>
            </p:cNvPicPr>
            <p:nvPr/>
          </p:nvPicPr>
          <p:blipFill>
            <a:blip r:embed="rId21"/>
            <a:srcRect/>
            <a:stretch>
              <a:fillRect/>
            </a:stretch>
          </p:blipFill>
          <p:spPr bwMode="auto">
            <a:xfrm>
              <a:off x="7408" y="5440"/>
              <a:ext cx="160" cy="160"/>
            </a:xfrm>
            <a:prstGeom prst="rect">
              <a:avLst/>
            </a:prstGeom>
            <a:noFill/>
            <a:ln w="12700" cap="flat">
              <a:noFill/>
              <a:miter lim="800000"/>
              <a:headEnd/>
              <a:tailEnd/>
            </a:ln>
          </p:spPr>
        </p:pic>
      </p:grpSp>
      <p:grpSp>
        <p:nvGrpSpPr>
          <p:cNvPr id="8204" name="Group 12"/>
          <p:cNvGrpSpPr>
            <a:grpSpLocks/>
          </p:cNvGrpSpPr>
          <p:nvPr/>
        </p:nvGrpSpPr>
        <p:grpSpPr bwMode="auto">
          <a:xfrm>
            <a:off x="342900" y="355600"/>
            <a:ext cx="12319000" cy="9271000"/>
            <a:chOff x="0" y="0"/>
            <a:chExt cx="7760" cy="5840"/>
          </a:xfrm>
        </p:grpSpPr>
        <p:sp>
          <p:nvSpPr>
            <p:cNvPr id="8202" name="Rectangle 10"/>
            <p:cNvSpPr>
              <a:spLocks/>
            </p:cNvSpPr>
            <p:nvPr/>
          </p:nvSpPr>
          <p:spPr bwMode="auto">
            <a:xfrm>
              <a:off x="128" y="96"/>
              <a:ext cx="7504" cy="5488"/>
            </a:xfrm>
            <a:prstGeom prst="rect">
              <a:avLst/>
            </a:prstGeom>
            <a:solidFill>
              <a:schemeClr val="accent1"/>
            </a:solidFill>
            <a:ln w="12700" cap="flat">
              <a:noFill/>
              <a:miter lim="800000"/>
              <a:headEnd type="none" w="med" len="med"/>
              <a:tailEnd type="none" w="med" len="med"/>
            </a:ln>
          </p:spPr>
          <p:txBody>
            <a:bodyPr lIns="0" tIns="0" rIns="0" bIns="0">
              <a:prstTxWarp prst="textNoShape">
                <a:avLst/>
              </a:prstTxWarp>
            </a:bodyPr>
            <a:lstStyle/>
            <a:p>
              <a:endParaRPr lang="en-US"/>
            </a:p>
          </p:txBody>
        </p:sp>
        <p:pic>
          <p:nvPicPr>
            <p:cNvPr id="8203" name="Picture 11"/>
            <p:cNvPicPr>
              <a:picLocks noChangeArrowheads="1"/>
            </p:cNvPicPr>
            <p:nvPr/>
          </p:nvPicPr>
          <p:blipFill>
            <a:blip r:embed="rId22"/>
            <a:srcRect/>
            <a:stretch>
              <a:fillRect/>
            </a:stretch>
          </p:blipFill>
          <p:spPr bwMode="auto">
            <a:xfrm>
              <a:off x="0" y="0"/>
              <a:ext cx="7760" cy="5840"/>
            </a:xfrm>
            <a:prstGeom prst="rect">
              <a:avLst/>
            </a:prstGeom>
            <a:noFill/>
            <a:ln w="12700" cap="flat">
              <a:noFill/>
              <a:miter lim="800000"/>
              <a:headEnd/>
              <a:tailEnd/>
            </a:ln>
          </p:spPr>
        </p:pic>
      </p:gr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ransition/>
  <p:txStyles>
    <p:titleStyle>
      <a:lvl1pPr algn="ctr" rtl="0" fontAlgn="base">
        <a:spcBef>
          <a:spcPct val="0"/>
        </a:spcBef>
        <a:spcAft>
          <a:spcPct val="0"/>
        </a:spcAft>
        <a:defRPr sz="6800">
          <a:solidFill>
            <a:srgbClr val="613D26"/>
          </a:solidFill>
          <a:latin typeface="+mj-lt"/>
          <a:ea typeface="+mj-ea"/>
          <a:cs typeface="+mj-cs"/>
          <a:sym typeface="Hoefler Text" pitchFamily="-65" charset="0"/>
        </a:defRPr>
      </a:lvl1pPr>
      <a:lvl2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2pPr>
      <a:lvl3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3pPr>
      <a:lvl4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4pPr>
      <a:lvl5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5pPr>
      <a:lvl6pPr marL="4572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6pPr>
      <a:lvl7pPr marL="9144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7pPr>
      <a:lvl8pPr marL="13716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8pPr>
      <a:lvl9pPr marL="18288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9pPr>
    </p:titleStyle>
    <p:bodyStyle>
      <a:lvl1pPr marL="457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1pPr>
      <a:lvl2pPr marL="9017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2pPr>
      <a:lvl3pPr marL="1346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3pPr>
      <a:lvl4pPr marL="17907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4pPr>
      <a:lvl5pPr marL="2235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5pPr>
      <a:lvl6pPr marL="26924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6pPr>
      <a:lvl7pPr marL="31496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7pPr>
      <a:lvl8pPr marL="36068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8pPr>
      <a:lvl9pPr marL="40640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9225" name="Group 9"/>
          <p:cNvGrpSpPr>
            <a:grpSpLocks/>
          </p:cNvGrpSpPr>
          <p:nvPr/>
        </p:nvGrpSpPr>
        <p:grpSpPr bwMode="auto">
          <a:xfrm>
            <a:off x="495300" y="444500"/>
            <a:ext cx="12014200" cy="8890000"/>
            <a:chOff x="0" y="0"/>
            <a:chExt cx="7568" cy="5600"/>
          </a:xfrm>
        </p:grpSpPr>
        <p:pic>
          <p:nvPicPr>
            <p:cNvPr id="9217" name="Picture 1"/>
            <p:cNvPicPr>
              <a:picLocks noChangeArrowheads="1"/>
            </p:cNvPicPr>
            <p:nvPr/>
          </p:nvPicPr>
          <p:blipFill>
            <a:blip r:embed="rId14"/>
            <a:srcRect/>
            <a:stretch>
              <a:fillRect/>
            </a:stretch>
          </p:blipFill>
          <p:spPr bwMode="auto">
            <a:xfrm>
              <a:off x="0" y="0"/>
              <a:ext cx="160" cy="160"/>
            </a:xfrm>
            <a:prstGeom prst="rect">
              <a:avLst/>
            </a:prstGeom>
            <a:noFill/>
            <a:ln w="12700" cap="flat">
              <a:noFill/>
              <a:miter lim="800000"/>
              <a:headEnd/>
              <a:tailEnd/>
            </a:ln>
          </p:spPr>
        </p:pic>
        <p:pic>
          <p:nvPicPr>
            <p:cNvPr id="9218" name="Picture 2"/>
            <p:cNvPicPr>
              <a:picLocks noChangeArrowheads="1"/>
            </p:cNvPicPr>
            <p:nvPr/>
          </p:nvPicPr>
          <p:blipFill>
            <a:blip r:embed="rId15"/>
            <a:srcRect/>
            <a:stretch>
              <a:fillRect/>
            </a:stretch>
          </p:blipFill>
          <p:spPr bwMode="auto">
            <a:xfrm>
              <a:off x="7408" y="0"/>
              <a:ext cx="160" cy="160"/>
            </a:xfrm>
            <a:prstGeom prst="rect">
              <a:avLst/>
            </a:prstGeom>
            <a:noFill/>
            <a:ln w="12700" cap="flat">
              <a:noFill/>
              <a:miter lim="800000"/>
              <a:headEnd/>
              <a:tailEnd/>
            </a:ln>
          </p:spPr>
        </p:pic>
        <p:pic>
          <p:nvPicPr>
            <p:cNvPr id="9219" name="Picture 3"/>
            <p:cNvPicPr>
              <a:picLocks noChangeArrowheads="1"/>
            </p:cNvPicPr>
            <p:nvPr/>
          </p:nvPicPr>
          <p:blipFill>
            <a:blip r:embed="rId16"/>
            <a:srcRect/>
            <a:stretch>
              <a:fillRect/>
            </a:stretch>
          </p:blipFill>
          <p:spPr bwMode="auto">
            <a:xfrm>
              <a:off x="0" y="160"/>
              <a:ext cx="160" cy="5280"/>
            </a:xfrm>
            <a:prstGeom prst="rect">
              <a:avLst/>
            </a:prstGeom>
            <a:noFill/>
            <a:ln w="12700" cap="flat">
              <a:noFill/>
              <a:miter lim="800000"/>
              <a:headEnd/>
              <a:tailEnd/>
            </a:ln>
          </p:spPr>
        </p:pic>
        <p:pic>
          <p:nvPicPr>
            <p:cNvPr id="9220" name="Picture 4"/>
            <p:cNvPicPr>
              <a:picLocks noChangeArrowheads="1"/>
            </p:cNvPicPr>
            <p:nvPr/>
          </p:nvPicPr>
          <p:blipFill>
            <a:blip r:embed="rId17"/>
            <a:srcRect/>
            <a:stretch>
              <a:fillRect/>
            </a:stretch>
          </p:blipFill>
          <p:spPr bwMode="auto">
            <a:xfrm>
              <a:off x="7408" y="160"/>
              <a:ext cx="160" cy="5280"/>
            </a:xfrm>
            <a:prstGeom prst="rect">
              <a:avLst/>
            </a:prstGeom>
            <a:noFill/>
            <a:ln w="12700" cap="flat">
              <a:noFill/>
              <a:miter lim="800000"/>
              <a:headEnd/>
              <a:tailEnd/>
            </a:ln>
          </p:spPr>
        </p:pic>
        <p:pic>
          <p:nvPicPr>
            <p:cNvPr id="9221" name="Picture 5"/>
            <p:cNvPicPr>
              <a:picLocks noChangeArrowheads="1"/>
            </p:cNvPicPr>
            <p:nvPr/>
          </p:nvPicPr>
          <p:blipFill>
            <a:blip r:embed="rId18"/>
            <a:srcRect/>
            <a:stretch>
              <a:fillRect/>
            </a:stretch>
          </p:blipFill>
          <p:spPr bwMode="auto">
            <a:xfrm>
              <a:off x="0" y="5440"/>
              <a:ext cx="160" cy="160"/>
            </a:xfrm>
            <a:prstGeom prst="rect">
              <a:avLst/>
            </a:prstGeom>
            <a:noFill/>
            <a:ln w="12700" cap="flat">
              <a:noFill/>
              <a:miter lim="800000"/>
              <a:headEnd/>
              <a:tailEnd/>
            </a:ln>
          </p:spPr>
        </p:pic>
        <p:pic>
          <p:nvPicPr>
            <p:cNvPr id="9222" name="Picture 6"/>
            <p:cNvPicPr>
              <a:picLocks noChangeArrowheads="1"/>
            </p:cNvPicPr>
            <p:nvPr/>
          </p:nvPicPr>
          <p:blipFill>
            <a:blip r:embed="rId19"/>
            <a:srcRect/>
            <a:stretch>
              <a:fillRect/>
            </a:stretch>
          </p:blipFill>
          <p:spPr bwMode="auto">
            <a:xfrm>
              <a:off x="160" y="0"/>
              <a:ext cx="7248" cy="160"/>
            </a:xfrm>
            <a:prstGeom prst="rect">
              <a:avLst/>
            </a:prstGeom>
            <a:noFill/>
            <a:ln w="12700" cap="flat">
              <a:noFill/>
              <a:miter lim="800000"/>
              <a:headEnd/>
              <a:tailEnd/>
            </a:ln>
          </p:spPr>
        </p:pic>
        <p:pic>
          <p:nvPicPr>
            <p:cNvPr id="9223" name="Picture 7"/>
            <p:cNvPicPr>
              <a:picLocks noChangeArrowheads="1"/>
            </p:cNvPicPr>
            <p:nvPr/>
          </p:nvPicPr>
          <p:blipFill>
            <a:blip r:embed="rId20"/>
            <a:srcRect/>
            <a:stretch>
              <a:fillRect/>
            </a:stretch>
          </p:blipFill>
          <p:spPr bwMode="auto">
            <a:xfrm>
              <a:off x="160" y="5440"/>
              <a:ext cx="7248" cy="160"/>
            </a:xfrm>
            <a:prstGeom prst="rect">
              <a:avLst/>
            </a:prstGeom>
            <a:noFill/>
            <a:ln w="12700" cap="flat">
              <a:noFill/>
              <a:miter lim="800000"/>
              <a:headEnd/>
              <a:tailEnd/>
            </a:ln>
          </p:spPr>
        </p:pic>
        <p:pic>
          <p:nvPicPr>
            <p:cNvPr id="9224" name="Picture 8"/>
            <p:cNvPicPr>
              <a:picLocks noChangeArrowheads="1"/>
            </p:cNvPicPr>
            <p:nvPr/>
          </p:nvPicPr>
          <p:blipFill>
            <a:blip r:embed="rId21"/>
            <a:srcRect/>
            <a:stretch>
              <a:fillRect/>
            </a:stretch>
          </p:blipFill>
          <p:spPr bwMode="auto">
            <a:xfrm>
              <a:off x="7408" y="5440"/>
              <a:ext cx="160" cy="160"/>
            </a:xfrm>
            <a:prstGeom prst="rect">
              <a:avLst/>
            </a:prstGeom>
            <a:noFill/>
            <a:ln w="12700" cap="flat">
              <a:noFill/>
              <a:miter lim="800000"/>
              <a:headEnd/>
              <a:tailEnd/>
            </a:ln>
          </p:spPr>
        </p:pic>
      </p:grpSp>
      <p:grpSp>
        <p:nvGrpSpPr>
          <p:cNvPr id="9228" name="Group 12"/>
          <p:cNvGrpSpPr>
            <a:grpSpLocks/>
          </p:cNvGrpSpPr>
          <p:nvPr/>
        </p:nvGrpSpPr>
        <p:grpSpPr bwMode="auto">
          <a:xfrm>
            <a:off x="342900" y="355600"/>
            <a:ext cx="12319000" cy="9271000"/>
            <a:chOff x="0" y="0"/>
            <a:chExt cx="7760" cy="5840"/>
          </a:xfrm>
        </p:grpSpPr>
        <p:sp>
          <p:nvSpPr>
            <p:cNvPr id="9226" name="Rectangle 10"/>
            <p:cNvSpPr>
              <a:spLocks/>
            </p:cNvSpPr>
            <p:nvPr/>
          </p:nvSpPr>
          <p:spPr bwMode="auto">
            <a:xfrm>
              <a:off x="128" y="96"/>
              <a:ext cx="7504" cy="5488"/>
            </a:xfrm>
            <a:prstGeom prst="rect">
              <a:avLst/>
            </a:prstGeom>
            <a:solidFill>
              <a:schemeClr val="accent1"/>
            </a:solidFill>
            <a:ln w="12700" cap="flat">
              <a:noFill/>
              <a:miter lim="800000"/>
              <a:headEnd type="none" w="med" len="med"/>
              <a:tailEnd type="none" w="med" len="med"/>
            </a:ln>
          </p:spPr>
          <p:txBody>
            <a:bodyPr lIns="0" tIns="0" rIns="0" bIns="0">
              <a:prstTxWarp prst="textNoShape">
                <a:avLst/>
              </a:prstTxWarp>
            </a:bodyPr>
            <a:lstStyle/>
            <a:p>
              <a:endParaRPr lang="en-US"/>
            </a:p>
          </p:txBody>
        </p:sp>
        <p:pic>
          <p:nvPicPr>
            <p:cNvPr id="9227" name="Picture 11"/>
            <p:cNvPicPr>
              <a:picLocks noChangeArrowheads="1"/>
            </p:cNvPicPr>
            <p:nvPr/>
          </p:nvPicPr>
          <p:blipFill>
            <a:blip r:embed="rId22"/>
            <a:srcRect/>
            <a:stretch>
              <a:fillRect/>
            </a:stretch>
          </p:blipFill>
          <p:spPr bwMode="auto">
            <a:xfrm>
              <a:off x="0" y="0"/>
              <a:ext cx="7760" cy="5840"/>
            </a:xfrm>
            <a:prstGeom prst="rect">
              <a:avLst/>
            </a:prstGeom>
            <a:noFill/>
            <a:ln w="12700" cap="flat">
              <a:noFill/>
              <a:miter lim="800000"/>
              <a:headEnd/>
              <a:tailEnd/>
            </a:ln>
          </p:spPr>
        </p:pic>
      </p:gr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ransition/>
  <p:txStyles>
    <p:titleStyle>
      <a:lvl1pPr algn="ctr" rtl="0" fontAlgn="base">
        <a:spcBef>
          <a:spcPct val="0"/>
        </a:spcBef>
        <a:spcAft>
          <a:spcPct val="0"/>
        </a:spcAft>
        <a:defRPr sz="6800">
          <a:solidFill>
            <a:srgbClr val="613D26"/>
          </a:solidFill>
          <a:latin typeface="+mj-lt"/>
          <a:ea typeface="+mj-ea"/>
          <a:cs typeface="+mj-cs"/>
          <a:sym typeface="Hoefler Text" pitchFamily="-65" charset="0"/>
        </a:defRPr>
      </a:lvl1pPr>
      <a:lvl2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2pPr>
      <a:lvl3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3pPr>
      <a:lvl4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4pPr>
      <a:lvl5pPr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5pPr>
      <a:lvl6pPr marL="4572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6pPr>
      <a:lvl7pPr marL="9144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7pPr>
      <a:lvl8pPr marL="13716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8pPr>
      <a:lvl9pPr marL="1828800" algn="ctr" rtl="0" fontAlgn="base">
        <a:spcBef>
          <a:spcPct val="0"/>
        </a:spcBef>
        <a:spcAft>
          <a:spcPct val="0"/>
        </a:spcAft>
        <a:defRPr sz="6800">
          <a:solidFill>
            <a:srgbClr val="613D26"/>
          </a:solidFill>
          <a:latin typeface="Hoefler Text" pitchFamily="-65" charset="0"/>
          <a:ea typeface="ヒラギノ明朝 ProN W3" pitchFamily="-65" charset="-128"/>
          <a:cs typeface="ヒラギノ明朝 ProN W3" pitchFamily="-65" charset="-128"/>
          <a:sym typeface="Hoefler Text" pitchFamily="-65" charset="0"/>
        </a:defRPr>
      </a:lvl9pPr>
    </p:titleStyle>
    <p:bodyStyle>
      <a:lvl1pPr marL="457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1pPr>
      <a:lvl2pPr marL="9017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2pPr>
      <a:lvl3pPr marL="1346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3pPr>
      <a:lvl4pPr marL="17907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4pPr>
      <a:lvl5pPr marL="22352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5pPr>
      <a:lvl6pPr marL="26924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6pPr>
      <a:lvl7pPr marL="31496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7pPr>
      <a:lvl8pPr marL="36068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8pPr>
      <a:lvl9pPr marL="4064000" indent="-457200" algn="l" rtl="0" fontAlgn="base">
        <a:spcBef>
          <a:spcPts val="3200"/>
        </a:spcBef>
        <a:spcAft>
          <a:spcPct val="0"/>
        </a:spcAft>
        <a:buSzPct val="80000"/>
        <a:buFont typeface="Zapf Dingbats" pitchFamily="-65" charset="2"/>
        <a:buChar char="❖"/>
        <a:defRPr sz="3200">
          <a:solidFill>
            <a:srgbClr val="45403A"/>
          </a:solidFill>
          <a:latin typeface="+mn-lt"/>
          <a:ea typeface="+mn-ea"/>
          <a:cs typeface="+mn-cs"/>
          <a:sym typeface="Hoefler Tex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Biblio</a:t>
            </a:r>
            <a:endParaRPr lang="en-US" dirty="0"/>
          </a:p>
        </p:txBody>
      </p:sp>
      <p:sp>
        <p:nvSpPr>
          <p:cNvPr id="3" name="Content Placeholder 2"/>
          <p:cNvSpPr>
            <a:spLocks noGrp="1"/>
          </p:cNvSpPr>
          <p:nvPr>
            <p:ph idx="1"/>
          </p:nvPr>
        </p:nvSpPr>
        <p:spPr/>
        <p:txBody>
          <a:bodyPr/>
          <a:lstStyle/>
          <a:p>
            <a:r>
              <a:rPr lang="en-US" dirty="0" smtClean="0"/>
              <a:t>Dan Crankshaw</a:t>
            </a:r>
          </a:p>
          <a:p>
            <a:r>
              <a:rPr lang="en-US" dirty="0" smtClean="0"/>
              <a:t>Cain Lu</a:t>
            </a:r>
          </a:p>
          <a:p>
            <a:r>
              <a:rPr lang="en-US" dirty="0" smtClean="0"/>
              <a:t>Paul O’Neill</a:t>
            </a:r>
          </a:p>
          <a:p>
            <a:r>
              <a:rPr lang="en-US" dirty="0" err="1" smtClean="0"/>
              <a:t>Jiefeng</a:t>
            </a:r>
            <a:r>
              <a:rPr lang="en-US" dirty="0" smtClean="0"/>
              <a:t> </a:t>
            </a:r>
            <a:r>
              <a:rPr lang="en-US" dirty="0" err="1" smtClean="0"/>
              <a:t>Zhai</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by Tags</a:t>
            </a:r>
            <a:endParaRPr lang="en-US" dirty="0"/>
          </a:p>
        </p:txBody>
      </p:sp>
      <p:pic>
        <p:nvPicPr>
          <p:cNvPr id="4" name="Picture 3"/>
          <p:cNvPicPr>
            <a:picLocks noChangeAspect="1"/>
          </p:cNvPicPr>
          <p:nvPr/>
        </p:nvPicPr>
        <p:blipFill>
          <a:blip r:embed="rId2"/>
          <a:stretch>
            <a:fillRect/>
          </a:stretch>
        </p:blipFill>
        <p:spPr>
          <a:xfrm>
            <a:off x="2311400" y="2286000"/>
            <a:ext cx="8382000" cy="6844393"/>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Text Search</a:t>
            </a:r>
            <a:endParaRPr lang="en-US" dirty="0"/>
          </a:p>
        </p:txBody>
      </p:sp>
      <p:pic>
        <p:nvPicPr>
          <p:cNvPr id="4" name="Picture 3"/>
          <p:cNvPicPr>
            <a:picLocks noChangeAspect="1"/>
          </p:cNvPicPr>
          <p:nvPr/>
        </p:nvPicPr>
        <p:blipFill>
          <a:blip r:embed="rId2"/>
          <a:stretch>
            <a:fillRect/>
          </a:stretch>
        </p:blipFill>
        <p:spPr>
          <a:xfrm>
            <a:off x="2459740" y="2209800"/>
            <a:ext cx="7928860" cy="693420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Finishing Touches</a:t>
            </a:r>
            <a:endParaRPr lang="en-US" dirty="0"/>
          </a:p>
        </p:txBody>
      </p:sp>
      <p:sp>
        <p:nvSpPr>
          <p:cNvPr id="3" name="Content Placeholder 2"/>
          <p:cNvSpPr>
            <a:spLocks noGrp="1"/>
          </p:cNvSpPr>
          <p:nvPr>
            <p:ph idx="1"/>
          </p:nvPr>
        </p:nvSpPr>
        <p:spPr/>
        <p:txBody>
          <a:bodyPr/>
          <a:lstStyle/>
          <a:p>
            <a:r>
              <a:rPr lang="en-US" dirty="0" smtClean="0"/>
              <a:t>Finish import support</a:t>
            </a:r>
          </a:p>
          <a:p>
            <a:r>
              <a:rPr lang="en-US" dirty="0" smtClean="0"/>
              <a:t>RSS Reader</a:t>
            </a:r>
            <a:endParaRPr lang="en-US" dirty="0" smtClean="0"/>
          </a:p>
          <a:p>
            <a:r>
              <a:rPr lang="en-US" dirty="0" smtClean="0"/>
              <a:t>Expand to support </a:t>
            </a:r>
            <a:r>
              <a:rPr lang="en-US" dirty="0" smtClean="0"/>
              <a:t>EPUB</a:t>
            </a:r>
          </a:p>
          <a:p>
            <a:r>
              <a:rPr lang="en-US" dirty="0" smtClean="0"/>
              <a:t>Add notes to files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Overview</a:t>
            </a:r>
          </a:p>
          <a:p>
            <a:r>
              <a:rPr lang="en-US" dirty="0" smtClean="0"/>
              <a:t>Database Code</a:t>
            </a:r>
            <a:endParaRPr lang="en-US" dirty="0" smtClean="0"/>
          </a:p>
          <a:p>
            <a:r>
              <a:rPr lang="en-US" dirty="0" smtClean="0"/>
              <a:t>Typical Workflow</a:t>
            </a:r>
          </a:p>
          <a:p>
            <a:r>
              <a:rPr lang="en-US" dirty="0" smtClean="0"/>
              <a:t>Demo</a:t>
            </a:r>
          </a:p>
          <a:p>
            <a:r>
              <a:rPr lang="en-US" dirty="0" smtClean="0"/>
              <a:t>Searching Code</a:t>
            </a:r>
            <a:endParaRPr lang="en-US"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Strange File Names</a:t>
            </a:r>
          </a:p>
          <a:p>
            <a:r>
              <a:rPr lang="en-US" dirty="0" smtClean="0"/>
              <a:t>Music libraries, so why not text-based libraries?</a:t>
            </a:r>
          </a:p>
          <a:p>
            <a:r>
              <a:rPr lang="en-US" dirty="0" smtClean="0"/>
              <a:t>Non-hierarchical relationships</a:t>
            </a:r>
          </a:p>
          <a:p>
            <a:r>
              <a:rPr lang="en-US" dirty="0" smtClean="0"/>
              <a:t>Organize and view in one application</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Organize and read text-based files</a:t>
            </a:r>
          </a:p>
          <a:p>
            <a:r>
              <a:rPr lang="en-US" dirty="0" smtClean="0"/>
              <a:t>Organization centers around tags</a:t>
            </a:r>
          </a:p>
          <a:p>
            <a:r>
              <a:rPr lang="en-US" dirty="0" smtClean="0"/>
              <a:t>Tags are non-hierarchical (think directed graph not file system tree)</a:t>
            </a:r>
          </a:p>
          <a:p>
            <a:r>
              <a:rPr lang="en-US" dirty="0" smtClean="0"/>
              <a:t>Files and tags have a many-to-many relationship</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sp>
        <p:nvSpPr>
          <p:cNvPr id="3" name="Content Placeholder 2"/>
          <p:cNvSpPr>
            <a:spLocks noGrp="1"/>
          </p:cNvSpPr>
          <p:nvPr>
            <p:ph idx="1"/>
          </p:nvPr>
        </p:nvSpPr>
        <p:spPr/>
        <p:txBody>
          <a:bodyPr/>
          <a:lstStyle/>
          <a:p>
            <a:r>
              <a:rPr lang="en-US" dirty="0" smtClean="0"/>
              <a:t>User has a set of criteria (tags) in mind</a:t>
            </a:r>
          </a:p>
          <a:p>
            <a:r>
              <a:rPr lang="en-US" dirty="0" smtClean="0"/>
              <a:t>Searches for each tag</a:t>
            </a:r>
          </a:p>
          <a:p>
            <a:r>
              <a:rPr lang="en-US" dirty="0" smtClean="0"/>
              <a:t>B</a:t>
            </a:r>
            <a:r>
              <a:rPr lang="en-US" dirty="0" smtClean="0"/>
              <a:t>uilds a set of tags</a:t>
            </a:r>
          </a:p>
          <a:p>
            <a:r>
              <a:rPr lang="en-US" dirty="0" smtClean="0"/>
              <a:t>Filters by selected tags to get the intersection of files tagged by those tags and their children</a:t>
            </a: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For Tag</a:t>
            </a:r>
            <a:endParaRPr lang="en-US" dirty="0"/>
          </a:p>
        </p:txBody>
      </p:sp>
      <p:sp>
        <p:nvSpPr>
          <p:cNvPr id="3" name="Content Placeholder 2"/>
          <p:cNvSpPr>
            <a:spLocks noGrp="1"/>
          </p:cNvSpPr>
          <p:nvPr>
            <p:ph idx="1"/>
          </p:nvPr>
        </p:nvSpPr>
        <p:spPr/>
        <p:txBody>
          <a:bodyPr/>
          <a:lstStyle/>
          <a:p>
            <a:pPr>
              <a:buNone/>
            </a:pPr>
            <a:endParaRPr lang="en-US" sz="1600" dirty="0"/>
          </a:p>
        </p:txBody>
      </p:sp>
      <p:pic>
        <p:nvPicPr>
          <p:cNvPr id="4" name="Picture 3"/>
          <p:cNvPicPr>
            <a:picLocks noChangeAspect="1"/>
          </p:cNvPicPr>
          <p:nvPr/>
        </p:nvPicPr>
        <p:blipFill>
          <a:blip r:embed="rId2"/>
          <a:stretch>
            <a:fillRect/>
          </a:stretch>
        </p:blipFill>
        <p:spPr>
          <a:xfrm>
            <a:off x="787400" y="3677269"/>
            <a:ext cx="11430000" cy="4628531"/>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Tag in Category</a:t>
            </a:r>
            <a:endParaRPr lang="en-US" dirty="0"/>
          </a:p>
        </p:txBody>
      </p:sp>
      <p:pic>
        <p:nvPicPr>
          <p:cNvPr id="4" name="Picture 3"/>
          <p:cNvPicPr>
            <a:picLocks noChangeAspect="1"/>
          </p:cNvPicPr>
          <p:nvPr/>
        </p:nvPicPr>
        <p:blipFill>
          <a:blip r:embed="rId2"/>
          <a:stretch>
            <a:fillRect/>
          </a:stretch>
        </p:blipFill>
        <p:spPr>
          <a:xfrm>
            <a:off x="1549400" y="2314352"/>
            <a:ext cx="10139293" cy="6829648"/>
          </a:xfrm>
          <a:prstGeom prst="rect">
            <a:avLst/>
          </a:prstGeom>
        </p:spPr>
      </p:pic>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_rels/theme16.xml.rels><?xml version="1.0" encoding="UTF-8" standalone="yes"?>
<Relationships xmlns="http://schemas.openxmlformats.org/package/2006/relationships"><Relationship Id="rId1" Type="http://schemas.openxmlformats.org/officeDocument/2006/relationships/image" Target="../media/image1.jpeg"/></Relationships>
</file>

<file path=ppt/theme/_rels/theme17.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
      <a:dk1>
        <a:srgbClr val="46413B"/>
      </a:dk1>
      <a:lt1>
        <a:srgbClr val="B9BEC4"/>
      </a:lt1>
      <a:dk2>
        <a:srgbClr val="000000"/>
      </a:dk2>
      <a:lt2>
        <a:srgbClr val="808080"/>
      </a:lt2>
      <a:accent1>
        <a:srgbClr val="BBE0E3"/>
      </a:accent1>
      <a:accent2>
        <a:srgbClr val="333399"/>
      </a:accent2>
      <a:accent3>
        <a:srgbClr val="D9DBDE"/>
      </a:accent3>
      <a:accent4>
        <a:srgbClr val="3A3631"/>
      </a:accent4>
      <a:accent5>
        <a:srgbClr val="DAEDEF"/>
      </a:accent5>
      <a:accent6>
        <a:srgbClr val="2D2D8A"/>
      </a:accent6>
      <a:hlink>
        <a:srgbClr val="009999"/>
      </a:hlink>
      <a:folHlink>
        <a:srgbClr val="99CC00"/>
      </a:folHlink>
    </a:clrScheme>
    <a:fontScheme name="Title &amp; Bullets">
      <a:majorFont>
        <a:latin typeface="Hoefler Text"/>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Photo - 7 up">
  <a:themeElements>
    <a:clrScheme name="">
      <a:dk1>
        <a:srgbClr val="46413B"/>
      </a:dk1>
      <a:lt1>
        <a:srgbClr val="B9BEC4"/>
      </a:lt1>
      <a:dk2>
        <a:srgbClr val="000000"/>
      </a:dk2>
      <a:lt2>
        <a:srgbClr val="808080"/>
      </a:lt2>
      <a:accent1>
        <a:srgbClr val="FFFFFF"/>
      </a:accent1>
      <a:accent2>
        <a:srgbClr val="333399"/>
      </a:accent2>
      <a:accent3>
        <a:srgbClr val="D9DBDE"/>
      </a:accent3>
      <a:accent4>
        <a:srgbClr val="3A3631"/>
      </a:accent4>
      <a:accent5>
        <a:srgbClr val="FFFFFF"/>
      </a:accent5>
      <a:accent6>
        <a:srgbClr val="2D2D8A"/>
      </a:accent6>
      <a:hlink>
        <a:srgbClr val="009999"/>
      </a:hlink>
      <a:folHlink>
        <a:srgbClr val="99CC00"/>
      </a:folHlink>
    </a:clrScheme>
    <a:fontScheme name="Photo - 7 up">
      <a:majorFont>
        <a:latin typeface="Hoefler Text"/>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lnDef>
  </a:objectDefaults>
  <a:extraClrSchemeLst>
    <a:extraClrScheme>
      <a:clrScheme name="Photo - 7 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 Center">
  <a:themeElements>
    <a:clrScheme name="">
      <a:dk1>
        <a:srgbClr val="7A6D69"/>
      </a:dk1>
      <a:lt1>
        <a:srgbClr val="859296"/>
      </a:lt1>
      <a:dk2>
        <a:srgbClr val="000000"/>
      </a:dk2>
      <a:lt2>
        <a:srgbClr val="808080"/>
      </a:lt2>
      <a:accent1>
        <a:srgbClr val="BBE0E3"/>
      </a:accent1>
      <a:accent2>
        <a:srgbClr val="333399"/>
      </a:accent2>
      <a:accent3>
        <a:srgbClr val="C2C7C9"/>
      </a:accent3>
      <a:accent4>
        <a:srgbClr val="675C59"/>
      </a:accent4>
      <a:accent5>
        <a:srgbClr val="DAEDEF"/>
      </a:accent5>
      <a:accent6>
        <a:srgbClr val="2D2D8A"/>
      </a:accent6>
      <a:hlink>
        <a:srgbClr val="009999"/>
      </a:hlink>
      <a:folHlink>
        <a:srgbClr val="99CC00"/>
      </a:folHlink>
    </a:clrScheme>
    <a:fontScheme name="Title - Center">
      <a:majorFont>
        <a:latin typeface="Hoefler Text"/>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Photo - Horizontal">
  <a:themeElements>
    <a:clrScheme name="">
      <a:dk1>
        <a:srgbClr val="7A6D69"/>
      </a:dk1>
      <a:lt1>
        <a:srgbClr val="859296"/>
      </a:lt1>
      <a:dk2>
        <a:srgbClr val="000000"/>
      </a:dk2>
      <a:lt2>
        <a:srgbClr val="808080"/>
      </a:lt2>
      <a:accent1>
        <a:srgbClr val="FFFFFF"/>
      </a:accent1>
      <a:accent2>
        <a:srgbClr val="333399"/>
      </a:accent2>
      <a:accent3>
        <a:srgbClr val="C2C7C9"/>
      </a:accent3>
      <a:accent4>
        <a:srgbClr val="675C59"/>
      </a:accent4>
      <a:accent5>
        <a:srgbClr val="FFFFFF"/>
      </a:accent5>
      <a:accent6>
        <a:srgbClr val="2D2D8A"/>
      </a:accent6>
      <a:hlink>
        <a:srgbClr val="009999"/>
      </a:hlink>
      <a:folHlink>
        <a:srgbClr val="99CC00"/>
      </a:folHlink>
    </a:clrScheme>
    <a:fontScheme name="Photo - Horizontal">
      <a:majorFont>
        <a:latin typeface="Hoefler Text"/>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Photo - Vertical">
  <a:themeElements>
    <a:clrScheme name="">
      <a:dk1>
        <a:srgbClr val="7A6D69"/>
      </a:dk1>
      <a:lt1>
        <a:srgbClr val="859296"/>
      </a:lt1>
      <a:dk2>
        <a:srgbClr val="000000"/>
      </a:dk2>
      <a:lt2>
        <a:srgbClr val="808080"/>
      </a:lt2>
      <a:accent1>
        <a:srgbClr val="BBE0E3"/>
      </a:accent1>
      <a:accent2>
        <a:srgbClr val="333399"/>
      </a:accent2>
      <a:accent3>
        <a:srgbClr val="C2C7C9"/>
      </a:accent3>
      <a:accent4>
        <a:srgbClr val="675C59"/>
      </a:accent4>
      <a:accent5>
        <a:srgbClr val="DAEDEF"/>
      </a:accent5>
      <a:accent6>
        <a:srgbClr val="2D2D8A"/>
      </a:accent6>
      <a:hlink>
        <a:srgbClr val="009999"/>
      </a:hlink>
      <a:folHlink>
        <a:srgbClr val="99CC00"/>
      </a:folHlink>
    </a:clrScheme>
    <a:fontScheme name="Photo - Vertical">
      <a:majorFont>
        <a:latin typeface="Hoefler Text"/>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Photo - Horizontal 3 Up">
  <a:themeElements>
    <a:clrScheme name="">
      <a:dk1>
        <a:srgbClr val="7A6D69"/>
      </a:dk1>
      <a:lt1>
        <a:srgbClr val="859296"/>
      </a:lt1>
      <a:dk2>
        <a:srgbClr val="000000"/>
      </a:dk2>
      <a:lt2>
        <a:srgbClr val="808080"/>
      </a:lt2>
      <a:accent1>
        <a:srgbClr val="FFFFFF"/>
      </a:accent1>
      <a:accent2>
        <a:srgbClr val="333399"/>
      </a:accent2>
      <a:accent3>
        <a:srgbClr val="C2C7C9"/>
      </a:accent3>
      <a:accent4>
        <a:srgbClr val="675C59"/>
      </a:accent4>
      <a:accent5>
        <a:srgbClr val="FFFFFF"/>
      </a:accent5>
      <a:accent6>
        <a:srgbClr val="2D2D8A"/>
      </a:accent6>
      <a:hlink>
        <a:srgbClr val="009999"/>
      </a:hlink>
      <a:folHlink>
        <a:srgbClr val="99CC00"/>
      </a:folHlink>
    </a:clrScheme>
    <a:fontScheme name="Photo - Horizontal 3 Up">
      <a:majorFont>
        <a:latin typeface="Hoefler Text"/>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lnDef>
  </a:objectDefaults>
  <a:extraClrSchemeLst>
    <a:extraClrScheme>
      <a:clrScheme name="Photo - Horizontal 3 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Title &amp; Subtitle">
  <a:themeElements>
    <a:clrScheme name="">
      <a:dk1>
        <a:srgbClr val="7A6D69"/>
      </a:dk1>
      <a:lt1>
        <a:srgbClr val="859296"/>
      </a:lt1>
      <a:dk2>
        <a:srgbClr val="000000"/>
      </a:dk2>
      <a:lt2>
        <a:srgbClr val="808080"/>
      </a:lt2>
      <a:accent1>
        <a:srgbClr val="BBE0E3"/>
      </a:accent1>
      <a:accent2>
        <a:srgbClr val="333399"/>
      </a:accent2>
      <a:accent3>
        <a:srgbClr val="C2C7C9"/>
      </a:accent3>
      <a:accent4>
        <a:srgbClr val="675C59"/>
      </a:accent4>
      <a:accent5>
        <a:srgbClr val="DAEDEF"/>
      </a:accent5>
      <a:accent6>
        <a:srgbClr val="2D2D8A"/>
      </a:accent6>
      <a:hlink>
        <a:srgbClr val="009999"/>
      </a:hlink>
      <a:folHlink>
        <a:srgbClr val="99CC00"/>
      </a:folHlink>
    </a:clrScheme>
    <a:fontScheme name="Title &amp; Subtitle">
      <a:majorFont>
        <a:latin typeface="Hoefler Text"/>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Bullets">
  <a:themeElements>
    <a:clrScheme name="">
      <a:dk1>
        <a:srgbClr val="46413B"/>
      </a:dk1>
      <a:lt1>
        <a:srgbClr val="B9BEC4"/>
      </a:lt1>
      <a:dk2>
        <a:srgbClr val="000000"/>
      </a:dk2>
      <a:lt2>
        <a:srgbClr val="808080"/>
      </a:lt2>
      <a:accent1>
        <a:srgbClr val="BBE0E3"/>
      </a:accent1>
      <a:accent2>
        <a:srgbClr val="333399"/>
      </a:accent2>
      <a:accent3>
        <a:srgbClr val="D9DBDE"/>
      </a:accent3>
      <a:accent4>
        <a:srgbClr val="3A3631"/>
      </a:accent4>
      <a:accent5>
        <a:srgbClr val="DAEDEF"/>
      </a:accent5>
      <a:accent6>
        <a:srgbClr val="2D2D8A"/>
      </a:accent6>
      <a:hlink>
        <a:srgbClr val="009999"/>
      </a:hlink>
      <a:folHlink>
        <a:srgbClr val="99CC00"/>
      </a:folHlink>
    </a:clrScheme>
    <a:fontScheme name="Bullets">
      <a:majorFont>
        <a:latin typeface="Hoefler Text"/>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Title &amp; Bullets - 2 Column">
  <a:themeElements>
    <a:clrScheme name="">
      <a:dk1>
        <a:srgbClr val="46413B"/>
      </a:dk1>
      <a:lt1>
        <a:srgbClr val="B9BEC4"/>
      </a:lt1>
      <a:dk2>
        <a:srgbClr val="000000"/>
      </a:dk2>
      <a:lt2>
        <a:srgbClr val="808080"/>
      </a:lt2>
      <a:accent1>
        <a:srgbClr val="BBE0E3"/>
      </a:accent1>
      <a:accent2>
        <a:srgbClr val="333399"/>
      </a:accent2>
      <a:accent3>
        <a:srgbClr val="D9DBDE"/>
      </a:accent3>
      <a:accent4>
        <a:srgbClr val="3A3631"/>
      </a:accent4>
      <a:accent5>
        <a:srgbClr val="DAEDEF"/>
      </a:accent5>
      <a:accent6>
        <a:srgbClr val="2D2D8A"/>
      </a:accent6>
      <a:hlink>
        <a:srgbClr val="009999"/>
      </a:hlink>
      <a:folHlink>
        <a:srgbClr val="99CC00"/>
      </a:folHlink>
    </a:clrScheme>
    <a:fontScheme name="Title &amp; Bullets - 2 Column">
      <a:majorFont>
        <a:latin typeface="Hoefler Text"/>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Bullets &amp; Photo">
  <a:themeElements>
    <a:clrScheme name="">
      <a:dk1>
        <a:srgbClr val="46413B"/>
      </a:dk1>
      <a:lt1>
        <a:srgbClr val="B9BEC4"/>
      </a:lt1>
      <a:dk2>
        <a:srgbClr val="000000"/>
      </a:dk2>
      <a:lt2>
        <a:srgbClr val="808080"/>
      </a:lt2>
      <a:accent1>
        <a:srgbClr val="BBE0E3"/>
      </a:accent1>
      <a:accent2>
        <a:srgbClr val="333399"/>
      </a:accent2>
      <a:accent3>
        <a:srgbClr val="D9DBDE"/>
      </a:accent3>
      <a:accent4>
        <a:srgbClr val="3A3631"/>
      </a:accent4>
      <a:accent5>
        <a:srgbClr val="DAEDEF"/>
      </a:accent5>
      <a:accent6>
        <a:srgbClr val="2D2D8A"/>
      </a:accent6>
      <a:hlink>
        <a:srgbClr val="009999"/>
      </a:hlink>
      <a:folHlink>
        <a:srgbClr val="99CC00"/>
      </a:folHlink>
    </a:clrScheme>
    <a:fontScheme name="Title, Bullets &amp; Photo">
      <a:majorFont>
        <a:latin typeface="Hoefler Text"/>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mp; Bullets - Left">
  <a:themeElements>
    <a:clrScheme name="">
      <a:dk1>
        <a:srgbClr val="46413B"/>
      </a:dk1>
      <a:lt1>
        <a:srgbClr val="B9BEC4"/>
      </a:lt1>
      <a:dk2>
        <a:srgbClr val="000000"/>
      </a:dk2>
      <a:lt2>
        <a:srgbClr val="808080"/>
      </a:lt2>
      <a:accent1>
        <a:srgbClr val="BBE0E3"/>
      </a:accent1>
      <a:accent2>
        <a:srgbClr val="333399"/>
      </a:accent2>
      <a:accent3>
        <a:srgbClr val="D9DBDE"/>
      </a:accent3>
      <a:accent4>
        <a:srgbClr val="3A3631"/>
      </a:accent4>
      <a:accent5>
        <a:srgbClr val="DAEDEF"/>
      </a:accent5>
      <a:accent6>
        <a:srgbClr val="2D2D8A"/>
      </a:accent6>
      <a:hlink>
        <a:srgbClr val="009999"/>
      </a:hlink>
      <a:folHlink>
        <a:srgbClr val="99CC00"/>
      </a:folHlink>
    </a:clrScheme>
    <a:fontScheme name="Title &amp; Bullets - Left">
      <a:majorFont>
        <a:latin typeface="Hoefler Text"/>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amp; Bullets - Right">
  <a:themeElements>
    <a:clrScheme name="">
      <a:dk1>
        <a:srgbClr val="46413B"/>
      </a:dk1>
      <a:lt1>
        <a:srgbClr val="B9BEC4"/>
      </a:lt1>
      <a:dk2>
        <a:srgbClr val="000000"/>
      </a:dk2>
      <a:lt2>
        <a:srgbClr val="808080"/>
      </a:lt2>
      <a:accent1>
        <a:srgbClr val="BBE0E3"/>
      </a:accent1>
      <a:accent2>
        <a:srgbClr val="333399"/>
      </a:accent2>
      <a:accent3>
        <a:srgbClr val="D9DBDE"/>
      </a:accent3>
      <a:accent4>
        <a:srgbClr val="3A3631"/>
      </a:accent4>
      <a:accent5>
        <a:srgbClr val="DAEDEF"/>
      </a:accent5>
      <a:accent6>
        <a:srgbClr val="2D2D8A"/>
      </a:accent6>
      <a:hlink>
        <a:srgbClr val="009999"/>
      </a:hlink>
      <a:folHlink>
        <a:srgbClr val="99CC00"/>
      </a:folHlink>
    </a:clrScheme>
    <a:fontScheme name="Title &amp; Bullets - Right">
      <a:majorFont>
        <a:latin typeface="Hoefler Text"/>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itle - Top">
  <a:themeElements>
    <a:clrScheme name="">
      <a:dk1>
        <a:srgbClr val="46413B"/>
      </a:dk1>
      <a:lt1>
        <a:srgbClr val="B9BEC4"/>
      </a:lt1>
      <a:dk2>
        <a:srgbClr val="000000"/>
      </a:dk2>
      <a:lt2>
        <a:srgbClr val="808080"/>
      </a:lt2>
      <a:accent1>
        <a:srgbClr val="BBE0E3"/>
      </a:accent1>
      <a:accent2>
        <a:srgbClr val="333399"/>
      </a:accent2>
      <a:accent3>
        <a:srgbClr val="D9DBDE"/>
      </a:accent3>
      <a:accent4>
        <a:srgbClr val="3A3631"/>
      </a:accent4>
      <a:accent5>
        <a:srgbClr val="DAEDEF"/>
      </a:accent5>
      <a:accent6>
        <a:srgbClr val="2D2D8A"/>
      </a:accent6>
      <a:hlink>
        <a:srgbClr val="009999"/>
      </a:hlink>
      <a:folHlink>
        <a:srgbClr val="99CC00"/>
      </a:folHlink>
    </a:clrScheme>
    <a:fontScheme name="Title - Top">
      <a:majorFont>
        <a:latin typeface="Hoefler Text"/>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
      <a:dk1>
        <a:srgbClr val="46413B"/>
      </a:dk1>
      <a:lt1>
        <a:srgbClr val="B9BEC4"/>
      </a:lt1>
      <a:dk2>
        <a:srgbClr val="000000"/>
      </a:dk2>
      <a:lt2>
        <a:srgbClr val="808080"/>
      </a:lt2>
      <a:accent1>
        <a:srgbClr val="BBE0E3"/>
      </a:accent1>
      <a:accent2>
        <a:srgbClr val="333399"/>
      </a:accent2>
      <a:accent3>
        <a:srgbClr val="D9DBDE"/>
      </a:accent3>
      <a:accent4>
        <a:srgbClr val="3A3631"/>
      </a:accent4>
      <a:accent5>
        <a:srgbClr val="DAEDEF"/>
      </a:accent5>
      <a:accent6>
        <a:srgbClr val="2D2D8A"/>
      </a:accent6>
      <a:hlink>
        <a:srgbClr val="009999"/>
      </a:hlink>
      <a:folHlink>
        <a:srgbClr val="99CC00"/>
      </a:folHlink>
    </a:clrScheme>
    <a:fontScheme name="Blank">
      <a:majorFont>
        <a:latin typeface="Hoefler Text"/>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Big">
  <a:themeElements>
    <a:clrScheme name="">
      <a:dk1>
        <a:srgbClr val="46413B"/>
      </a:dk1>
      <a:lt1>
        <a:srgbClr val="B9BEC4"/>
      </a:lt1>
      <a:dk2>
        <a:srgbClr val="000000"/>
      </a:dk2>
      <a:lt2>
        <a:srgbClr val="808080"/>
      </a:lt2>
      <a:accent1>
        <a:srgbClr val="FFFFFF"/>
      </a:accent1>
      <a:accent2>
        <a:srgbClr val="333399"/>
      </a:accent2>
      <a:accent3>
        <a:srgbClr val="D9DBDE"/>
      </a:accent3>
      <a:accent4>
        <a:srgbClr val="3A3631"/>
      </a:accent4>
      <a:accent5>
        <a:srgbClr val="FFFFFF"/>
      </a:accent5>
      <a:accent6>
        <a:srgbClr val="2D2D8A"/>
      </a:accent6>
      <a:hlink>
        <a:srgbClr val="009999"/>
      </a:hlink>
      <a:folHlink>
        <a:srgbClr val="99CC00"/>
      </a:folHlink>
    </a:clrScheme>
    <a:fontScheme name="Photo - Big">
      <a:majorFont>
        <a:latin typeface="Hoefler Text"/>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lnDef>
  </a:objectDefaults>
  <a:extraClrSchemeLst>
    <a:extraClrScheme>
      <a:clrScheme name="Photo - Bi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3 up">
  <a:themeElements>
    <a:clrScheme name="">
      <a:dk1>
        <a:srgbClr val="46413B"/>
      </a:dk1>
      <a:lt1>
        <a:srgbClr val="B9BEC4"/>
      </a:lt1>
      <a:dk2>
        <a:srgbClr val="000000"/>
      </a:dk2>
      <a:lt2>
        <a:srgbClr val="808080"/>
      </a:lt2>
      <a:accent1>
        <a:srgbClr val="FFFFFF"/>
      </a:accent1>
      <a:accent2>
        <a:srgbClr val="333399"/>
      </a:accent2>
      <a:accent3>
        <a:srgbClr val="D9DBDE"/>
      </a:accent3>
      <a:accent4>
        <a:srgbClr val="3A3631"/>
      </a:accent4>
      <a:accent5>
        <a:srgbClr val="FFFFFF"/>
      </a:accent5>
      <a:accent6>
        <a:srgbClr val="2D2D8A"/>
      </a:accent6>
      <a:hlink>
        <a:srgbClr val="009999"/>
      </a:hlink>
      <a:folHlink>
        <a:srgbClr val="99CC00"/>
      </a:folHlink>
    </a:clrScheme>
    <a:fontScheme name="Photo - 3 up">
      <a:majorFont>
        <a:latin typeface="Hoefler Text"/>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lnDef>
  </a:objectDefaults>
  <a:extraClrSchemeLst>
    <a:extraClrScheme>
      <a:clrScheme name="Photo - 3 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Photo - 5 up">
  <a:themeElements>
    <a:clrScheme name="">
      <a:dk1>
        <a:srgbClr val="46413B"/>
      </a:dk1>
      <a:lt1>
        <a:srgbClr val="B9BEC4"/>
      </a:lt1>
      <a:dk2>
        <a:srgbClr val="000000"/>
      </a:dk2>
      <a:lt2>
        <a:srgbClr val="808080"/>
      </a:lt2>
      <a:accent1>
        <a:srgbClr val="FFFFFF"/>
      </a:accent1>
      <a:accent2>
        <a:srgbClr val="333399"/>
      </a:accent2>
      <a:accent3>
        <a:srgbClr val="D9DBDE"/>
      </a:accent3>
      <a:accent4>
        <a:srgbClr val="3A3631"/>
      </a:accent4>
      <a:accent5>
        <a:srgbClr val="FFFFFF"/>
      </a:accent5>
      <a:accent6>
        <a:srgbClr val="2D2D8A"/>
      </a:accent6>
      <a:hlink>
        <a:srgbClr val="009999"/>
      </a:hlink>
      <a:folHlink>
        <a:srgbClr val="99CC00"/>
      </a:folHlink>
    </a:clrScheme>
    <a:fontScheme name="Photo - 5 up">
      <a:majorFont>
        <a:latin typeface="Hoefler Text"/>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46413B"/>
            </a:solidFill>
            <a:effectLst/>
            <a:latin typeface="Hoefler Text" pitchFamily="-65" charset="0"/>
            <a:ea typeface="ヒラギノ明朝 ProN W3" pitchFamily="-65" charset="-128"/>
            <a:cs typeface="ヒラギノ明朝 ProN W3" pitchFamily="-65" charset="-128"/>
            <a:sym typeface="Hoefler Text" pitchFamily="-65" charset="0"/>
          </a:defRPr>
        </a:defPPr>
      </a:lstStyle>
    </a:lnDef>
  </a:objectDefaults>
  <a:extraClrSchemeLst>
    <a:extraClrScheme>
      <a:clrScheme name="Photo - 5 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139</TotalTime>
  <Pages>0</Pages>
  <Words>272</Words>
  <Characters>0</Characters>
  <Application>Microsoft Macintosh PowerPoint</Application>
  <PresentationFormat>Custom</PresentationFormat>
  <Lines>0</Lines>
  <Paragraphs>44</Paragraphs>
  <Slides>12</Slides>
  <Notes>2</Notes>
  <HiddenSlides>0</HiddenSlides>
  <MMClips>0</MMClips>
  <ScaleCrop>false</ScaleCrop>
  <HeadingPairs>
    <vt:vector size="4" baseType="variant">
      <vt:variant>
        <vt:lpstr>Design Template</vt:lpstr>
      </vt:variant>
      <vt:variant>
        <vt:i4>17</vt:i4>
      </vt:variant>
      <vt:variant>
        <vt:lpstr>Slide Titles</vt:lpstr>
      </vt:variant>
      <vt:variant>
        <vt:i4>12</vt:i4>
      </vt:variant>
    </vt:vector>
  </HeadingPairs>
  <TitlesOfParts>
    <vt:vector size="29" baseType="lpstr">
      <vt:lpstr>Title &amp; Bullets</vt:lpstr>
      <vt:lpstr>Title, Bullets &amp; Photo</vt:lpstr>
      <vt:lpstr>Title &amp; Bullets - Left</vt:lpstr>
      <vt:lpstr>Title &amp; Bullets - Right</vt:lpstr>
      <vt:lpstr>Title - Top</vt:lpstr>
      <vt:lpstr>Blank</vt:lpstr>
      <vt:lpstr>Photo - Big</vt:lpstr>
      <vt:lpstr>Photo - 3 up</vt:lpstr>
      <vt:lpstr>Photo - 5 up</vt:lpstr>
      <vt:lpstr>Photo - 7 up</vt:lpstr>
      <vt:lpstr>Title - Center</vt:lpstr>
      <vt:lpstr>Photo - Horizontal</vt:lpstr>
      <vt:lpstr>Photo - Vertical</vt:lpstr>
      <vt:lpstr>Photo - Horizontal 3 Up</vt:lpstr>
      <vt:lpstr>Title &amp; Subtitle</vt:lpstr>
      <vt:lpstr>Bullets</vt:lpstr>
      <vt:lpstr>Title &amp; Bullets - 2 Column</vt:lpstr>
      <vt:lpstr>Biblio</vt:lpstr>
      <vt:lpstr>Agenda</vt:lpstr>
      <vt:lpstr>Motivation</vt:lpstr>
      <vt:lpstr>Overview</vt:lpstr>
      <vt:lpstr>Database</vt:lpstr>
      <vt:lpstr>Workflow</vt:lpstr>
      <vt:lpstr>Demo</vt:lpstr>
      <vt:lpstr>Search For Tag</vt:lpstr>
      <vt:lpstr>Search Tag in Category</vt:lpstr>
      <vt:lpstr>Filter by Tags</vt:lpstr>
      <vt:lpstr>Full Text Search</vt:lpstr>
      <vt:lpstr>Finishing Touches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Biblio</dc:title>
  <dc:subject/>
  <dc:creator/>
  <cp:keywords/>
  <dc:description/>
  <cp:lastModifiedBy>Daniel Crankshaw</cp:lastModifiedBy>
  <cp:revision>23</cp:revision>
  <dcterms:created xsi:type="dcterms:W3CDTF">2011-11-30T09:04:49Z</dcterms:created>
  <dcterms:modified xsi:type="dcterms:W3CDTF">2011-11-30T09:37:38Z</dcterms:modified>
</cp:coreProperties>
</file>