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386" r:id="rId5"/>
    <p:sldId id="387" r:id="rId6"/>
    <p:sldId id="381" r:id="rId7"/>
    <p:sldId id="388" r:id="rId8"/>
    <p:sldId id="382" r:id="rId9"/>
    <p:sldId id="383" r:id="rId10"/>
    <p:sldId id="376" r:id="rId11"/>
    <p:sldId id="385" r:id="rId12"/>
    <p:sldId id="384" r:id="rId13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OTOMBO Franck" initials="JF" lastIdx="1" clrIdx="0">
    <p:extLst>
      <p:ext uri="{19B8F6BF-5375-455C-9EA6-DF929625EA0E}">
        <p15:presenceInfo xmlns:p15="http://schemas.microsoft.com/office/powerpoint/2012/main" userId="JAOTOMBO Fran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C00CC"/>
    <a:srgbClr val="FF3399"/>
    <a:srgbClr val="FF00FF"/>
    <a:srgbClr val="FFCDCD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187F3-5483-4E51-A433-D0F1F418E410}" v="24" dt="2024-02-19T13:03:12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85797" autoAdjust="0"/>
  </p:normalViewPr>
  <p:slideViewPr>
    <p:cSldViewPr snapToGrid="0">
      <p:cViewPr varScale="1">
        <p:scale>
          <a:sx n="73" d="100"/>
          <a:sy n="73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OTS Vincent" userId="a815cadc-b4c0-4b1a-93db-cc15bc72650d" providerId="ADAL" clId="{181187F3-5483-4E51-A433-D0F1F418E410}"/>
    <pc:docChg chg="undo redo custSel addSld delSld modSld sldOrd">
      <pc:chgData name="SCHOOTS Vincent" userId="a815cadc-b4c0-4b1a-93db-cc15bc72650d" providerId="ADAL" clId="{181187F3-5483-4E51-A433-D0F1F418E410}" dt="2024-02-19T13:05:24.310" v="920" actId="20577"/>
      <pc:docMkLst>
        <pc:docMk/>
      </pc:docMkLst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299295859" sldId="256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248031291" sldId="25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431608416" sldId="31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053254523" sldId="313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499241409" sldId="31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884496970" sldId="315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436050841" sldId="316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446619475" sldId="31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132068799" sldId="320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46642247" sldId="32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33250238" sldId="32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451293854" sldId="325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743711997" sldId="326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258108694" sldId="32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506477496" sldId="328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753159225" sldId="330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217481114" sldId="33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335708094" sldId="332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792743938" sldId="333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480406471" sldId="33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512409251" sldId="335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388190875" sldId="336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359311654" sldId="33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360897693" sldId="338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066641832" sldId="339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238263026" sldId="340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686505565" sldId="34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178494436" sldId="342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329161702" sldId="343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040969890" sldId="34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69846379" sldId="345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677797890" sldId="346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99209800" sldId="34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852738980" sldId="348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482889013" sldId="349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064514332" sldId="350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706732667" sldId="35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180477438" sldId="352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665889968" sldId="353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333092282" sldId="35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011915158" sldId="355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556529610" sldId="356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449488749" sldId="35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984101616" sldId="358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889218926" sldId="359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323222811" sldId="360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737270154" sldId="36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992704281" sldId="362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826238342" sldId="363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826874945" sldId="36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684303209" sldId="365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589651166" sldId="36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315078711" sldId="368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230979697" sldId="369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766751087" sldId="370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792110409" sldId="371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483347537" sldId="372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4247702897" sldId="373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562042793" sldId="374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2195107963" sldId="375"/>
        </pc:sldMkLst>
      </pc:sldChg>
      <pc:sldChg chg="modSp mod">
        <pc:chgData name="SCHOOTS Vincent" userId="a815cadc-b4c0-4b1a-93db-cc15bc72650d" providerId="ADAL" clId="{181187F3-5483-4E51-A433-D0F1F418E410}" dt="2024-02-19T13:05:01.925" v="904" actId="14100"/>
        <pc:sldMkLst>
          <pc:docMk/>
          <pc:sldMk cId="2253831162" sldId="376"/>
        </pc:sldMkLst>
        <pc:spChg chg="mod">
          <ac:chgData name="SCHOOTS Vincent" userId="a815cadc-b4c0-4b1a-93db-cc15bc72650d" providerId="ADAL" clId="{181187F3-5483-4E51-A433-D0F1F418E410}" dt="2024-02-19T13:05:01.925" v="904" actId="14100"/>
          <ac:spMkLst>
            <pc:docMk/>
            <pc:sldMk cId="2253831162" sldId="376"/>
            <ac:spMk id="2" creationId="{ED745E88-239B-FD03-2FFC-E7220AF88FA1}"/>
          </ac:spMkLst>
        </pc:spChg>
        <pc:picChg chg="mod">
          <ac:chgData name="SCHOOTS Vincent" userId="a815cadc-b4c0-4b1a-93db-cc15bc72650d" providerId="ADAL" clId="{181187F3-5483-4E51-A433-D0F1F418E410}" dt="2024-02-19T13:04:10.339" v="837" actId="1076"/>
          <ac:picMkLst>
            <pc:docMk/>
            <pc:sldMk cId="2253831162" sldId="376"/>
            <ac:picMk id="6" creationId="{2BDBDD1E-B273-4217-8EA4-A0D59C418BEB}"/>
          </ac:picMkLst>
        </pc:picChg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91202146" sldId="377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1286533851" sldId="378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624621032" sldId="379"/>
        </pc:sldMkLst>
      </pc:sldChg>
      <pc:sldChg chg="del">
        <pc:chgData name="SCHOOTS Vincent" userId="a815cadc-b4c0-4b1a-93db-cc15bc72650d" providerId="ADAL" clId="{181187F3-5483-4E51-A433-D0F1F418E410}" dt="2024-02-19T12:49:35.829" v="0" actId="47"/>
        <pc:sldMkLst>
          <pc:docMk/>
          <pc:sldMk cId="3292218239" sldId="380"/>
        </pc:sldMkLst>
      </pc:sldChg>
      <pc:sldChg chg="delSp mod">
        <pc:chgData name="SCHOOTS Vincent" userId="a815cadc-b4c0-4b1a-93db-cc15bc72650d" providerId="ADAL" clId="{181187F3-5483-4E51-A433-D0F1F418E410}" dt="2024-02-19T12:51:21.452" v="41" actId="478"/>
        <pc:sldMkLst>
          <pc:docMk/>
          <pc:sldMk cId="1191078868" sldId="381"/>
        </pc:sldMkLst>
        <pc:grpChg chg="del">
          <ac:chgData name="SCHOOTS Vincent" userId="a815cadc-b4c0-4b1a-93db-cc15bc72650d" providerId="ADAL" clId="{181187F3-5483-4E51-A433-D0F1F418E410}" dt="2024-02-19T12:51:21.452" v="41" actId="478"/>
          <ac:grpSpMkLst>
            <pc:docMk/>
            <pc:sldMk cId="1191078868" sldId="381"/>
            <ac:grpSpMk id="18" creationId="{CF03552C-EFC5-4180-B233-AC4C15E552DF}"/>
          </ac:grpSpMkLst>
        </pc:grpChg>
      </pc:sldChg>
      <pc:sldChg chg="addSp modSp mod">
        <pc:chgData name="SCHOOTS Vincent" userId="a815cadc-b4c0-4b1a-93db-cc15bc72650d" providerId="ADAL" clId="{181187F3-5483-4E51-A433-D0F1F418E410}" dt="2024-02-19T13:03:58.491" v="835" actId="1076"/>
        <pc:sldMkLst>
          <pc:docMk/>
          <pc:sldMk cId="1540437126" sldId="382"/>
        </pc:sldMkLst>
        <pc:spChg chg="add mod">
          <ac:chgData name="SCHOOTS Vincent" userId="a815cadc-b4c0-4b1a-93db-cc15bc72650d" providerId="ADAL" clId="{181187F3-5483-4E51-A433-D0F1F418E410}" dt="2024-02-19T13:03:58.491" v="835" actId="1076"/>
          <ac:spMkLst>
            <pc:docMk/>
            <pc:sldMk cId="1540437126" sldId="382"/>
            <ac:spMk id="2" creationId="{DDBABF18-A5B7-464E-8512-4F5F583ACC09}"/>
          </ac:spMkLst>
        </pc:spChg>
      </pc:sldChg>
      <pc:sldChg chg="modSp mod">
        <pc:chgData name="SCHOOTS Vincent" userId="a815cadc-b4c0-4b1a-93db-cc15bc72650d" providerId="ADAL" clId="{181187F3-5483-4E51-A433-D0F1F418E410}" dt="2024-02-19T13:05:24.310" v="920" actId="20577"/>
        <pc:sldMkLst>
          <pc:docMk/>
          <pc:sldMk cId="4250340518" sldId="385"/>
        </pc:sldMkLst>
        <pc:spChg chg="mod">
          <ac:chgData name="SCHOOTS Vincent" userId="a815cadc-b4c0-4b1a-93db-cc15bc72650d" providerId="ADAL" clId="{181187F3-5483-4E51-A433-D0F1F418E410}" dt="2024-02-19T13:05:24.310" v="920" actId="20577"/>
          <ac:spMkLst>
            <pc:docMk/>
            <pc:sldMk cId="4250340518" sldId="385"/>
            <ac:spMk id="2" creationId="{EC413D91-834D-428B-A925-0A04FF499F54}"/>
          </ac:spMkLst>
        </pc:spChg>
      </pc:sldChg>
      <pc:sldChg chg="addSp delSp modSp new mod ord modClrScheme modAnim chgLayout">
        <pc:chgData name="SCHOOTS Vincent" userId="a815cadc-b4c0-4b1a-93db-cc15bc72650d" providerId="ADAL" clId="{181187F3-5483-4E51-A433-D0F1F418E410}" dt="2024-02-19T12:56:19.029" v="94"/>
        <pc:sldMkLst>
          <pc:docMk/>
          <pc:sldMk cId="256809453" sldId="386"/>
        </pc:sldMkLst>
        <pc:spChg chg="del mod ord">
          <ac:chgData name="SCHOOTS Vincent" userId="a815cadc-b4c0-4b1a-93db-cc15bc72650d" providerId="ADAL" clId="{181187F3-5483-4E51-A433-D0F1F418E410}" dt="2024-02-19T12:49:48.888" v="4" actId="700"/>
          <ac:spMkLst>
            <pc:docMk/>
            <pc:sldMk cId="256809453" sldId="386"/>
            <ac:spMk id="2" creationId="{E2D0DF3F-7B1D-4B6C-AE4F-C347A557F009}"/>
          </ac:spMkLst>
        </pc:spChg>
        <pc:spChg chg="mod ord">
          <ac:chgData name="SCHOOTS Vincent" userId="a815cadc-b4c0-4b1a-93db-cc15bc72650d" providerId="ADAL" clId="{181187F3-5483-4E51-A433-D0F1F418E410}" dt="2024-02-19T12:49:48.888" v="4" actId="700"/>
          <ac:spMkLst>
            <pc:docMk/>
            <pc:sldMk cId="256809453" sldId="386"/>
            <ac:spMk id="3" creationId="{B3C9003E-6F86-47FA-BD8E-DE9077E441F9}"/>
          </ac:spMkLst>
        </pc:spChg>
        <pc:spChg chg="add mod ord">
          <ac:chgData name="SCHOOTS Vincent" userId="a815cadc-b4c0-4b1a-93db-cc15bc72650d" providerId="ADAL" clId="{181187F3-5483-4E51-A433-D0F1F418E410}" dt="2024-02-19T12:49:55.367" v="16" actId="20577"/>
          <ac:spMkLst>
            <pc:docMk/>
            <pc:sldMk cId="256809453" sldId="386"/>
            <ac:spMk id="4" creationId="{997D8246-BBFD-44AB-8EAD-7F6B3A6D077D}"/>
          </ac:spMkLst>
        </pc:spChg>
        <pc:spChg chg="add mod ord">
          <ac:chgData name="SCHOOTS Vincent" userId="a815cadc-b4c0-4b1a-93db-cc15bc72650d" providerId="ADAL" clId="{181187F3-5483-4E51-A433-D0F1F418E410}" dt="2024-02-19T12:51:12.277" v="40" actId="1076"/>
          <ac:spMkLst>
            <pc:docMk/>
            <pc:sldMk cId="256809453" sldId="386"/>
            <ac:spMk id="5" creationId="{56C62FFF-6905-4C9F-BD5B-D6378C9FA64E}"/>
          </ac:spMkLst>
        </pc:spChg>
        <pc:spChg chg="mod">
          <ac:chgData name="SCHOOTS Vincent" userId="a815cadc-b4c0-4b1a-93db-cc15bc72650d" providerId="ADAL" clId="{181187F3-5483-4E51-A433-D0F1F418E410}" dt="2024-02-19T12:50:16.799" v="37"/>
          <ac:spMkLst>
            <pc:docMk/>
            <pc:sldMk cId="256809453" sldId="386"/>
            <ac:spMk id="8" creationId="{A87923CC-EDB9-4F20-B707-2C27F6830DBC}"/>
          </ac:spMkLst>
        </pc:spChg>
        <pc:spChg chg="mod">
          <ac:chgData name="SCHOOTS Vincent" userId="a815cadc-b4c0-4b1a-93db-cc15bc72650d" providerId="ADAL" clId="{181187F3-5483-4E51-A433-D0F1F418E410}" dt="2024-02-19T12:52:10.605" v="45"/>
          <ac:spMkLst>
            <pc:docMk/>
            <pc:sldMk cId="256809453" sldId="386"/>
            <ac:spMk id="11" creationId="{3C48F8BF-3BD0-4E10-AC1C-0D4E0D4BDA37}"/>
          </ac:spMkLst>
        </pc:spChg>
        <pc:grpChg chg="add mod">
          <ac:chgData name="SCHOOTS Vincent" userId="a815cadc-b4c0-4b1a-93db-cc15bc72650d" providerId="ADAL" clId="{181187F3-5483-4E51-A433-D0F1F418E410}" dt="2024-02-19T12:51:04.253" v="39" actId="14861"/>
          <ac:grpSpMkLst>
            <pc:docMk/>
            <pc:sldMk cId="256809453" sldId="386"/>
            <ac:grpSpMk id="6" creationId="{B5EEC5C8-7154-41BF-864F-08D6DF9BFC6D}"/>
          </ac:grpSpMkLst>
        </pc:grpChg>
        <pc:grpChg chg="add mod ord">
          <ac:chgData name="SCHOOTS Vincent" userId="a815cadc-b4c0-4b1a-93db-cc15bc72650d" providerId="ADAL" clId="{181187F3-5483-4E51-A433-D0F1F418E410}" dt="2024-02-19T12:52:48.956" v="83" actId="167"/>
          <ac:grpSpMkLst>
            <pc:docMk/>
            <pc:sldMk cId="256809453" sldId="386"/>
            <ac:grpSpMk id="9" creationId="{9A828A11-9D39-461A-9F26-0BC2EBA03174}"/>
          </ac:grpSpMkLst>
        </pc:grpChg>
        <pc:picChg chg="mod">
          <ac:chgData name="SCHOOTS Vincent" userId="a815cadc-b4c0-4b1a-93db-cc15bc72650d" providerId="ADAL" clId="{181187F3-5483-4E51-A433-D0F1F418E410}" dt="2024-02-19T12:50:16.799" v="37"/>
          <ac:picMkLst>
            <pc:docMk/>
            <pc:sldMk cId="256809453" sldId="386"/>
            <ac:picMk id="7" creationId="{42315186-7F07-47D0-9767-1AF5FC75EF15}"/>
          </ac:picMkLst>
        </pc:picChg>
        <pc:picChg chg="mod">
          <ac:chgData name="SCHOOTS Vincent" userId="a815cadc-b4c0-4b1a-93db-cc15bc72650d" providerId="ADAL" clId="{181187F3-5483-4E51-A433-D0F1F418E410}" dt="2024-02-19T12:52:10.605" v="45"/>
          <ac:picMkLst>
            <pc:docMk/>
            <pc:sldMk cId="256809453" sldId="386"/>
            <ac:picMk id="10" creationId="{0FD33C71-716E-4ED9-878D-D072AC809B5E}"/>
          </ac:picMkLst>
        </pc:picChg>
        <pc:picChg chg="add mod">
          <ac:chgData name="SCHOOTS Vincent" userId="a815cadc-b4c0-4b1a-93db-cc15bc72650d" providerId="ADAL" clId="{181187F3-5483-4E51-A433-D0F1F418E410}" dt="2024-02-19T12:56:19.029" v="94"/>
          <ac:picMkLst>
            <pc:docMk/>
            <pc:sldMk cId="256809453" sldId="386"/>
            <ac:picMk id="12" creationId="{C49174E3-EA38-44AD-92E5-B5D0B72A718B}"/>
          </ac:picMkLst>
        </pc:picChg>
      </pc:sldChg>
      <pc:sldChg chg="modSp new mod">
        <pc:chgData name="SCHOOTS Vincent" userId="a815cadc-b4c0-4b1a-93db-cc15bc72650d" providerId="ADAL" clId="{181187F3-5483-4E51-A433-D0F1F418E410}" dt="2024-02-19T12:58:17.797" v="261" actId="14100"/>
        <pc:sldMkLst>
          <pc:docMk/>
          <pc:sldMk cId="2838673184" sldId="387"/>
        </pc:sldMkLst>
        <pc:spChg chg="mod">
          <ac:chgData name="SCHOOTS Vincent" userId="a815cadc-b4c0-4b1a-93db-cc15bc72650d" providerId="ADAL" clId="{181187F3-5483-4E51-A433-D0F1F418E410}" dt="2024-02-19T12:57:06.803" v="107" actId="20577"/>
          <ac:spMkLst>
            <pc:docMk/>
            <pc:sldMk cId="2838673184" sldId="387"/>
            <ac:spMk id="2" creationId="{C2ED8E60-5BEE-41B7-845D-E9A67F8566F9}"/>
          </ac:spMkLst>
        </pc:spChg>
        <pc:spChg chg="mod">
          <ac:chgData name="SCHOOTS Vincent" userId="a815cadc-b4c0-4b1a-93db-cc15bc72650d" providerId="ADAL" clId="{181187F3-5483-4E51-A433-D0F1F418E410}" dt="2024-02-19T12:58:17.797" v="261" actId="14100"/>
          <ac:spMkLst>
            <pc:docMk/>
            <pc:sldMk cId="2838673184" sldId="387"/>
            <ac:spMk id="3" creationId="{FBFA96B3-3F10-4B08-BF03-3B78425999B9}"/>
          </ac:spMkLst>
        </pc:spChg>
      </pc:sldChg>
      <pc:sldChg chg="addSp modSp add mod modAnim">
        <pc:chgData name="SCHOOTS Vincent" userId="a815cadc-b4c0-4b1a-93db-cc15bc72650d" providerId="ADAL" clId="{181187F3-5483-4E51-A433-D0F1F418E410}" dt="2024-02-19T13:03:00.833" v="715"/>
        <pc:sldMkLst>
          <pc:docMk/>
          <pc:sldMk cId="2475657287" sldId="388"/>
        </pc:sldMkLst>
        <pc:spChg chg="add mod">
          <ac:chgData name="SCHOOTS Vincent" userId="a815cadc-b4c0-4b1a-93db-cc15bc72650d" providerId="ADAL" clId="{181187F3-5483-4E51-A433-D0F1F418E410}" dt="2024-02-19T12:59:37.687" v="460" actId="1076"/>
          <ac:spMkLst>
            <pc:docMk/>
            <pc:sldMk cId="2475657287" sldId="388"/>
            <ac:spMk id="2" creationId="{D2A64DEC-6C56-4B80-A65E-716CC21A6D02}"/>
          </ac:spMkLst>
        </pc:spChg>
        <pc:spChg chg="add mod">
          <ac:chgData name="SCHOOTS Vincent" userId="a815cadc-b4c0-4b1a-93db-cc15bc72650d" providerId="ADAL" clId="{181187F3-5483-4E51-A433-D0F1F418E410}" dt="2024-02-19T13:01:05.449" v="600" actId="1076"/>
          <ac:spMkLst>
            <pc:docMk/>
            <pc:sldMk cId="2475657287" sldId="388"/>
            <ac:spMk id="3" creationId="{FC493AA0-CF65-4784-AEDB-4100D03F2958}"/>
          </ac:spMkLst>
        </pc:spChg>
        <pc:spChg chg="mod">
          <ac:chgData name="SCHOOTS Vincent" userId="a815cadc-b4c0-4b1a-93db-cc15bc72650d" providerId="ADAL" clId="{181187F3-5483-4E51-A433-D0F1F418E410}" dt="2024-02-19T13:01:10.446" v="603" actId="1076"/>
          <ac:spMkLst>
            <pc:docMk/>
            <pc:sldMk cId="2475657287" sldId="388"/>
            <ac:spMk id="11" creationId="{6DEC496C-31D8-448F-9460-06D4532222BB}"/>
          </ac:spMkLst>
        </pc:spChg>
        <pc:spChg chg="add mod">
          <ac:chgData name="SCHOOTS Vincent" userId="a815cadc-b4c0-4b1a-93db-cc15bc72650d" providerId="ADAL" clId="{181187F3-5483-4E51-A433-D0F1F418E410}" dt="2024-02-19T13:02:38.300" v="713" actId="20577"/>
          <ac:spMkLst>
            <pc:docMk/>
            <pc:sldMk cId="2475657287" sldId="388"/>
            <ac:spMk id="18" creationId="{AC70826F-9592-4926-9627-CA82527FF9C8}"/>
          </ac:spMkLst>
        </pc:spChg>
        <pc:cxnChg chg="mod">
          <ac:chgData name="SCHOOTS Vincent" userId="a815cadc-b4c0-4b1a-93db-cc15bc72650d" providerId="ADAL" clId="{181187F3-5483-4E51-A433-D0F1F418E410}" dt="2024-02-19T13:01:10.446" v="603" actId="1076"/>
          <ac:cxnSpMkLst>
            <pc:docMk/>
            <pc:sldMk cId="2475657287" sldId="388"/>
            <ac:cxnSpMk id="12" creationId="{3A8FAFAB-E134-4306-AB2B-2406687CD64A}"/>
          </ac:cxnSpMkLst>
        </pc:cxnChg>
        <pc:cxnChg chg="mod">
          <ac:chgData name="SCHOOTS Vincent" userId="a815cadc-b4c0-4b1a-93db-cc15bc72650d" providerId="ADAL" clId="{181187F3-5483-4E51-A433-D0F1F418E410}" dt="2024-02-19T13:01:10.446" v="603" actId="1076"/>
          <ac:cxnSpMkLst>
            <pc:docMk/>
            <pc:sldMk cId="2475657287" sldId="388"/>
            <ac:cxnSpMk id="19" creationId="{6DFCD758-ECD9-45CB-B5DF-D7866AD7268A}"/>
          </ac:cxnSpMkLst>
        </pc:cxnChg>
        <pc:cxnChg chg="mod">
          <ac:chgData name="SCHOOTS Vincent" userId="a815cadc-b4c0-4b1a-93db-cc15bc72650d" providerId="ADAL" clId="{181187F3-5483-4E51-A433-D0F1F418E410}" dt="2024-02-19T13:01:10.446" v="603" actId="1076"/>
          <ac:cxnSpMkLst>
            <pc:docMk/>
            <pc:sldMk cId="2475657287" sldId="388"/>
            <ac:cxnSpMk id="23" creationId="{D1593B4D-91BF-4C58-97D6-28BAECE786D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04C2F46-8E5B-44EE-BE8D-C5BB2304377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296B2F-2F69-48E0-91BF-56E72F7194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6B2F-2F69-48E0-91BF-56E72F7194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8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Pick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, open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complete </a:t>
            </a:r>
            <a:r>
              <a:rPr lang="nl-NL" dirty="0" err="1"/>
              <a:t>the</a:t>
            </a:r>
            <a:r>
              <a:rPr lang="nl-NL" dirty="0"/>
              <a:t> code (stars </a:t>
            </a:r>
            <a:r>
              <a:rPr lang="nl-NL" dirty="0" err="1"/>
              <a:t>indicate</a:t>
            </a:r>
            <a:r>
              <a:rPr lang="nl-NL" dirty="0"/>
              <a:t> </a:t>
            </a:r>
            <a:r>
              <a:rPr lang="nl-NL" dirty="0" err="1"/>
              <a:t>challenge</a:t>
            </a:r>
            <a:r>
              <a:rPr lang="nl-NL" dirty="0"/>
              <a:t> level)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96B2F-2F69-48E0-91BF-56E72F7194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0889-5398-404C-93F7-A0EFDC6D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31"/>
            <a:ext cx="9144000" cy="993649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EF88D-B823-4842-AB0C-6FAD12370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075"/>
            <a:ext cx="9144000" cy="914400"/>
          </a:xfrm>
        </p:spPr>
        <p:txBody>
          <a:bodyPr/>
          <a:lstStyle>
            <a:lvl1pPr marL="0" indent="0" algn="ctr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BE57A-C5BE-4F4F-BE73-92AF6CE6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3B92E-43C6-4769-8502-4FAF2E46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6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8F153-721D-488C-9761-DD7651CE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687AE-7609-45DC-8682-54F08DB8A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812AF-3060-4C52-B597-BB2E1C8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9E277-CFAA-41E5-86F5-385AAE46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0E41D-BBC4-433E-90C8-4F16FFB0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0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4CA02-C2C9-49E5-B399-219C5066E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277179-C89E-4B86-91B5-57042DC2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8160-857F-4285-9C5B-E07AF2EF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5C633-F81C-4FDD-9A09-721766F6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CA371-DC62-4967-9B69-10DE2336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24A3-4041-4DD6-8E25-D8BE8400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51373"/>
            <a:ext cx="6239257" cy="49371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8B5F6-398A-46F7-A344-65F9A119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066800"/>
            <a:ext cx="11706225" cy="5110163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1962E-09E9-4B04-AEB5-92F30820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20" y="6416115"/>
            <a:ext cx="8595361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007A1-B191-49E4-A87C-511C4FEE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A643E-2DBC-4CA8-9838-43CF8A91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0112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68187-EEC8-4399-BB65-ECDAE31B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11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1B70B-67B6-46F4-9629-3A5633AD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E6147-CE57-4FBB-8573-8B5FF61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5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0B603-7189-4771-8CD1-067D4236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39A23-4FB8-4210-A4BA-D3935B60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599" y="1340285"/>
            <a:ext cx="5791201" cy="483667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F2000-04D5-47D4-830A-B7EE39AB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40285"/>
            <a:ext cx="5762623" cy="48366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56E97-C9E1-433D-BC4E-85E0186A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5FE8A-CB9B-4DC2-8D74-7A3ABE7D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6B6F2-E0A8-4280-A5B5-B9EE0163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5" y="219739"/>
            <a:ext cx="10883661" cy="76218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73A65-C879-458B-A4A9-D0BE0DC2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95" y="1056035"/>
            <a:ext cx="58580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920DF5-3CAE-40A6-A0DE-7372AE51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996" y="1954061"/>
            <a:ext cx="5858004" cy="423560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A41A4C-69D3-415D-93A9-4C41380C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592" y="1058710"/>
            <a:ext cx="56342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BF6557-982B-4114-AAC7-3CD7E8BD3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591" y="1966455"/>
            <a:ext cx="5634231" cy="42232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877B34-EC3E-4CD6-B03C-8FB56B15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F684FC-3212-42C8-ABDE-1455D84E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250DB-A3C0-4060-B8CD-49B91F3B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39F9CC-D407-4398-B7B0-23F4C82D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57B74-B8DC-4231-9714-028D6040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9B90E9-9DBE-48CA-8D1E-D07A96ED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C75259-666D-417C-AECA-90E55EBC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390912-98C3-40F8-8CB3-F8F6E8AF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9384B-7EAF-466E-B877-3CBDC6E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75FCF-9EB1-4B5B-9C29-877BA80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BC32B-0680-45BC-9030-E99DFE4F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4640E-3FAD-45C6-A87B-C2009CE6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A8B98-233A-42C8-953C-AA501E12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F747-F9C8-4E30-B455-0690ABE1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DF0F8-F998-4F9E-B8B1-843BB18C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0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225C1-F62A-41F2-B783-5DA0BF9A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5A851B-9EB8-4397-9572-A153C276A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5FCBCC-690A-4D95-9ABA-D67DBEB5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A09EA-8527-4D54-A543-FD18298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DAB926-9E38-4F8A-B3EA-154086A1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Franck JAOTOMBO - Job Interview 2020-12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9D844A-8E99-4895-BFBC-F5055B8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AE50A5-F5AC-47B2-B73B-13ABD3F4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82676"/>
            <a:ext cx="6227065" cy="64638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7F8DE-D257-4A09-9462-4F9A147A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200912"/>
            <a:ext cx="11706225" cy="4976051"/>
          </a:xfrm>
          <a:prstGeom prst="rect">
            <a:avLst/>
          </a:prstGeom>
          <a:noFill/>
          <a:ln w="1270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D7D45-7AC1-45A8-88C9-D283E3A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599" y="6356350"/>
            <a:ext cx="8595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40DA5-102D-4EFD-83B7-60D3D39F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2824" y="6356350"/>
            <a:ext cx="761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191025DA-FE1A-48B5-936D-E65C5671ED0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0832D3-DA0A-4DA7-99B1-DE1B8CC09F5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5352" y="109524"/>
            <a:ext cx="719532" cy="7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000" b="0" kern="1200">
          <a:solidFill>
            <a:schemeClr val="tx1">
              <a:lumMod val="65000"/>
              <a:lumOff val="35000"/>
            </a:schemeClr>
          </a:solidFill>
          <a:effectLst/>
          <a:latin typeface="Poppins SemiBold" panose="00000700000000000000" pitchFamily="2" charset="0"/>
          <a:ea typeface="+mn-ea"/>
          <a:cs typeface="Poppins SemiBold" panose="00000700000000000000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erif SC" panose="02020400000000000000" pitchFamily="18" charset="-128"/>
          <a:ea typeface="Noto Serif SC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828A11-9D39-461A-9F26-0BC2EBA03174}"/>
              </a:ext>
            </a:extLst>
          </p:cNvPr>
          <p:cNvGrpSpPr/>
          <p:nvPr/>
        </p:nvGrpSpPr>
        <p:grpSpPr>
          <a:xfrm>
            <a:off x="1977333" y="3101758"/>
            <a:ext cx="1905438" cy="2987137"/>
            <a:chOff x="1057673" y="322388"/>
            <a:chExt cx="1905438" cy="2987137"/>
          </a:xfrm>
          <a:effectLst/>
        </p:grpSpPr>
        <p:pic>
          <p:nvPicPr>
            <p:cNvPr id="10" name="Graphic 9" descr="Whole pizza outline">
              <a:extLst>
                <a:ext uri="{FF2B5EF4-FFF2-40B4-BE49-F238E27FC236}">
                  <a16:creationId xmlns:a16="http://schemas.microsoft.com/office/drawing/2014/main" id="{0FD33C71-716E-4ED9-878D-D072AC80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73" y="783264"/>
              <a:ext cx="1905438" cy="1905438"/>
            </a:xfrm>
            <a:prstGeom prst="rect">
              <a:avLst/>
            </a:prstGeom>
          </p:spPr>
        </p:pic>
        <p:sp>
          <p:nvSpPr>
            <p:cNvPr id="11" name="Graphic 16" descr="Planet outline">
              <a:extLst>
                <a:ext uri="{FF2B5EF4-FFF2-40B4-BE49-F238E27FC236}">
                  <a16:creationId xmlns:a16="http://schemas.microsoft.com/office/drawing/2014/main" id="{3C48F8BF-3BD0-4E10-AC1C-0D4E0D4BDA37}"/>
                </a:ext>
              </a:extLst>
            </p:cNvPr>
            <p:cNvSpPr/>
            <p:nvPr/>
          </p:nvSpPr>
          <p:spPr>
            <a:xfrm rot="14048072">
              <a:off x="384135" y="1054821"/>
              <a:ext cx="2987137" cy="1522271"/>
            </a:xfrm>
            <a:custGeom>
              <a:avLst/>
              <a:gdLst>
                <a:gd name="connsiteX0" fmla="*/ 2979583 w 2987137"/>
                <a:gd name="connsiteY0" fmla="*/ 222396 h 1522271"/>
                <a:gd name="connsiteX1" fmla="*/ 2108064 w 2987137"/>
                <a:gd name="connsiteY1" fmla="*/ 290628 h 1522271"/>
                <a:gd name="connsiteX2" fmla="*/ 954252 w 2987137"/>
                <a:gd name="connsiteY2" fmla="*/ 193146 h 1522271"/>
                <a:gd name="connsiteX3" fmla="*/ 663642 w 2987137"/>
                <a:gd name="connsiteY3" fmla="*/ 818636 h 1522271"/>
                <a:gd name="connsiteX4" fmla="*/ 666814 w 2987137"/>
                <a:gd name="connsiteY4" fmla="*/ 886867 h 1522271"/>
                <a:gd name="connsiteX5" fmla="*/ 6096 w 2987137"/>
                <a:gd name="connsiteY5" fmla="*/ 1451004 h 1522271"/>
                <a:gd name="connsiteX6" fmla="*/ 188274 w 2987137"/>
                <a:gd name="connsiteY6" fmla="*/ 1522271 h 1522271"/>
                <a:gd name="connsiteX7" fmla="*/ 544441 w 2987137"/>
                <a:gd name="connsiteY7" fmla="*/ 1472019 h 1522271"/>
                <a:gd name="connsiteX8" fmla="*/ 1609225 w 2987137"/>
                <a:gd name="connsiteY8" fmla="*/ 1118376 h 1522271"/>
                <a:gd name="connsiteX9" fmla="*/ 2613112 w 2987137"/>
                <a:gd name="connsiteY9" fmla="*/ 617353 h 1522271"/>
                <a:gd name="connsiteX10" fmla="*/ 2979583 w 2987137"/>
                <a:gd name="connsiteY10" fmla="*/ 222396 h 1522271"/>
                <a:gd name="connsiteX11" fmla="*/ 1430732 w 2987137"/>
                <a:gd name="connsiteY11" fmla="*/ 69831 h 1522271"/>
                <a:gd name="connsiteX12" fmla="*/ 2190829 w 2987137"/>
                <a:gd name="connsiteY12" fmla="*/ 573003 h 1522271"/>
                <a:gd name="connsiteX13" fmla="*/ 1514281 w 2987137"/>
                <a:gd name="connsiteY13" fmla="*/ 888641 h 1522271"/>
                <a:gd name="connsiteX14" fmla="*/ 806552 w 2987137"/>
                <a:gd name="connsiteY14" fmla="*/ 1144508 h 1522271"/>
                <a:gd name="connsiteX15" fmla="*/ 1155562 w 2987137"/>
                <a:gd name="connsiteY15" fmla="*/ 143019 h 1522271"/>
                <a:gd name="connsiteX16" fmla="*/ 1430869 w 2987137"/>
                <a:gd name="connsiteY16" fmla="*/ 70070 h 1522271"/>
                <a:gd name="connsiteX17" fmla="*/ 2251794 w 2987137"/>
                <a:gd name="connsiteY17" fmla="*/ 540013 h 1522271"/>
                <a:gd name="connsiteX18" fmla="*/ 2241252 w 2987137"/>
                <a:gd name="connsiteY18" fmla="*/ 510776 h 1522271"/>
                <a:gd name="connsiteX19" fmla="*/ 2360657 w 2987137"/>
                <a:gd name="connsiteY19" fmla="*/ 477752 h 1522271"/>
                <a:gd name="connsiteX20" fmla="*/ 2360930 w 2987137"/>
                <a:gd name="connsiteY20" fmla="*/ 478366 h 1522271"/>
                <a:gd name="connsiteX21" fmla="*/ 2251794 w 2987137"/>
                <a:gd name="connsiteY21" fmla="*/ 540013 h 1522271"/>
                <a:gd name="connsiteX22" fmla="*/ 740299 w 2987137"/>
                <a:gd name="connsiteY22" fmla="*/ 1163852 h 1522271"/>
                <a:gd name="connsiteX23" fmla="*/ 625057 w 2987137"/>
                <a:gd name="connsiteY23" fmla="*/ 1195614 h 1522271"/>
                <a:gd name="connsiteX24" fmla="*/ 624818 w 2987137"/>
                <a:gd name="connsiteY24" fmla="*/ 1195000 h 1522271"/>
                <a:gd name="connsiteX25" fmla="*/ 728222 w 2987137"/>
                <a:gd name="connsiteY25" fmla="*/ 1136560 h 1522271"/>
                <a:gd name="connsiteX26" fmla="*/ 740299 w 2987137"/>
                <a:gd name="connsiteY26" fmla="*/ 1163852 h 1522271"/>
                <a:gd name="connsiteX27" fmla="*/ 2576745 w 2987137"/>
                <a:gd name="connsiteY27" fmla="*/ 559527 h 1522271"/>
                <a:gd name="connsiteX28" fmla="*/ 1583161 w 2987137"/>
                <a:gd name="connsiteY28" fmla="*/ 1055296 h 1522271"/>
                <a:gd name="connsiteX29" fmla="*/ 529431 w 2987137"/>
                <a:gd name="connsiteY29" fmla="*/ 1405425 h 1522271"/>
                <a:gd name="connsiteX30" fmla="*/ 69176 w 2987137"/>
                <a:gd name="connsiteY30" fmla="*/ 1424905 h 1522271"/>
                <a:gd name="connsiteX31" fmla="*/ 675957 w 2987137"/>
                <a:gd name="connsiteY31" fmla="*/ 959260 h 1522271"/>
                <a:gd name="connsiteX32" fmla="*/ 704000 w 2987137"/>
                <a:gd name="connsiteY32" fmla="*/ 1071842 h 1522271"/>
                <a:gd name="connsiteX33" fmla="*/ 701919 w 2987137"/>
                <a:gd name="connsiteY33" fmla="*/ 1073036 h 1522271"/>
                <a:gd name="connsiteX34" fmla="*/ 421352 w 2987137"/>
                <a:gd name="connsiteY34" fmla="*/ 1240203 h 1522271"/>
                <a:gd name="connsiteX35" fmla="*/ 410340 w 2987137"/>
                <a:gd name="connsiteY35" fmla="*/ 1290738 h 1522271"/>
                <a:gd name="connsiteX36" fmla="*/ 441378 w 2987137"/>
                <a:gd name="connsiteY36" fmla="*/ 1307547 h 1522271"/>
                <a:gd name="connsiteX37" fmla="*/ 448781 w 2987137"/>
                <a:gd name="connsiteY37" fmla="*/ 1306797 h 1522271"/>
                <a:gd name="connsiteX38" fmla="*/ 1540482 w 2987137"/>
                <a:gd name="connsiteY38" fmla="*/ 951346 h 1522271"/>
                <a:gd name="connsiteX39" fmla="*/ 2564600 w 2987137"/>
                <a:gd name="connsiteY39" fmla="*/ 432788 h 1522271"/>
                <a:gd name="connsiteX40" fmla="*/ 2575449 w 2987137"/>
                <a:gd name="connsiteY40" fmla="*/ 382167 h 1522271"/>
                <a:gd name="connsiteX41" fmla="*/ 2537035 w 2987137"/>
                <a:gd name="connsiteY41" fmla="*/ 366262 h 1522271"/>
                <a:gd name="connsiteX42" fmla="*/ 2222932 w 2987137"/>
                <a:gd name="connsiteY42" fmla="*/ 445069 h 1522271"/>
                <a:gd name="connsiteX43" fmla="*/ 2212356 w 2987137"/>
                <a:gd name="connsiteY43" fmla="*/ 447526 h 1522271"/>
                <a:gd name="connsiteX44" fmla="*/ 2152756 w 2987137"/>
                <a:gd name="connsiteY44" fmla="*/ 348590 h 1522271"/>
                <a:gd name="connsiteX45" fmla="*/ 2916674 w 2987137"/>
                <a:gd name="connsiteY45" fmla="*/ 248392 h 1522271"/>
                <a:gd name="connsiteX46" fmla="*/ 2576745 w 2987137"/>
                <a:gd name="connsiteY46" fmla="*/ 559527 h 15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87137" h="1522271">
                  <a:moveTo>
                    <a:pt x="2979583" y="222396"/>
                  </a:moveTo>
                  <a:cubicBezTo>
                    <a:pt x="2919983" y="78155"/>
                    <a:pt x="2473102" y="179718"/>
                    <a:pt x="2108064" y="290628"/>
                  </a:cubicBezTo>
                  <a:cubicBezTo>
                    <a:pt x="1816365" y="-54909"/>
                    <a:pt x="1299786" y="-98550"/>
                    <a:pt x="954252" y="193146"/>
                  </a:cubicBezTo>
                  <a:cubicBezTo>
                    <a:pt x="770007" y="348682"/>
                    <a:pt x="663689" y="577520"/>
                    <a:pt x="663642" y="818636"/>
                  </a:cubicBezTo>
                  <a:cubicBezTo>
                    <a:pt x="663642" y="841596"/>
                    <a:pt x="664938" y="864248"/>
                    <a:pt x="666814" y="886867"/>
                  </a:cubicBezTo>
                  <a:cubicBezTo>
                    <a:pt x="332276" y="1064951"/>
                    <a:pt x="-53265" y="1307274"/>
                    <a:pt x="6096" y="1451004"/>
                  </a:cubicBezTo>
                  <a:cubicBezTo>
                    <a:pt x="14898" y="1472257"/>
                    <a:pt x="35504" y="1522271"/>
                    <a:pt x="188274" y="1522271"/>
                  </a:cubicBezTo>
                  <a:cubicBezTo>
                    <a:pt x="308446" y="1518232"/>
                    <a:pt x="427844" y="1501386"/>
                    <a:pt x="544441" y="1472019"/>
                  </a:cubicBezTo>
                  <a:cubicBezTo>
                    <a:pt x="908312" y="1383001"/>
                    <a:pt x="1264398" y="1264735"/>
                    <a:pt x="1609225" y="1118376"/>
                  </a:cubicBezTo>
                  <a:cubicBezTo>
                    <a:pt x="1956795" y="978669"/>
                    <a:pt x="2292517" y="811117"/>
                    <a:pt x="2613112" y="617353"/>
                  </a:cubicBezTo>
                  <a:cubicBezTo>
                    <a:pt x="3033349" y="352582"/>
                    <a:pt x="2992888" y="254601"/>
                    <a:pt x="2979583" y="222396"/>
                  </a:cubicBezTo>
                  <a:close/>
                  <a:moveTo>
                    <a:pt x="1430732" y="69831"/>
                  </a:moveTo>
                  <a:cubicBezTo>
                    <a:pt x="1768569" y="46991"/>
                    <a:pt x="2079895" y="253083"/>
                    <a:pt x="2190829" y="573003"/>
                  </a:cubicBezTo>
                  <a:cubicBezTo>
                    <a:pt x="2021820" y="663034"/>
                    <a:pt x="1798806" y="771078"/>
                    <a:pt x="1514281" y="888641"/>
                  </a:cubicBezTo>
                  <a:cubicBezTo>
                    <a:pt x="1226789" y="1007432"/>
                    <a:pt x="990606" y="1088798"/>
                    <a:pt x="806552" y="1144508"/>
                  </a:cubicBezTo>
                  <a:cubicBezTo>
                    <a:pt x="626374" y="771577"/>
                    <a:pt x="782634" y="323194"/>
                    <a:pt x="1155562" y="143019"/>
                  </a:cubicBezTo>
                  <a:cubicBezTo>
                    <a:pt x="1241830" y="101340"/>
                    <a:pt x="1335283" y="76576"/>
                    <a:pt x="1430869" y="70070"/>
                  </a:cubicBezTo>
                  <a:close/>
                  <a:moveTo>
                    <a:pt x="2251794" y="540013"/>
                  </a:moveTo>
                  <a:cubicBezTo>
                    <a:pt x="2248382" y="530256"/>
                    <a:pt x="2244970" y="520328"/>
                    <a:pt x="2241252" y="510776"/>
                  </a:cubicBezTo>
                  <a:cubicBezTo>
                    <a:pt x="2282327" y="498880"/>
                    <a:pt x="2322130" y="487874"/>
                    <a:pt x="2360657" y="477752"/>
                  </a:cubicBezTo>
                  <a:cubicBezTo>
                    <a:pt x="2361953" y="477411"/>
                    <a:pt x="2362090" y="477752"/>
                    <a:pt x="2360930" y="478366"/>
                  </a:cubicBezTo>
                  <a:cubicBezTo>
                    <a:pt x="2327930" y="497539"/>
                    <a:pt x="2291549" y="518087"/>
                    <a:pt x="2251794" y="540013"/>
                  </a:cubicBezTo>
                  <a:close/>
                  <a:moveTo>
                    <a:pt x="740299" y="1163852"/>
                  </a:moveTo>
                  <a:cubicBezTo>
                    <a:pt x="698815" y="1175793"/>
                    <a:pt x="660401" y="1186379"/>
                    <a:pt x="625057" y="1195614"/>
                  </a:cubicBezTo>
                  <a:cubicBezTo>
                    <a:pt x="623760" y="1195955"/>
                    <a:pt x="623658" y="1195614"/>
                    <a:pt x="624818" y="1195000"/>
                  </a:cubicBezTo>
                  <a:cubicBezTo>
                    <a:pt x="657740" y="1175827"/>
                    <a:pt x="692333" y="1156312"/>
                    <a:pt x="728222" y="1136560"/>
                  </a:cubicBezTo>
                  <a:cubicBezTo>
                    <a:pt x="732112" y="1145737"/>
                    <a:pt x="736103" y="1154846"/>
                    <a:pt x="740299" y="1163852"/>
                  </a:cubicBezTo>
                  <a:close/>
                  <a:moveTo>
                    <a:pt x="2576745" y="559527"/>
                  </a:moveTo>
                  <a:cubicBezTo>
                    <a:pt x="2259436" y="751257"/>
                    <a:pt x="1927159" y="917053"/>
                    <a:pt x="1583161" y="1055296"/>
                  </a:cubicBezTo>
                  <a:cubicBezTo>
                    <a:pt x="1241919" y="1200189"/>
                    <a:pt x="889528" y="1317280"/>
                    <a:pt x="529431" y="1405425"/>
                  </a:cubicBezTo>
                  <a:cubicBezTo>
                    <a:pt x="190628" y="1481776"/>
                    <a:pt x="80161" y="1451549"/>
                    <a:pt x="69176" y="1424905"/>
                  </a:cubicBezTo>
                  <a:cubicBezTo>
                    <a:pt x="50788" y="1380555"/>
                    <a:pt x="200419" y="1215333"/>
                    <a:pt x="675957" y="959260"/>
                  </a:cubicBezTo>
                  <a:cubicBezTo>
                    <a:pt x="682613" y="997409"/>
                    <a:pt x="691985" y="1035031"/>
                    <a:pt x="704000" y="1071842"/>
                  </a:cubicBezTo>
                  <a:lnTo>
                    <a:pt x="701919" y="1073036"/>
                  </a:lnTo>
                  <a:cubicBezTo>
                    <a:pt x="596161" y="1131033"/>
                    <a:pt x="501626" y="1187358"/>
                    <a:pt x="421352" y="1240203"/>
                  </a:cubicBezTo>
                  <a:cubicBezTo>
                    <a:pt x="404356" y="1251116"/>
                    <a:pt x="399426" y="1273742"/>
                    <a:pt x="410340" y="1290738"/>
                  </a:cubicBezTo>
                  <a:cubicBezTo>
                    <a:pt x="417118" y="1301294"/>
                    <a:pt x="428834" y="1307639"/>
                    <a:pt x="441378" y="1307547"/>
                  </a:cubicBezTo>
                  <a:cubicBezTo>
                    <a:pt x="443865" y="1307551"/>
                    <a:pt x="446345" y="1307298"/>
                    <a:pt x="448781" y="1306797"/>
                  </a:cubicBezTo>
                  <a:cubicBezTo>
                    <a:pt x="618643" y="1272340"/>
                    <a:pt x="986273" y="1180296"/>
                    <a:pt x="1540482" y="951346"/>
                  </a:cubicBezTo>
                  <a:cubicBezTo>
                    <a:pt x="2094691" y="722395"/>
                    <a:pt x="2419916" y="528312"/>
                    <a:pt x="2564600" y="432788"/>
                  </a:cubicBezTo>
                  <a:cubicBezTo>
                    <a:pt x="2581573" y="421806"/>
                    <a:pt x="2586431" y="399143"/>
                    <a:pt x="2575449" y="382167"/>
                  </a:cubicBezTo>
                  <a:cubicBezTo>
                    <a:pt x="2567189" y="369404"/>
                    <a:pt x="2551899" y="363072"/>
                    <a:pt x="2537035" y="366262"/>
                  </a:cubicBezTo>
                  <a:cubicBezTo>
                    <a:pt x="2442978" y="385367"/>
                    <a:pt x="2336708" y="412011"/>
                    <a:pt x="2222932" y="445069"/>
                  </a:cubicBezTo>
                  <a:lnTo>
                    <a:pt x="2212356" y="447526"/>
                  </a:lnTo>
                  <a:cubicBezTo>
                    <a:pt x="2194855" y="413178"/>
                    <a:pt x="2174938" y="380116"/>
                    <a:pt x="2152756" y="348590"/>
                  </a:cubicBezTo>
                  <a:cubicBezTo>
                    <a:pt x="2673770" y="192818"/>
                    <a:pt x="2898217" y="203701"/>
                    <a:pt x="2916674" y="248392"/>
                  </a:cubicBezTo>
                  <a:cubicBezTo>
                    <a:pt x="2927523" y="275105"/>
                    <a:pt x="2870686" y="374416"/>
                    <a:pt x="2576745" y="559527"/>
                  </a:cubicBezTo>
                  <a:close/>
                </a:path>
              </a:pathLst>
            </a:custGeom>
            <a:solidFill>
              <a:schemeClr val="tx1"/>
            </a:solidFill>
            <a:ln w="34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97D8246-BBFD-44AB-8EAD-7F6B3A6D0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C62FFF-6905-4C9F-BD5B-D6378C9F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4410075"/>
            <a:ext cx="9144000" cy="914400"/>
          </a:xfrm>
        </p:spPr>
        <p:txBody>
          <a:bodyPr/>
          <a:lstStyle/>
          <a:p>
            <a:r>
              <a:rPr lang="nl-NL" dirty="0"/>
              <a:t>Python </a:t>
            </a:r>
            <a:r>
              <a:rPr lang="nl-NL" dirty="0" err="1"/>
              <a:t>practice</a:t>
            </a:r>
            <a:r>
              <a:rPr lang="nl-NL" dirty="0"/>
              <a:t> case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003E-6F86-47FA-BD8E-DE9077E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1</a:t>
            </a:fld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EEC5C8-7154-41BF-864F-08D6DF9BFC6D}"/>
              </a:ext>
            </a:extLst>
          </p:cNvPr>
          <p:cNvGrpSpPr/>
          <p:nvPr/>
        </p:nvGrpSpPr>
        <p:grpSpPr>
          <a:xfrm>
            <a:off x="1982583" y="3107008"/>
            <a:ext cx="1905438" cy="2987137"/>
            <a:chOff x="1057673" y="322388"/>
            <a:chExt cx="1905438" cy="2987137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7" name="Graphic 6" descr="Whole pizza outline">
              <a:extLst>
                <a:ext uri="{FF2B5EF4-FFF2-40B4-BE49-F238E27FC236}">
                  <a16:creationId xmlns:a16="http://schemas.microsoft.com/office/drawing/2014/main" id="{42315186-7F07-47D0-9767-1AF5FC75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73" y="783264"/>
              <a:ext cx="1905438" cy="1905438"/>
            </a:xfrm>
            <a:prstGeom prst="rect">
              <a:avLst/>
            </a:prstGeom>
          </p:spPr>
        </p:pic>
        <p:sp>
          <p:nvSpPr>
            <p:cNvPr id="8" name="Graphic 16" descr="Planet outline">
              <a:extLst>
                <a:ext uri="{FF2B5EF4-FFF2-40B4-BE49-F238E27FC236}">
                  <a16:creationId xmlns:a16="http://schemas.microsoft.com/office/drawing/2014/main" id="{A87923CC-EDB9-4F20-B707-2C27F6830DBC}"/>
                </a:ext>
              </a:extLst>
            </p:cNvPr>
            <p:cNvSpPr/>
            <p:nvPr/>
          </p:nvSpPr>
          <p:spPr>
            <a:xfrm rot="14048072">
              <a:off x="384135" y="1054821"/>
              <a:ext cx="2987137" cy="1522271"/>
            </a:xfrm>
            <a:custGeom>
              <a:avLst/>
              <a:gdLst>
                <a:gd name="connsiteX0" fmla="*/ 2979583 w 2987137"/>
                <a:gd name="connsiteY0" fmla="*/ 222396 h 1522271"/>
                <a:gd name="connsiteX1" fmla="*/ 2108064 w 2987137"/>
                <a:gd name="connsiteY1" fmla="*/ 290628 h 1522271"/>
                <a:gd name="connsiteX2" fmla="*/ 954252 w 2987137"/>
                <a:gd name="connsiteY2" fmla="*/ 193146 h 1522271"/>
                <a:gd name="connsiteX3" fmla="*/ 663642 w 2987137"/>
                <a:gd name="connsiteY3" fmla="*/ 818636 h 1522271"/>
                <a:gd name="connsiteX4" fmla="*/ 666814 w 2987137"/>
                <a:gd name="connsiteY4" fmla="*/ 886867 h 1522271"/>
                <a:gd name="connsiteX5" fmla="*/ 6096 w 2987137"/>
                <a:gd name="connsiteY5" fmla="*/ 1451004 h 1522271"/>
                <a:gd name="connsiteX6" fmla="*/ 188274 w 2987137"/>
                <a:gd name="connsiteY6" fmla="*/ 1522271 h 1522271"/>
                <a:gd name="connsiteX7" fmla="*/ 544441 w 2987137"/>
                <a:gd name="connsiteY7" fmla="*/ 1472019 h 1522271"/>
                <a:gd name="connsiteX8" fmla="*/ 1609225 w 2987137"/>
                <a:gd name="connsiteY8" fmla="*/ 1118376 h 1522271"/>
                <a:gd name="connsiteX9" fmla="*/ 2613112 w 2987137"/>
                <a:gd name="connsiteY9" fmla="*/ 617353 h 1522271"/>
                <a:gd name="connsiteX10" fmla="*/ 2979583 w 2987137"/>
                <a:gd name="connsiteY10" fmla="*/ 222396 h 1522271"/>
                <a:gd name="connsiteX11" fmla="*/ 1430732 w 2987137"/>
                <a:gd name="connsiteY11" fmla="*/ 69831 h 1522271"/>
                <a:gd name="connsiteX12" fmla="*/ 2190829 w 2987137"/>
                <a:gd name="connsiteY12" fmla="*/ 573003 h 1522271"/>
                <a:gd name="connsiteX13" fmla="*/ 1514281 w 2987137"/>
                <a:gd name="connsiteY13" fmla="*/ 888641 h 1522271"/>
                <a:gd name="connsiteX14" fmla="*/ 806552 w 2987137"/>
                <a:gd name="connsiteY14" fmla="*/ 1144508 h 1522271"/>
                <a:gd name="connsiteX15" fmla="*/ 1155562 w 2987137"/>
                <a:gd name="connsiteY15" fmla="*/ 143019 h 1522271"/>
                <a:gd name="connsiteX16" fmla="*/ 1430869 w 2987137"/>
                <a:gd name="connsiteY16" fmla="*/ 70070 h 1522271"/>
                <a:gd name="connsiteX17" fmla="*/ 2251794 w 2987137"/>
                <a:gd name="connsiteY17" fmla="*/ 540013 h 1522271"/>
                <a:gd name="connsiteX18" fmla="*/ 2241252 w 2987137"/>
                <a:gd name="connsiteY18" fmla="*/ 510776 h 1522271"/>
                <a:gd name="connsiteX19" fmla="*/ 2360657 w 2987137"/>
                <a:gd name="connsiteY19" fmla="*/ 477752 h 1522271"/>
                <a:gd name="connsiteX20" fmla="*/ 2360930 w 2987137"/>
                <a:gd name="connsiteY20" fmla="*/ 478366 h 1522271"/>
                <a:gd name="connsiteX21" fmla="*/ 2251794 w 2987137"/>
                <a:gd name="connsiteY21" fmla="*/ 540013 h 1522271"/>
                <a:gd name="connsiteX22" fmla="*/ 740299 w 2987137"/>
                <a:gd name="connsiteY22" fmla="*/ 1163852 h 1522271"/>
                <a:gd name="connsiteX23" fmla="*/ 625057 w 2987137"/>
                <a:gd name="connsiteY23" fmla="*/ 1195614 h 1522271"/>
                <a:gd name="connsiteX24" fmla="*/ 624818 w 2987137"/>
                <a:gd name="connsiteY24" fmla="*/ 1195000 h 1522271"/>
                <a:gd name="connsiteX25" fmla="*/ 728222 w 2987137"/>
                <a:gd name="connsiteY25" fmla="*/ 1136560 h 1522271"/>
                <a:gd name="connsiteX26" fmla="*/ 740299 w 2987137"/>
                <a:gd name="connsiteY26" fmla="*/ 1163852 h 1522271"/>
                <a:gd name="connsiteX27" fmla="*/ 2576745 w 2987137"/>
                <a:gd name="connsiteY27" fmla="*/ 559527 h 1522271"/>
                <a:gd name="connsiteX28" fmla="*/ 1583161 w 2987137"/>
                <a:gd name="connsiteY28" fmla="*/ 1055296 h 1522271"/>
                <a:gd name="connsiteX29" fmla="*/ 529431 w 2987137"/>
                <a:gd name="connsiteY29" fmla="*/ 1405425 h 1522271"/>
                <a:gd name="connsiteX30" fmla="*/ 69176 w 2987137"/>
                <a:gd name="connsiteY30" fmla="*/ 1424905 h 1522271"/>
                <a:gd name="connsiteX31" fmla="*/ 675957 w 2987137"/>
                <a:gd name="connsiteY31" fmla="*/ 959260 h 1522271"/>
                <a:gd name="connsiteX32" fmla="*/ 704000 w 2987137"/>
                <a:gd name="connsiteY32" fmla="*/ 1071842 h 1522271"/>
                <a:gd name="connsiteX33" fmla="*/ 701919 w 2987137"/>
                <a:gd name="connsiteY33" fmla="*/ 1073036 h 1522271"/>
                <a:gd name="connsiteX34" fmla="*/ 421352 w 2987137"/>
                <a:gd name="connsiteY34" fmla="*/ 1240203 h 1522271"/>
                <a:gd name="connsiteX35" fmla="*/ 410340 w 2987137"/>
                <a:gd name="connsiteY35" fmla="*/ 1290738 h 1522271"/>
                <a:gd name="connsiteX36" fmla="*/ 441378 w 2987137"/>
                <a:gd name="connsiteY36" fmla="*/ 1307547 h 1522271"/>
                <a:gd name="connsiteX37" fmla="*/ 448781 w 2987137"/>
                <a:gd name="connsiteY37" fmla="*/ 1306797 h 1522271"/>
                <a:gd name="connsiteX38" fmla="*/ 1540482 w 2987137"/>
                <a:gd name="connsiteY38" fmla="*/ 951346 h 1522271"/>
                <a:gd name="connsiteX39" fmla="*/ 2564600 w 2987137"/>
                <a:gd name="connsiteY39" fmla="*/ 432788 h 1522271"/>
                <a:gd name="connsiteX40" fmla="*/ 2575449 w 2987137"/>
                <a:gd name="connsiteY40" fmla="*/ 382167 h 1522271"/>
                <a:gd name="connsiteX41" fmla="*/ 2537035 w 2987137"/>
                <a:gd name="connsiteY41" fmla="*/ 366262 h 1522271"/>
                <a:gd name="connsiteX42" fmla="*/ 2222932 w 2987137"/>
                <a:gd name="connsiteY42" fmla="*/ 445069 h 1522271"/>
                <a:gd name="connsiteX43" fmla="*/ 2212356 w 2987137"/>
                <a:gd name="connsiteY43" fmla="*/ 447526 h 1522271"/>
                <a:gd name="connsiteX44" fmla="*/ 2152756 w 2987137"/>
                <a:gd name="connsiteY44" fmla="*/ 348590 h 1522271"/>
                <a:gd name="connsiteX45" fmla="*/ 2916674 w 2987137"/>
                <a:gd name="connsiteY45" fmla="*/ 248392 h 1522271"/>
                <a:gd name="connsiteX46" fmla="*/ 2576745 w 2987137"/>
                <a:gd name="connsiteY46" fmla="*/ 559527 h 15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87137" h="1522271">
                  <a:moveTo>
                    <a:pt x="2979583" y="222396"/>
                  </a:moveTo>
                  <a:cubicBezTo>
                    <a:pt x="2919983" y="78155"/>
                    <a:pt x="2473102" y="179718"/>
                    <a:pt x="2108064" y="290628"/>
                  </a:cubicBezTo>
                  <a:cubicBezTo>
                    <a:pt x="1816365" y="-54909"/>
                    <a:pt x="1299786" y="-98550"/>
                    <a:pt x="954252" y="193146"/>
                  </a:cubicBezTo>
                  <a:cubicBezTo>
                    <a:pt x="770007" y="348682"/>
                    <a:pt x="663689" y="577520"/>
                    <a:pt x="663642" y="818636"/>
                  </a:cubicBezTo>
                  <a:cubicBezTo>
                    <a:pt x="663642" y="841596"/>
                    <a:pt x="664938" y="864248"/>
                    <a:pt x="666814" y="886867"/>
                  </a:cubicBezTo>
                  <a:cubicBezTo>
                    <a:pt x="332276" y="1064951"/>
                    <a:pt x="-53265" y="1307274"/>
                    <a:pt x="6096" y="1451004"/>
                  </a:cubicBezTo>
                  <a:cubicBezTo>
                    <a:pt x="14898" y="1472257"/>
                    <a:pt x="35504" y="1522271"/>
                    <a:pt x="188274" y="1522271"/>
                  </a:cubicBezTo>
                  <a:cubicBezTo>
                    <a:pt x="308446" y="1518232"/>
                    <a:pt x="427844" y="1501386"/>
                    <a:pt x="544441" y="1472019"/>
                  </a:cubicBezTo>
                  <a:cubicBezTo>
                    <a:pt x="908312" y="1383001"/>
                    <a:pt x="1264398" y="1264735"/>
                    <a:pt x="1609225" y="1118376"/>
                  </a:cubicBezTo>
                  <a:cubicBezTo>
                    <a:pt x="1956795" y="978669"/>
                    <a:pt x="2292517" y="811117"/>
                    <a:pt x="2613112" y="617353"/>
                  </a:cubicBezTo>
                  <a:cubicBezTo>
                    <a:pt x="3033349" y="352582"/>
                    <a:pt x="2992888" y="254601"/>
                    <a:pt x="2979583" y="222396"/>
                  </a:cubicBezTo>
                  <a:close/>
                  <a:moveTo>
                    <a:pt x="1430732" y="69831"/>
                  </a:moveTo>
                  <a:cubicBezTo>
                    <a:pt x="1768569" y="46991"/>
                    <a:pt x="2079895" y="253083"/>
                    <a:pt x="2190829" y="573003"/>
                  </a:cubicBezTo>
                  <a:cubicBezTo>
                    <a:pt x="2021820" y="663034"/>
                    <a:pt x="1798806" y="771078"/>
                    <a:pt x="1514281" y="888641"/>
                  </a:cubicBezTo>
                  <a:cubicBezTo>
                    <a:pt x="1226789" y="1007432"/>
                    <a:pt x="990606" y="1088798"/>
                    <a:pt x="806552" y="1144508"/>
                  </a:cubicBezTo>
                  <a:cubicBezTo>
                    <a:pt x="626374" y="771577"/>
                    <a:pt x="782634" y="323194"/>
                    <a:pt x="1155562" y="143019"/>
                  </a:cubicBezTo>
                  <a:cubicBezTo>
                    <a:pt x="1241830" y="101340"/>
                    <a:pt x="1335283" y="76576"/>
                    <a:pt x="1430869" y="70070"/>
                  </a:cubicBezTo>
                  <a:close/>
                  <a:moveTo>
                    <a:pt x="2251794" y="540013"/>
                  </a:moveTo>
                  <a:cubicBezTo>
                    <a:pt x="2248382" y="530256"/>
                    <a:pt x="2244970" y="520328"/>
                    <a:pt x="2241252" y="510776"/>
                  </a:cubicBezTo>
                  <a:cubicBezTo>
                    <a:pt x="2282327" y="498880"/>
                    <a:pt x="2322130" y="487874"/>
                    <a:pt x="2360657" y="477752"/>
                  </a:cubicBezTo>
                  <a:cubicBezTo>
                    <a:pt x="2361953" y="477411"/>
                    <a:pt x="2362090" y="477752"/>
                    <a:pt x="2360930" y="478366"/>
                  </a:cubicBezTo>
                  <a:cubicBezTo>
                    <a:pt x="2327930" y="497539"/>
                    <a:pt x="2291549" y="518087"/>
                    <a:pt x="2251794" y="540013"/>
                  </a:cubicBezTo>
                  <a:close/>
                  <a:moveTo>
                    <a:pt x="740299" y="1163852"/>
                  </a:moveTo>
                  <a:cubicBezTo>
                    <a:pt x="698815" y="1175793"/>
                    <a:pt x="660401" y="1186379"/>
                    <a:pt x="625057" y="1195614"/>
                  </a:cubicBezTo>
                  <a:cubicBezTo>
                    <a:pt x="623760" y="1195955"/>
                    <a:pt x="623658" y="1195614"/>
                    <a:pt x="624818" y="1195000"/>
                  </a:cubicBezTo>
                  <a:cubicBezTo>
                    <a:pt x="657740" y="1175827"/>
                    <a:pt x="692333" y="1156312"/>
                    <a:pt x="728222" y="1136560"/>
                  </a:cubicBezTo>
                  <a:cubicBezTo>
                    <a:pt x="732112" y="1145737"/>
                    <a:pt x="736103" y="1154846"/>
                    <a:pt x="740299" y="1163852"/>
                  </a:cubicBezTo>
                  <a:close/>
                  <a:moveTo>
                    <a:pt x="2576745" y="559527"/>
                  </a:moveTo>
                  <a:cubicBezTo>
                    <a:pt x="2259436" y="751257"/>
                    <a:pt x="1927159" y="917053"/>
                    <a:pt x="1583161" y="1055296"/>
                  </a:cubicBezTo>
                  <a:cubicBezTo>
                    <a:pt x="1241919" y="1200189"/>
                    <a:pt x="889528" y="1317280"/>
                    <a:pt x="529431" y="1405425"/>
                  </a:cubicBezTo>
                  <a:cubicBezTo>
                    <a:pt x="190628" y="1481776"/>
                    <a:pt x="80161" y="1451549"/>
                    <a:pt x="69176" y="1424905"/>
                  </a:cubicBezTo>
                  <a:cubicBezTo>
                    <a:pt x="50788" y="1380555"/>
                    <a:pt x="200419" y="1215333"/>
                    <a:pt x="675957" y="959260"/>
                  </a:cubicBezTo>
                  <a:cubicBezTo>
                    <a:pt x="682613" y="997409"/>
                    <a:pt x="691985" y="1035031"/>
                    <a:pt x="704000" y="1071842"/>
                  </a:cubicBezTo>
                  <a:lnTo>
                    <a:pt x="701919" y="1073036"/>
                  </a:lnTo>
                  <a:cubicBezTo>
                    <a:pt x="596161" y="1131033"/>
                    <a:pt x="501626" y="1187358"/>
                    <a:pt x="421352" y="1240203"/>
                  </a:cubicBezTo>
                  <a:cubicBezTo>
                    <a:pt x="404356" y="1251116"/>
                    <a:pt x="399426" y="1273742"/>
                    <a:pt x="410340" y="1290738"/>
                  </a:cubicBezTo>
                  <a:cubicBezTo>
                    <a:pt x="417118" y="1301294"/>
                    <a:pt x="428834" y="1307639"/>
                    <a:pt x="441378" y="1307547"/>
                  </a:cubicBezTo>
                  <a:cubicBezTo>
                    <a:pt x="443865" y="1307551"/>
                    <a:pt x="446345" y="1307298"/>
                    <a:pt x="448781" y="1306797"/>
                  </a:cubicBezTo>
                  <a:cubicBezTo>
                    <a:pt x="618643" y="1272340"/>
                    <a:pt x="986273" y="1180296"/>
                    <a:pt x="1540482" y="951346"/>
                  </a:cubicBezTo>
                  <a:cubicBezTo>
                    <a:pt x="2094691" y="722395"/>
                    <a:pt x="2419916" y="528312"/>
                    <a:pt x="2564600" y="432788"/>
                  </a:cubicBezTo>
                  <a:cubicBezTo>
                    <a:pt x="2581573" y="421806"/>
                    <a:pt x="2586431" y="399143"/>
                    <a:pt x="2575449" y="382167"/>
                  </a:cubicBezTo>
                  <a:cubicBezTo>
                    <a:pt x="2567189" y="369404"/>
                    <a:pt x="2551899" y="363072"/>
                    <a:pt x="2537035" y="366262"/>
                  </a:cubicBezTo>
                  <a:cubicBezTo>
                    <a:pt x="2442978" y="385367"/>
                    <a:pt x="2336708" y="412011"/>
                    <a:pt x="2222932" y="445069"/>
                  </a:cubicBezTo>
                  <a:lnTo>
                    <a:pt x="2212356" y="447526"/>
                  </a:lnTo>
                  <a:cubicBezTo>
                    <a:pt x="2194855" y="413178"/>
                    <a:pt x="2174938" y="380116"/>
                    <a:pt x="2152756" y="348590"/>
                  </a:cubicBezTo>
                  <a:cubicBezTo>
                    <a:pt x="2673770" y="192818"/>
                    <a:pt x="2898217" y="203701"/>
                    <a:pt x="2916674" y="248392"/>
                  </a:cubicBezTo>
                  <a:cubicBezTo>
                    <a:pt x="2927523" y="275105"/>
                    <a:pt x="2870686" y="374416"/>
                    <a:pt x="2576745" y="559527"/>
                  </a:cubicBezTo>
                  <a:close/>
                </a:path>
              </a:pathLst>
            </a:custGeom>
            <a:solidFill>
              <a:schemeClr val="tx1"/>
            </a:solidFill>
            <a:ln w="34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" name="Picture 11" descr="A logo of a python company&#10;&#10;Description automatically generated">
            <a:extLst>
              <a:ext uri="{FF2B5EF4-FFF2-40B4-BE49-F238E27FC236}">
                <a16:creationId xmlns:a16="http://schemas.microsoft.com/office/drawing/2014/main" id="{C49174E3-EA38-44AD-92E5-B5D0B72A71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5945" y="4261228"/>
            <a:ext cx="841747" cy="934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E60-5BEE-41B7-845D-E9A67F85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96B3-3F10-4B08-BF03-3B784259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2627586"/>
            <a:ext cx="11706225" cy="3549377"/>
          </a:xfrm>
        </p:spPr>
        <p:txBody>
          <a:bodyPr/>
          <a:lstStyle/>
          <a:p>
            <a:r>
              <a:rPr lang="nl-NL" dirty="0"/>
              <a:t>Design a set of scripts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en-US" dirty="0"/>
              <a:t>, one calls the other and the input/output is passed between them.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63271-46A2-47F7-A778-1308EEFF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7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AB819A-DF64-4641-ABEF-7953C0E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AD8F-56A9-45CC-9629-FE97B8A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CD3D4-40D9-42C9-B5BB-C878BB9021DA}"/>
              </a:ext>
            </a:extLst>
          </p:cNvPr>
          <p:cNvSpPr/>
          <p:nvPr/>
        </p:nvSpPr>
        <p:spPr>
          <a:xfrm>
            <a:off x="428264" y="1742701"/>
            <a:ext cx="3646025" cy="64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/>
              <a:t>presentPizza.ipynb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F966C-FE80-45D3-AD4B-EE29C44FBB39}"/>
              </a:ext>
            </a:extLst>
          </p:cNvPr>
          <p:cNvSpPr/>
          <p:nvPr/>
        </p:nvSpPr>
        <p:spPr>
          <a:xfrm>
            <a:off x="10087337" y="3105810"/>
            <a:ext cx="2104663" cy="646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Menu.csv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B7FD6-3D09-491F-AC1F-8418E39569B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74289" y="2065891"/>
            <a:ext cx="6013048" cy="13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C496C-31D8-448F-9460-06D4532222BB}"/>
              </a:ext>
            </a:extLst>
          </p:cNvPr>
          <p:cNvSpPr/>
          <p:nvPr/>
        </p:nvSpPr>
        <p:spPr>
          <a:xfrm>
            <a:off x="428263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makePizza.py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FAFAB-E134-4306-AB2B-2406687CD64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251276" y="2389081"/>
            <a:ext cx="1" cy="7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118F4-E36F-425D-8389-F87897AC4D3D}"/>
              </a:ext>
            </a:extLst>
          </p:cNvPr>
          <p:cNvSpPr/>
          <p:nvPr/>
        </p:nvSpPr>
        <p:spPr>
          <a:xfrm>
            <a:off x="428263" y="4665835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readRecipe.py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B9B02-C975-40EE-BCAB-090CC98A87A1}"/>
              </a:ext>
            </a:extLst>
          </p:cNvPr>
          <p:cNvSpPr/>
          <p:nvPr/>
        </p:nvSpPr>
        <p:spPr>
          <a:xfrm>
            <a:off x="4632651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addIngredient.py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CD758-ECD9-45CB-B5DF-D7866AD72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074288" y="3429000"/>
            <a:ext cx="55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93B4D-91BF-4C58-97D6-28BAECE786D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251276" y="3752190"/>
            <a:ext cx="0" cy="9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4AB1D-4A0C-4D4E-B966-1A918E2F61F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4288" y="3752191"/>
            <a:ext cx="7098536" cy="123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AB819A-DF64-4641-ABEF-7953C0E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AD8F-56A9-45CC-9629-FE97B8A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CD3D4-40D9-42C9-B5BB-C878BB9021DA}"/>
              </a:ext>
            </a:extLst>
          </p:cNvPr>
          <p:cNvSpPr/>
          <p:nvPr/>
        </p:nvSpPr>
        <p:spPr>
          <a:xfrm>
            <a:off x="428264" y="1742701"/>
            <a:ext cx="3646025" cy="64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/>
              <a:t>presentPizza.ipynb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F966C-FE80-45D3-AD4B-EE29C44FBB39}"/>
              </a:ext>
            </a:extLst>
          </p:cNvPr>
          <p:cNvSpPr/>
          <p:nvPr/>
        </p:nvSpPr>
        <p:spPr>
          <a:xfrm>
            <a:off x="10087337" y="3105810"/>
            <a:ext cx="2104663" cy="646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Menu.csv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B7FD6-3D09-491F-AC1F-8418E39569B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74289" y="2065891"/>
            <a:ext cx="6013048" cy="13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C496C-31D8-448F-9460-06D4532222BB}"/>
              </a:ext>
            </a:extLst>
          </p:cNvPr>
          <p:cNvSpPr/>
          <p:nvPr/>
        </p:nvSpPr>
        <p:spPr>
          <a:xfrm>
            <a:off x="428263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makePizza.py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FAFAB-E134-4306-AB2B-2406687CD64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251276" y="2389081"/>
            <a:ext cx="1" cy="7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118F4-E36F-425D-8389-F87897AC4D3D}"/>
              </a:ext>
            </a:extLst>
          </p:cNvPr>
          <p:cNvSpPr/>
          <p:nvPr/>
        </p:nvSpPr>
        <p:spPr>
          <a:xfrm>
            <a:off x="428263" y="4665835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readRecipe.py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B9B02-C975-40EE-BCAB-090CC98A87A1}"/>
              </a:ext>
            </a:extLst>
          </p:cNvPr>
          <p:cNvSpPr/>
          <p:nvPr/>
        </p:nvSpPr>
        <p:spPr>
          <a:xfrm>
            <a:off x="4632651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addIngredient.py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CD758-ECD9-45CB-B5DF-D7866AD72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074288" y="3429000"/>
            <a:ext cx="55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93B4D-91BF-4C58-97D6-28BAECE786D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251276" y="3752190"/>
            <a:ext cx="0" cy="9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4AB1D-4A0C-4D4E-B966-1A918E2F61F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4288" y="3752191"/>
            <a:ext cx="7098536" cy="123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A64DEC-6C56-4B80-A65E-716CC21A6D02}"/>
              </a:ext>
            </a:extLst>
          </p:cNvPr>
          <p:cNvSpPr txBox="1"/>
          <p:nvPr/>
        </p:nvSpPr>
        <p:spPr>
          <a:xfrm>
            <a:off x="4183118" y="1108523"/>
            <a:ext cx="2722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Presents menu,</a:t>
            </a:r>
          </a:p>
          <a:p>
            <a:r>
              <a:rPr lang="nl-NL" dirty="0"/>
              <a:t>Takes order,</a:t>
            </a:r>
          </a:p>
          <a:p>
            <a:r>
              <a:rPr lang="nl-NL" dirty="0"/>
              <a:t>Passes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makePizza</a:t>
            </a:r>
            <a:endParaRPr lang="nl-NL" dirty="0"/>
          </a:p>
          <a:p>
            <a:r>
              <a:rPr lang="nl-NL" dirty="0" err="1"/>
              <a:t>Receives</a:t>
            </a:r>
            <a:r>
              <a:rPr lang="nl-NL" dirty="0"/>
              <a:t> ‘pizza’ back</a:t>
            </a:r>
          </a:p>
          <a:p>
            <a:r>
              <a:rPr lang="nl-NL" dirty="0"/>
              <a:t>Presents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customer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3AA0-CF65-4784-AEDB-4100D03F2958}"/>
              </a:ext>
            </a:extLst>
          </p:cNvPr>
          <p:cNvSpPr txBox="1"/>
          <p:nvPr/>
        </p:nvSpPr>
        <p:spPr>
          <a:xfrm>
            <a:off x="-65915" y="2573796"/>
            <a:ext cx="379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Provides</a:t>
            </a:r>
            <a:r>
              <a:rPr lang="nl-NL" dirty="0"/>
              <a:t> a base, calls </a:t>
            </a:r>
            <a:r>
              <a:rPr lang="nl-NL" dirty="0" err="1"/>
              <a:t>readRecipe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retrieve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ingredients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loops over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calling</a:t>
            </a:r>
            <a:r>
              <a:rPr lang="nl-NL" dirty="0"/>
              <a:t> </a:t>
            </a:r>
            <a:r>
              <a:rPr lang="nl-NL" dirty="0" err="1"/>
              <a:t>addIngredient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0826F-9592-4926-9627-CA82527FF9C8}"/>
              </a:ext>
            </a:extLst>
          </p:cNvPr>
          <p:cNvSpPr txBox="1"/>
          <p:nvPr/>
        </p:nvSpPr>
        <p:spPr>
          <a:xfrm>
            <a:off x="243250" y="5312215"/>
            <a:ext cx="379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Takes pizza name, looks up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recipe</a:t>
            </a:r>
            <a:r>
              <a:rPr lang="nl-NL" dirty="0"/>
              <a:t> in Menu.csv, passes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recipe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makePizza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AB819A-DF64-4641-ABEF-7953C0E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AD8F-56A9-45CC-9629-FE97B8A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CD3D4-40D9-42C9-B5BB-C878BB9021DA}"/>
              </a:ext>
            </a:extLst>
          </p:cNvPr>
          <p:cNvSpPr/>
          <p:nvPr/>
        </p:nvSpPr>
        <p:spPr>
          <a:xfrm>
            <a:off x="428264" y="1742701"/>
            <a:ext cx="3646025" cy="64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/>
              <a:t>presentPizza.ipynb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F966C-FE80-45D3-AD4B-EE29C44FBB39}"/>
              </a:ext>
            </a:extLst>
          </p:cNvPr>
          <p:cNvSpPr/>
          <p:nvPr/>
        </p:nvSpPr>
        <p:spPr>
          <a:xfrm>
            <a:off x="10087337" y="3105810"/>
            <a:ext cx="2104663" cy="646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Menu.csv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B7FD6-3D09-491F-AC1F-8418E39569B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74289" y="2065891"/>
            <a:ext cx="6013048" cy="13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C496C-31D8-448F-9460-06D4532222BB}"/>
              </a:ext>
            </a:extLst>
          </p:cNvPr>
          <p:cNvSpPr/>
          <p:nvPr/>
        </p:nvSpPr>
        <p:spPr>
          <a:xfrm>
            <a:off x="428263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makePizza.py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FAFAB-E134-4306-AB2B-2406687CD64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251276" y="2389081"/>
            <a:ext cx="1" cy="7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118F4-E36F-425D-8389-F87897AC4D3D}"/>
              </a:ext>
            </a:extLst>
          </p:cNvPr>
          <p:cNvSpPr/>
          <p:nvPr/>
        </p:nvSpPr>
        <p:spPr>
          <a:xfrm>
            <a:off x="428263" y="4665835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readRecipe.py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B9B02-C975-40EE-BCAB-090CC98A87A1}"/>
              </a:ext>
            </a:extLst>
          </p:cNvPr>
          <p:cNvSpPr/>
          <p:nvPr/>
        </p:nvSpPr>
        <p:spPr>
          <a:xfrm>
            <a:off x="4632651" y="3105810"/>
            <a:ext cx="3646025" cy="646380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addIngredient.py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CD758-ECD9-45CB-B5DF-D7866AD72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074288" y="3429000"/>
            <a:ext cx="55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93B4D-91BF-4C58-97D6-28BAECE786D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251276" y="3752190"/>
            <a:ext cx="0" cy="9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4AB1D-4A0C-4D4E-B966-1A918E2F61F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4288" y="3752191"/>
            <a:ext cx="7098536" cy="123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BABF18-A5B7-464E-8512-4F5F583ACC09}"/>
              </a:ext>
            </a:extLst>
          </p:cNvPr>
          <p:cNvSpPr txBox="1"/>
          <p:nvPr/>
        </p:nvSpPr>
        <p:spPr>
          <a:xfrm>
            <a:off x="4632650" y="2205600"/>
            <a:ext cx="415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Code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scratch,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pick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or more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complete (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is incomplete)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3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AB819A-DF64-4641-ABEF-7953C0E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AD8F-56A9-45CC-9629-FE97B8A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6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C496C-31D8-448F-9460-06D4532222BB}"/>
              </a:ext>
            </a:extLst>
          </p:cNvPr>
          <p:cNvSpPr/>
          <p:nvPr/>
        </p:nvSpPr>
        <p:spPr>
          <a:xfrm>
            <a:off x="428263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makePizza.py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B9B02-C975-40EE-BCAB-090CC98A87A1}"/>
              </a:ext>
            </a:extLst>
          </p:cNvPr>
          <p:cNvSpPr/>
          <p:nvPr/>
        </p:nvSpPr>
        <p:spPr>
          <a:xfrm>
            <a:off x="4632651" y="3105810"/>
            <a:ext cx="3646025" cy="646380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addIngredient.py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CD758-ECD9-45CB-B5DF-D7866AD72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074288" y="3429000"/>
            <a:ext cx="55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1F5279-0AA3-440E-B134-81471836DFD2}"/>
              </a:ext>
            </a:extLst>
          </p:cNvPr>
          <p:cNvSpPr txBox="1"/>
          <p:nvPr/>
        </p:nvSpPr>
        <p:spPr>
          <a:xfrm>
            <a:off x="428263" y="4068258"/>
            <a:ext cx="4155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Will make a list []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called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pizza, looping over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Consolas" panose="020B0609020204030204" pitchFamily="49" charset="0"/>
                <a:cs typeface="Poppins" panose="00000500000000000000" pitchFamily="2" charset="0"/>
              </a:rPr>
              <a:t>add_ingredient</a:t>
            </a:r>
            <a:r>
              <a:rPr lang="nl-NL" dirty="0">
                <a:latin typeface="Consolas" panose="020B0609020204030204" pitchFamily="49" charset="0"/>
                <a:cs typeface="Poppins" panose="00000500000000000000" pitchFamily="2" charset="0"/>
              </a:rPr>
              <a:t>()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which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will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keep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growing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list.</a:t>
            </a:r>
          </a:p>
          <a:p>
            <a:endParaRPr lang="nl-NL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It calls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2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arguments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current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>
                <a:latin typeface="Consolas" panose="020B0609020204030204" pitchFamily="49" charset="0"/>
                <a:ea typeface="Noto Serif SC" panose="02020400000000000000" pitchFamily="18" charset="-128"/>
                <a:cs typeface="Poppins" panose="00000500000000000000" pitchFamily="2" charset="0"/>
              </a:rPr>
              <a:t>pizza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list)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Consolas" panose="020B0609020204030204" pitchFamily="49" charset="0"/>
                <a:cs typeface="Poppins" panose="00000500000000000000" pitchFamily="2" charset="0"/>
              </a:rPr>
              <a:t>ingredient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character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string)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append as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element.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AE23C-E383-4D7A-BDC3-EE1F96C303C1}"/>
              </a:ext>
            </a:extLst>
          </p:cNvPr>
          <p:cNvSpPr txBox="1"/>
          <p:nvPr/>
        </p:nvSpPr>
        <p:spPr>
          <a:xfrm>
            <a:off x="4007861" y="24692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loop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FCC0C9-112F-4901-9544-30E0D68BC26A}"/>
              </a:ext>
            </a:extLst>
          </p:cNvPr>
          <p:cNvGrpSpPr/>
          <p:nvPr/>
        </p:nvGrpSpPr>
        <p:grpSpPr>
          <a:xfrm flipH="1">
            <a:off x="4353468" y="3105810"/>
            <a:ext cx="133841" cy="646380"/>
            <a:chOff x="5703943" y="1582287"/>
            <a:chExt cx="927202" cy="2264756"/>
          </a:xfrm>
        </p:grpSpPr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0CC7A73C-5470-4647-929E-E5D796235F63}"/>
                </a:ext>
              </a:extLst>
            </p:cNvPr>
            <p:cNvSpPr/>
            <p:nvPr/>
          </p:nvSpPr>
          <p:spPr>
            <a:xfrm>
              <a:off x="5791200" y="2790865"/>
              <a:ext cx="839945" cy="1056178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EC9D84A7-DE0F-4C39-91C5-D111B7CC4FAA}"/>
                </a:ext>
              </a:extLst>
            </p:cNvPr>
            <p:cNvSpPr/>
            <p:nvPr/>
          </p:nvSpPr>
          <p:spPr>
            <a:xfrm rot="10800000">
              <a:off x="5703943" y="1582287"/>
              <a:ext cx="839945" cy="1056178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CC54CFB-5745-4034-87F0-C4529CC04FEB}"/>
              </a:ext>
            </a:extLst>
          </p:cNvPr>
          <p:cNvSpPr txBox="1"/>
          <p:nvPr/>
        </p:nvSpPr>
        <p:spPr>
          <a:xfrm>
            <a:off x="4583574" y="4090001"/>
            <a:ext cx="4155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Take 2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arguments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nl-NL" dirty="0">
                <a:latin typeface="Consolas" panose="020B0609020204030204" pitchFamily="49" charset="0"/>
                <a:ea typeface="Noto Serif SC" panose="02020400000000000000" pitchFamily="18" charset="-128"/>
                <a:cs typeface="Poppins" panose="00000500000000000000" pitchFamily="2" charset="0"/>
              </a:rPr>
              <a:t>pizza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list)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 err="1">
                <a:latin typeface="Consolas" panose="020B0609020204030204" pitchFamily="49" charset="0"/>
                <a:cs typeface="Poppins" panose="00000500000000000000" pitchFamily="2" charset="0"/>
              </a:rPr>
              <a:t>ingredient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character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string)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append as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an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element.</a:t>
            </a:r>
          </a:p>
          <a:p>
            <a:endParaRPr lang="nl-NL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Return </a:t>
            </a:r>
            <a:r>
              <a:rPr lang="nl-NL" dirty="0" err="1"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nl-NL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nl-NL" dirty="0">
                <a:latin typeface="Consolas" panose="020B0609020204030204" pitchFamily="49" charset="0"/>
                <a:ea typeface="Noto Serif SC" panose="02020400000000000000" pitchFamily="18" charset="-128"/>
                <a:cs typeface="Poppins" panose="00000500000000000000" pitchFamily="2" charset="0"/>
              </a:rPr>
              <a:t>pizza</a:t>
            </a:r>
            <a:endParaRPr lang="nl-N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9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5E88-239B-FD03-2FFC-E7220AF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676"/>
            <a:ext cx="9304284" cy="646380"/>
          </a:xfrm>
        </p:spPr>
        <p:txBody>
          <a:bodyPr/>
          <a:lstStyle/>
          <a:p>
            <a:r>
              <a:rPr lang="fr-FR" sz="2400" dirty="0"/>
              <a:t>How to </a:t>
            </a:r>
            <a:r>
              <a:rPr lang="fr-FR" sz="2400" dirty="0" err="1"/>
              <a:t>save</a:t>
            </a:r>
            <a:r>
              <a:rPr lang="fr-FR" sz="2400" dirty="0"/>
              <a:t> a Notebook as .</a:t>
            </a:r>
            <a:r>
              <a:rPr lang="fr-FR" sz="2400" dirty="0" err="1"/>
              <a:t>py</a:t>
            </a:r>
            <a:r>
              <a:rPr lang="fr-FR" sz="2400" dirty="0"/>
              <a:t>, </a:t>
            </a:r>
            <a:r>
              <a:rPr lang="fr-FR" sz="2400" dirty="0" err="1"/>
              <a:t>so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imported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endParaRPr lang="en-US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E4061-A13F-1928-FA59-21B1A9896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Introduction to Python and its popularity.</a:t>
            </a:r>
          </a:p>
          <a:p>
            <a:r>
              <a:rPr lang="en-US" sz="1800" dirty="0"/>
              <a:t>Basic syntax and features of Python.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82BF89-A8E0-EFD9-FBE1-DA6661A0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7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BDD1E-B273-4217-8EA4-A0D59C41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121"/>
            <a:ext cx="12192000" cy="65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AB819A-DF64-4641-ABEF-7953C0E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AD8F-56A9-45CC-9629-FE97B8A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CD3D4-40D9-42C9-B5BB-C878BB9021DA}"/>
              </a:ext>
            </a:extLst>
          </p:cNvPr>
          <p:cNvSpPr/>
          <p:nvPr/>
        </p:nvSpPr>
        <p:spPr>
          <a:xfrm>
            <a:off x="428264" y="1742701"/>
            <a:ext cx="3646025" cy="64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/>
              <a:t>presentPizza.ipynb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F966C-FE80-45D3-AD4B-EE29C44FBB39}"/>
              </a:ext>
            </a:extLst>
          </p:cNvPr>
          <p:cNvSpPr/>
          <p:nvPr/>
        </p:nvSpPr>
        <p:spPr>
          <a:xfrm>
            <a:off x="10087337" y="3105810"/>
            <a:ext cx="2104663" cy="646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Menu.csv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B7FD6-3D09-491F-AC1F-8418E39569B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74289" y="2065891"/>
            <a:ext cx="6013048" cy="13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C496C-31D8-448F-9460-06D4532222BB}"/>
              </a:ext>
            </a:extLst>
          </p:cNvPr>
          <p:cNvSpPr/>
          <p:nvPr/>
        </p:nvSpPr>
        <p:spPr>
          <a:xfrm>
            <a:off x="428263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makePizza.py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FAFAB-E134-4306-AB2B-2406687CD64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251276" y="2389081"/>
            <a:ext cx="1" cy="7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118F4-E36F-425D-8389-F87897AC4D3D}"/>
              </a:ext>
            </a:extLst>
          </p:cNvPr>
          <p:cNvSpPr/>
          <p:nvPr/>
        </p:nvSpPr>
        <p:spPr>
          <a:xfrm>
            <a:off x="428263" y="4665835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readRecipe.py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B9B02-C975-40EE-BCAB-090CC98A87A1}"/>
              </a:ext>
            </a:extLst>
          </p:cNvPr>
          <p:cNvSpPr/>
          <p:nvPr/>
        </p:nvSpPr>
        <p:spPr>
          <a:xfrm>
            <a:off x="4632651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addIngredient.py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CD758-ECD9-45CB-B5DF-D7866AD72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074288" y="3429000"/>
            <a:ext cx="55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93B4D-91BF-4C58-97D6-28BAECE786D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251276" y="3752190"/>
            <a:ext cx="0" cy="9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4AB1D-4A0C-4D4E-B966-1A918E2F61F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4288" y="3752191"/>
            <a:ext cx="7098536" cy="123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413D91-834D-428B-A925-0A04FF499F54}"/>
              </a:ext>
            </a:extLst>
          </p:cNvPr>
          <p:cNvSpPr txBox="1"/>
          <p:nvPr/>
        </p:nvSpPr>
        <p:spPr>
          <a:xfrm>
            <a:off x="4408332" y="1415344"/>
            <a:ext cx="5978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Our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convention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: store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the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scripts (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the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blue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ones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)</a:t>
            </a:r>
          </a:p>
          <a:p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in camel case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names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(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written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here),</a:t>
            </a:r>
          </a:p>
          <a:p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each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containing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only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one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function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using</a:t>
            </a:r>
            <a:r>
              <a:rPr lang="nl-NL" dirty="0">
                <a:latin typeface="Noto Serif SC" panose="02020400000000000000" pitchFamily="18" charset="-128"/>
                <a:ea typeface="Noto Serif SC" panose="02020400000000000000" pitchFamily="18" charset="-128"/>
              </a:rPr>
              <a:t> </a:t>
            </a:r>
            <a:r>
              <a:rPr lang="nl-NL" dirty="0" err="1">
                <a:latin typeface="Noto Serif SC" panose="02020400000000000000" pitchFamily="18" charset="-128"/>
                <a:ea typeface="Noto Serif SC" panose="02020400000000000000" pitchFamily="18" charset="-128"/>
              </a:rPr>
              <a:t>snake_case</a:t>
            </a:r>
            <a:endParaRPr lang="en-US" dirty="0">
              <a:latin typeface="Noto Serif SC" panose="02020400000000000000" pitchFamily="18" charset="-128"/>
              <a:ea typeface="Noto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3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AB819A-DF64-4641-ABEF-7953C0E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Pizza </a:t>
            </a:r>
            <a:r>
              <a:rPr lang="nl-NL" dirty="0" err="1"/>
              <a:t>Planet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AD8F-56A9-45CC-9629-FE97B8A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CD3D4-40D9-42C9-B5BB-C878BB9021DA}"/>
              </a:ext>
            </a:extLst>
          </p:cNvPr>
          <p:cNvSpPr/>
          <p:nvPr/>
        </p:nvSpPr>
        <p:spPr>
          <a:xfrm>
            <a:off x="428264" y="1742701"/>
            <a:ext cx="3646025" cy="64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/>
              <a:t>presentPizza.ipynb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F966C-FE80-45D3-AD4B-EE29C44FBB39}"/>
              </a:ext>
            </a:extLst>
          </p:cNvPr>
          <p:cNvSpPr/>
          <p:nvPr/>
        </p:nvSpPr>
        <p:spPr>
          <a:xfrm>
            <a:off x="10087337" y="3105810"/>
            <a:ext cx="2104663" cy="646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Menu.csv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B7FD6-3D09-491F-AC1F-8418E39569B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74289" y="2065891"/>
            <a:ext cx="6013048" cy="13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C496C-31D8-448F-9460-06D4532222BB}"/>
              </a:ext>
            </a:extLst>
          </p:cNvPr>
          <p:cNvSpPr/>
          <p:nvPr/>
        </p:nvSpPr>
        <p:spPr>
          <a:xfrm>
            <a:off x="428263" y="3105810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makePizza.py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8FAFAB-E134-4306-AB2B-2406687CD64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251276" y="2389081"/>
            <a:ext cx="1" cy="7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118F4-E36F-425D-8389-F87897AC4D3D}"/>
              </a:ext>
            </a:extLst>
          </p:cNvPr>
          <p:cNvSpPr/>
          <p:nvPr/>
        </p:nvSpPr>
        <p:spPr>
          <a:xfrm>
            <a:off x="428263" y="4665835"/>
            <a:ext cx="3646025" cy="646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readRecipe.py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6B9B02-C975-40EE-BCAB-090CC98A87A1}"/>
              </a:ext>
            </a:extLst>
          </p:cNvPr>
          <p:cNvSpPr/>
          <p:nvPr/>
        </p:nvSpPr>
        <p:spPr>
          <a:xfrm>
            <a:off x="4632651" y="3105810"/>
            <a:ext cx="3646025" cy="646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addIngredient.py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CD758-ECD9-45CB-B5DF-D7866AD7268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074288" y="3429000"/>
            <a:ext cx="55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93B4D-91BF-4C58-97D6-28BAECE786D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251276" y="3752190"/>
            <a:ext cx="0" cy="9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D4AB1D-4A0C-4D4E-B966-1A918E2F61F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4288" y="3752191"/>
            <a:ext cx="7098536" cy="123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54AB58-8A71-4795-97F0-7F25B23A5AE9}"/>
              </a:ext>
            </a:extLst>
          </p:cNvPr>
          <p:cNvSpPr txBox="1"/>
          <p:nvPr/>
        </p:nvSpPr>
        <p:spPr>
          <a:xfrm>
            <a:off x="682906" y="2824223"/>
            <a:ext cx="329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*** (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data </a:t>
            </a:r>
            <a:r>
              <a:rPr lang="nl-NL" dirty="0" err="1"/>
              <a:t>methods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83BF3-C89E-47B3-BB3A-0A3995E725B3}"/>
              </a:ext>
            </a:extLst>
          </p:cNvPr>
          <p:cNvSpPr txBox="1"/>
          <p:nvPr/>
        </p:nvSpPr>
        <p:spPr>
          <a:xfrm>
            <a:off x="4839126" y="2782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*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19E4A-5C4E-4FD4-8B3B-740B7096C69D}"/>
              </a:ext>
            </a:extLst>
          </p:cNvPr>
          <p:cNvSpPr txBox="1"/>
          <p:nvPr/>
        </p:nvSpPr>
        <p:spPr>
          <a:xfrm>
            <a:off x="682906" y="43706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**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DD638-09C1-4095-90C0-8EABB2E71EFA}"/>
              </a:ext>
            </a:extLst>
          </p:cNvPr>
          <p:cNvSpPr txBox="1"/>
          <p:nvPr/>
        </p:nvSpPr>
        <p:spPr>
          <a:xfrm>
            <a:off x="682906" y="1476072"/>
            <a:ext cx="341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*** (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data </a:t>
            </a:r>
            <a:r>
              <a:rPr lang="nl-NL" dirty="0" err="1"/>
              <a:t>methods</a:t>
            </a:r>
            <a:r>
              <a:rPr lang="nl-N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F1C5A312-8716-4ACA-97DD-16A8222F796B}" vid="{49759F6D-8893-4A95-8C7F-E9AB926ABA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2146202D3C2E4F937B3DBC6E7DEE69" ma:contentTypeVersion="12" ma:contentTypeDescription="Crée un document." ma:contentTypeScope="" ma:versionID="4fb275c6580b27937ec639f3c96e55ea">
  <xsd:schema xmlns:xsd="http://www.w3.org/2001/XMLSchema" xmlns:xs="http://www.w3.org/2001/XMLSchema" xmlns:p="http://schemas.microsoft.com/office/2006/metadata/properties" xmlns:ns3="fc785ce8-b1e1-49a1-9c58-84dae6550876" xmlns:ns4="67528468-10f0-4e25-9d51-c519f170452a" targetNamespace="http://schemas.microsoft.com/office/2006/metadata/properties" ma:root="true" ma:fieldsID="84236e8610de4483f0f31d220e7a321e" ns3:_="" ns4:_="">
    <xsd:import namespace="fc785ce8-b1e1-49a1-9c58-84dae6550876"/>
    <xsd:import namespace="67528468-10f0-4e25-9d51-c519f17045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85ce8-b1e1-49a1-9c58-84dae6550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28468-10f0-4e25-9d51-c519f170452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23A92F-5955-4720-91DC-716581676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85ce8-b1e1-49a1-9c58-84dae6550876"/>
    <ds:schemaRef ds:uri="67528468-10f0-4e25-9d51-c519f17045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4DDD5-DC7E-43CA-89DE-43616D93D8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4A997-9580-41C1-B2A4-F9AA3277C890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67528468-10f0-4e25-9d51-c519f170452a"/>
    <ds:schemaRef ds:uri="http://schemas.microsoft.com/office/2006/metadata/properties"/>
    <ds:schemaRef ds:uri="http://schemas.microsoft.com/office/infopath/2007/PartnerControls"/>
    <ds:schemaRef ds:uri="fc785ce8-b1e1-49a1-9c58-84dae655087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23060</TotalTime>
  <Words>381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Noto Serif SC</vt:lpstr>
      <vt:lpstr>Arial</vt:lpstr>
      <vt:lpstr>Calibri</vt:lpstr>
      <vt:lpstr>Consolas</vt:lpstr>
      <vt:lpstr>Poppins</vt:lpstr>
      <vt:lpstr>Poppins SemiBold</vt:lpstr>
      <vt:lpstr>Wingdings</vt:lpstr>
      <vt:lpstr>Thème Office</vt:lpstr>
      <vt:lpstr>Pizza Planet</vt:lpstr>
      <vt:lpstr>Pizza Planet</vt:lpstr>
      <vt:lpstr>Pizza Planet</vt:lpstr>
      <vt:lpstr>Pizza Planet</vt:lpstr>
      <vt:lpstr>Pizza Planet</vt:lpstr>
      <vt:lpstr>Pizza Planet</vt:lpstr>
      <vt:lpstr>How to save a Notebook as .py, so it can be imported from:</vt:lpstr>
      <vt:lpstr>Pizza Planet</vt:lpstr>
      <vt:lpstr>Pizza Planet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JAOTOMBO Franck</dc:creator>
  <cp:lastModifiedBy>SCHOOTS Vincent</cp:lastModifiedBy>
  <cp:revision>391</cp:revision>
  <cp:lastPrinted>2023-01-24T07:24:25Z</cp:lastPrinted>
  <dcterms:created xsi:type="dcterms:W3CDTF">2020-11-21T15:34:50Z</dcterms:created>
  <dcterms:modified xsi:type="dcterms:W3CDTF">2024-02-19T13:05:32Z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0x0101006C2146202D3C2E4F937B3DBC6E7DEE69</vt:lpwstr>
  </property>
</Properties>
</file>