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20.xml" ContentType="application/vnd.openxmlformats-officedocument.presentationml.tags+xml"/>
  <Override PartName="/ppt/tags/tag350.xml" ContentType="application/vnd.openxmlformats-officedocument.presentationml.tags+xml"/>
  <Override PartName="/ppt/tags/tag370.xml" ContentType="application/vnd.openxmlformats-officedocument.presentationml.tags+xml"/>
  <Override PartName="/ppt/tags/tag170.xml" ContentType="application/vnd.openxmlformats-officedocument.presentationml.tags+xml"/>
  <Override PartName="/ppt/tags/tag270.xml" ContentType="application/vnd.openxmlformats-officedocument.presentationml.tags+xml"/>
  <Override PartName="/ppt/tags/tag3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48" r:id="rId2"/>
    <p:sldId id="649" r:id="rId3"/>
    <p:sldId id="650" r:id="rId4"/>
    <p:sldId id="516" r:id="rId5"/>
    <p:sldId id="517" r:id="rId6"/>
    <p:sldId id="518" r:id="rId7"/>
    <p:sldId id="519" r:id="rId8"/>
    <p:sldId id="520" r:id="rId9"/>
    <p:sldId id="405" r:id="rId10"/>
    <p:sldId id="406" r:id="rId11"/>
    <p:sldId id="653" r:id="rId12"/>
    <p:sldId id="632" r:id="rId13"/>
    <p:sldId id="403" r:id="rId14"/>
    <p:sldId id="651" r:id="rId15"/>
    <p:sldId id="413" r:id="rId16"/>
    <p:sldId id="652" r:id="rId17"/>
    <p:sldId id="58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OTOMBO Franck" initials="JF" lastIdx="1" clrIdx="0">
    <p:extLst>
      <p:ext uri="{19B8F6BF-5375-455C-9EA6-DF929625EA0E}">
        <p15:presenceInfo xmlns:p15="http://schemas.microsoft.com/office/powerpoint/2012/main" userId="JAOTOMBO Fran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B89F4-AE77-9D43-A469-1CFF354A11AE}" v="1" dt="2023-09-17T18:57:30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6132" autoAdjust="0"/>
  </p:normalViewPr>
  <p:slideViewPr>
    <p:cSldViewPr snapToGrid="0">
      <p:cViewPr varScale="1">
        <p:scale>
          <a:sx n="94" d="100"/>
          <a:sy n="94" d="100"/>
        </p:scale>
        <p:origin x="232" y="6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ERRER Antoine" userId="15f7772c-3974-493f-824d-fd14c8a4ba88" providerId="ADAL" clId="{81DB89F4-AE77-9D43-A469-1CFF354A11AE}"/>
    <pc:docChg chg="undo custSel addSld delSld modSld sldOrd">
      <pc:chgData name="SCHERRER Antoine" userId="15f7772c-3974-493f-824d-fd14c8a4ba88" providerId="ADAL" clId="{81DB89F4-AE77-9D43-A469-1CFF354A11AE}" dt="2023-09-17T18:57:51.748" v="723" actId="14100"/>
      <pc:docMkLst>
        <pc:docMk/>
      </pc:docMkLst>
      <pc:sldChg chg="del">
        <pc:chgData name="SCHERRER Antoine" userId="15f7772c-3974-493f-824d-fd14c8a4ba88" providerId="ADAL" clId="{81DB89F4-AE77-9D43-A469-1CFF354A11AE}" dt="2023-09-06T14:03:57.676" v="12" actId="2696"/>
        <pc:sldMkLst>
          <pc:docMk/>
          <pc:sldMk cId="2292817792" sldId="257"/>
        </pc:sldMkLst>
      </pc:sldChg>
      <pc:sldChg chg="del">
        <pc:chgData name="SCHERRER Antoine" userId="15f7772c-3974-493f-824d-fd14c8a4ba88" providerId="ADAL" clId="{81DB89F4-AE77-9D43-A469-1CFF354A11AE}" dt="2023-09-06T14:04:25.709" v="22" actId="2696"/>
        <pc:sldMkLst>
          <pc:docMk/>
          <pc:sldMk cId="1342999703" sldId="258"/>
        </pc:sldMkLst>
      </pc:sldChg>
      <pc:sldChg chg="del">
        <pc:chgData name="SCHERRER Antoine" userId="15f7772c-3974-493f-824d-fd14c8a4ba88" providerId="ADAL" clId="{81DB89F4-AE77-9D43-A469-1CFF354A11AE}" dt="2023-09-06T14:04:25.689" v="17" actId="2696"/>
        <pc:sldMkLst>
          <pc:docMk/>
          <pc:sldMk cId="631071129" sldId="263"/>
        </pc:sldMkLst>
      </pc:sldChg>
      <pc:sldChg chg="del">
        <pc:chgData name="SCHERRER Antoine" userId="15f7772c-3974-493f-824d-fd14c8a4ba88" providerId="ADAL" clId="{81DB89F4-AE77-9D43-A469-1CFF354A11AE}" dt="2023-09-06T14:04:25.734" v="29" actId="2696"/>
        <pc:sldMkLst>
          <pc:docMk/>
          <pc:sldMk cId="290210419" sldId="264"/>
        </pc:sldMkLst>
      </pc:sldChg>
      <pc:sldChg chg="del">
        <pc:chgData name="SCHERRER Antoine" userId="15f7772c-3974-493f-824d-fd14c8a4ba88" providerId="ADAL" clId="{81DB89F4-AE77-9D43-A469-1CFF354A11AE}" dt="2023-09-06T14:04:25.726" v="27" actId="2696"/>
        <pc:sldMkLst>
          <pc:docMk/>
          <pc:sldMk cId="3115597520" sldId="266"/>
        </pc:sldMkLst>
      </pc:sldChg>
      <pc:sldChg chg="del">
        <pc:chgData name="SCHERRER Antoine" userId="15f7772c-3974-493f-824d-fd14c8a4ba88" providerId="ADAL" clId="{81DB89F4-AE77-9D43-A469-1CFF354A11AE}" dt="2023-09-06T14:11:40.274" v="174" actId="2696"/>
        <pc:sldMkLst>
          <pc:docMk/>
          <pc:sldMk cId="320930910" sldId="289"/>
        </pc:sldMkLst>
      </pc:sldChg>
      <pc:sldChg chg="del">
        <pc:chgData name="SCHERRER Antoine" userId="15f7772c-3974-493f-824d-fd14c8a4ba88" providerId="ADAL" clId="{81DB89F4-AE77-9D43-A469-1CFF354A11AE}" dt="2023-09-06T14:04:25.715" v="24" actId="2696"/>
        <pc:sldMkLst>
          <pc:docMk/>
          <pc:sldMk cId="441392825" sldId="328"/>
        </pc:sldMkLst>
      </pc:sldChg>
      <pc:sldChg chg="del">
        <pc:chgData name="SCHERRER Antoine" userId="15f7772c-3974-493f-824d-fd14c8a4ba88" providerId="ADAL" clId="{81DB89F4-AE77-9D43-A469-1CFF354A11AE}" dt="2023-09-06T14:04:25.742" v="31" actId="2696"/>
        <pc:sldMkLst>
          <pc:docMk/>
          <pc:sldMk cId="844801911" sldId="332"/>
        </pc:sldMkLst>
      </pc:sldChg>
      <pc:sldChg chg="del">
        <pc:chgData name="SCHERRER Antoine" userId="15f7772c-3974-493f-824d-fd14c8a4ba88" providerId="ADAL" clId="{81DB89F4-AE77-9D43-A469-1CFF354A11AE}" dt="2023-09-06T14:04:25.763" v="32" actId="2696"/>
        <pc:sldMkLst>
          <pc:docMk/>
          <pc:sldMk cId="1081116818" sldId="337"/>
        </pc:sldMkLst>
      </pc:sldChg>
      <pc:sldChg chg="del">
        <pc:chgData name="SCHERRER Antoine" userId="15f7772c-3974-493f-824d-fd14c8a4ba88" providerId="ADAL" clId="{81DB89F4-AE77-9D43-A469-1CFF354A11AE}" dt="2023-09-06T14:04:25.738" v="30" actId="2696"/>
        <pc:sldMkLst>
          <pc:docMk/>
          <pc:sldMk cId="3985467957" sldId="341"/>
        </pc:sldMkLst>
      </pc:sldChg>
      <pc:sldChg chg="del">
        <pc:chgData name="SCHERRER Antoine" userId="15f7772c-3974-493f-824d-fd14c8a4ba88" providerId="ADAL" clId="{81DB89F4-AE77-9D43-A469-1CFF354A11AE}" dt="2023-09-06T14:05:46.829" v="84" actId="2696"/>
        <pc:sldMkLst>
          <pc:docMk/>
          <pc:sldMk cId="404894974" sldId="343"/>
        </pc:sldMkLst>
      </pc:sldChg>
      <pc:sldChg chg="del">
        <pc:chgData name="SCHERRER Antoine" userId="15f7772c-3974-493f-824d-fd14c8a4ba88" providerId="ADAL" clId="{81DB89F4-AE77-9D43-A469-1CFF354A11AE}" dt="2023-09-06T14:05:40.098" v="82" actId="2696"/>
        <pc:sldMkLst>
          <pc:docMk/>
          <pc:sldMk cId="1155536456" sldId="344"/>
        </pc:sldMkLst>
      </pc:sldChg>
      <pc:sldChg chg="del">
        <pc:chgData name="SCHERRER Antoine" userId="15f7772c-3974-493f-824d-fd14c8a4ba88" providerId="ADAL" clId="{81DB89F4-AE77-9D43-A469-1CFF354A11AE}" dt="2023-09-06T14:05:27.371" v="65" actId="2696"/>
        <pc:sldMkLst>
          <pc:docMk/>
          <pc:sldMk cId="231682350" sldId="345"/>
        </pc:sldMkLst>
      </pc:sldChg>
      <pc:sldChg chg="del">
        <pc:chgData name="SCHERRER Antoine" userId="15f7772c-3974-493f-824d-fd14c8a4ba88" providerId="ADAL" clId="{81DB89F4-AE77-9D43-A469-1CFF354A11AE}" dt="2023-09-06T14:05:43.873" v="83" actId="2696"/>
        <pc:sldMkLst>
          <pc:docMk/>
          <pc:sldMk cId="2067195120" sldId="350"/>
        </pc:sldMkLst>
      </pc:sldChg>
      <pc:sldChg chg="modSp mod">
        <pc:chgData name="SCHERRER Antoine" userId="15f7772c-3974-493f-824d-fd14c8a4ba88" providerId="ADAL" clId="{81DB89F4-AE77-9D43-A469-1CFF354A11AE}" dt="2023-09-07T08:40:47.223" v="440"/>
        <pc:sldMkLst>
          <pc:docMk/>
          <pc:sldMk cId="2541705091" sldId="403"/>
        </pc:sldMkLst>
        <pc:spChg chg="mod">
          <ac:chgData name="SCHERRER Antoine" userId="15f7772c-3974-493f-824d-fd14c8a4ba88" providerId="ADAL" clId="{81DB89F4-AE77-9D43-A469-1CFF354A11AE}" dt="2023-09-06T14:16:53.816" v="224" actId="20577"/>
          <ac:spMkLst>
            <pc:docMk/>
            <pc:sldMk cId="2541705091" sldId="403"/>
            <ac:spMk id="2" creationId="{00000000-0000-0000-0000-000000000000}"/>
          </ac:spMkLst>
        </pc:spChg>
        <pc:spChg chg="mod">
          <ac:chgData name="SCHERRER Antoine" userId="15f7772c-3974-493f-824d-fd14c8a4ba88" providerId="ADAL" clId="{81DB89F4-AE77-9D43-A469-1CFF354A11AE}" dt="2023-09-06T14:17:08.947" v="270" actId="20577"/>
          <ac:spMkLst>
            <pc:docMk/>
            <pc:sldMk cId="2541705091" sldId="403"/>
            <ac:spMk id="3" creationId="{00000000-0000-0000-0000-000000000000}"/>
          </ac:spMkLst>
        </pc:spChg>
        <pc:spChg chg="mod">
          <ac:chgData name="SCHERRER Antoine" userId="15f7772c-3974-493f-824d-fd14c8a4ba88" providerId="ADAL" clId="{81DB89F4-AE77-9D43-A469-1CFF354A11AE}" dt="2023-09-07T08:40:47.223" v="440"/>
          <ac:spMkLst>
            <pc:docMk/>
            <pc:sldMk cId="2541705091" sldId="403"/>
            <ac:spMk id="4" creationId="{00000000-0000-0000-0000-000000000000}"/>
          </ac:spMkLst>
        </pc:spChg>
      </pc:sldChg>
      <pc:sldChg chg="del">
        <pc:chgData name="SCHERRER Antoine" userId="15f7772c-3974-493f-824d-fd14c8a4ba88" providerId="ADAL" clId="{81DB89F4-AE77-9D43-A469-1CFF354A11AE}" dt="2023-09-06T14:17:54.461" v="300" actId="2696"/>
        <pc:sldMkLst>
          <pc:docMk/>
          <pc:sldMk cId="29126987" sldId="404"/>
        </pc:sldMkLst>
      </pc:sldChg>
      <pc:sldChg chg="modSp add del mod ord">
        <pc:chgData name="SCHERRER Antoine" userId="15f7772c-3974-493f-824d-fd14c8a4ba88" providerId="ADAL" clId="{81DB89F4-AE77-9D43-A469-1CFF354A11AE}" dt="2023-09-17T18:55:23.973" v="716" actId="20577"/>
        <pc:sldMkLst>
          <pc:docMk/>
          <pc:sldMk cId="520055482" sldId="405"/>
        </pc:sldMkLst>
        <pc:spChg chg="mod">
          <ac:chgData name="SCHERRER Antoine" userId="15f7772c-3974-493f-824d-fd14c8a4ba88" providerId="ADAL" clId="{81DB89F4-AE77-9D43-A469-1CFF354A11AE}" dt="2023-09-17T18:55:23.973" v="716" actId="20577"/>
          <ac:spMkLst>
            <pc:docMk/>
            <pc:sldMk cId="520055482" sldId="405"/>
            <ac:spMk id="2" creationId="{00000000-0000-0000-0000-000000000000}"/>
          </ac:spMkLst>
        </pc:spChg>
        <pc:spChg chg="mod">
          <ac:chgData name="SCHERRER Antoine" userId="15f7772c-3974-493f-824d-fd14c8a4ba88" providerId="ADAL" clId="{81DB89F4-AE77-9D43-A469-1CFF354A11AE}" dt="2023-09-06T14:40:58.823" v="409" actId="20577"/>
          <ac:spMkLst>
            <pc:docMk/>
            <pc:sldMk cId="520055482" sldId="405"/>
            <ac:spMk id="3" creationId="{00000000-0000-0000-0000-000000000000}"/>
          </ac:spMkLst>
        </pc:spChg>
        <pc:spChg chg="mod">
          <ac:chgData name="SCHERRER Antoine" userId="15f7772c-3974-493f-824d-fd14c8a4ba88" providerId="ADAL" clId="{81DB89F4-AE77-9D43-A469-1CFF354A11AE}" dt="2023-09-07T08:40:55.833" v="443"/>
          <ac:spMkLst>
            <pc:docMk/>
            <pc:sldMk cId="520055482" sldId="405"/>
            <ac:spMk id="4" creationId="{00000000-0000-0000-0000-000000000000}"/>
          </ac:spMkLst>
        </pc:spChg>
        <pc:graphicFrameChg chg="mod modGraphic">
          <ac:chgData name="SCHERRER Antoine" userId="15f7772c-3974-493f-824d-fd14c8a4ba88" providerId="ADAL" clId="{81DB89F4-AE77-9D43-A469-1CFF354A11AE}" dt="2023-09-06T14:40:23.812" v="404" actId="1076"/>
          <ac:graphicFrameMkLst>
            <pc:docMk/>
            <pc:sldMk cId="520055482" sldId="405"/>
            <ac:graphicFrameMk id="13" creationId="{00000000-0000-0000-0000-000000000000}"/>
          </ac:graphicFrameMkLst>
        </pc:graphicFrameChg>
      </pc:sldChg>
      <pc:sldChg chg="modSp add del mod ord">
        <pc:chgData name="SCHERRER Antoine" userId="15f7772c-3974-493f-824d-fd14c8a4ba88" providerId="ADAL" clId="{81DB89F4-AE77-9D43-A469-1CFF354A11AE}" dt="2023-09-17T18:55:02.309" v="668" actId="20578"/>
        <pc:sldMkLst>
          <pc:docMk/>
          <pc:sldMk cId="1166783359" sldId="406"/>
        </pc:sldMkLst>
        <pc:spChg chg="mod">
          <ac:chgData name="SCHERRER Antoine" userId="15f7772c-3974-493f-824d-fd14c8a4ba88" providerId="ADAL" clId="{81DB89F4-AE77-9D43-A469-1CFF354A11AE}" dt="2023-09-06T14:41:22.136" v="413" actId="14"/>
          <ac:spMkLst>
            <pc:docMk/>
            <pc:sldMk cId="1166783359" sldId="406"/>
            <ac:spMk id="3" creationId="{00000000-0000-0000-0000-000000000000}"/>
          </ac:spMkLst>
        </pc:spChg>
        <pc:spChg chg="mod">
          <ac:chgData name="SCHERRER Antoine" userId="15f7772c-3974-493f-824d-fd14c8a4ba88" providerId="ADAL" clId="{81DB89F4-AE77-9D43-A469-1CFF354A11AE}" dt="2023-09-07T08:40:58.572" v="444"/>
          <ac:spMkLst>
            <pc:docMk/>
            <pc:sldMk cId="1166783359" sldId="406"/>
            <ac:spMk id="4" creationId="{00000000-0000-0000-0000-000000000000}"/>
          </ac:spMkLst>
        </pc:spChg>
      </pc:sldChg>
      <pc:sldChg chg="del">
        <pc:chgData name="SCHERRER Antoine" userId="15f7772c-3974-493f-824d-fd14c8a4ba88" providerId="ADAL" clId="{81DB89F4-AE77-9D43-A469-1CFF354A11AE}" dt="2023-09-06T14:17:57.042" v="304" actId="2696"/>
        <pc:sldMkLst>
          <pc:docMk/>
          <pc:sldMk cId="4097922056" sldId="407"/>
        </pc:sldMkLst>
      </pc:sldChg>
      <pc:sldChg chg="del">
        <pc:chgData name="SCHERRER Antoine" userId="15f7772c-3974-493f-824d-fd14c8a4ba88" providerId="ADAL" clId="{81DB89F4-AE77-9D43-A469-1CFF354A11AE}" dt="2023-09-06T14:17:58.577" v="308" actId="2696"/>
        <pc:sldMkLst>
          <pc:docMk/>
          <pc:sldMk cId="2274989639" sldId="411"/>
        </pc:sldMkLst>
      </pc:sldChg>
      <pc:sldChg chg="del">
        <pc:chgData name="SCHERRER Antoine" userId="15f7772c-3974-493f-824d-fd14c8a4ba88" providerId="ADAL" clId="{81DB89F4-AE77-9D43-A469-1CFF354A11AE}" dt="2023-09-06T14:17:59.200" v="309" actId="2696"/>
        <pc:sldMkLst>
          <pc:docMk/>
          <pc:sldMk cId="650396241" sldId="412"/>
        </pc:sldMkLst>
      </pc:sldChg>
      <pc:sldChg chg="modSp add del mod">
        <pc:chgData name="SCHERRER Antoine" userId="15f7772c-3974-493f-824d-fd14c8a4ba88" providerId="ADAL" clId="{81DB89F4-AE77-9D43-A469-1CFF354A11AE}" dt="2023-09-07T08:40:52.923" v="442"/>
        <pc:sldMkLst>
          <pc:docMk/>
          <pc:sldMk cId="3282805199" sldId="413"/>
        </pc:sldMkLst>
        <pc:spChg chg="mod">
          <ac:chgData name="SCHERRER Antoine" userId="15f7772c-3974-493f-824d-fd14c8a4ba88" providerId="ADAL" clId="{81DB89F4-AE77-9D43-A469-1CFF354A11AE}" dt="2023-09-07T08:40:52.923" v="442"/>
          <ac:spMkLst>
            <pc:docMk/>
            <pc:sldMk cId="3282805199" sldId="413"/>
            <ac:spMk id="3" creationId="{00000000-0000-0000-0000-000000000000}"/>
          </ac:spMkLst>
        </pc:spChg>
        <pc:spChg chg="mod">
          <ac:chgData name="SCHERRER Antoine" userId="15f7772c-3974-493f-824d-fd14c8a4ba88" providerId="ADAL" clId="{81DB89F4-AE77-9D43-A469-1CFF354A11AE}" dt="2023-09-06T14:18:12.533" v="313" actId="1076"/>
          <ac:spMkLst>
            <pc:docMk/>
            <pc:sldMk cId="3282805199" sldId="413"/>
            <ac:spMk id="5" creationId="{00000000-0000-0000-0000-000000000000}"/>
          </ac:spMkLst>
        </pc:spChg>
        <pc:spChg chg="mod">
          <ac:chgData name="SCHERRER Antoine" userId="15f7772c-3974-493f-824d-fd14c8a4ba88" providerId="ADAL" clId="{81DB89F4-AE77-9D43-A469-1CFF354A11AE}" dt="2023-09-06T14:18:19.302" v="315" actId="1076"/>
          <ac:spMkLst>
            <pc:docMk/>
            <pc:sldMk cId="3282805199" sldId="413"/>
            <ac:spMk id="12" creationId="{00000000-0000-0000-0000-000000000000}"/>
          </ac:spMkLst>
        </pc:spChg>
        <pc:picChg chg="mod">
          <ac:chgData name="SCHERRER Antoine" userId="15f7772c-3974-493f-824d-fd14c8a4ba88" providerId="ADAL" clId="{81DB89F4-AE77-9D43-A469-1CFF354A11AE}" dt="2023-09-06T14:18:08.674" v="312" actId="1076"/>
          <ac:picMkLst>
            <pc:docMk/>
            <pc:sldMk cId="3282805199" sldId="413"/>
            <ac:picMk id="57346" creationId="{00000000-0000-0000-0000-000000000000}"/>
          </ac:picMkLst>
        </pc:picChg>
        <pc:picChg chg="mod">
          <ac:chgData name="SCHERRER Antoine" userId="15f7772c-3974-493f-824d-fd14c8a4ba88" providerId="ADAL" clId="{81DB89F4-AE77-9D43-A469-1CFF354A11AE}" dt="2023-09-06T14:18:27.498" v="317" actId="1076"/>
          <ac:picMkLst>
            <pc:docMk/>
            <pc:sldMk cId="3282805199" sldId="413"/>
            <ac:picMk id="57347" creationId="{00000000-0000-0000-0000-000000000000}"/>
          </ac:picMkLst>
        </pc:picChg>
        <pc:picChg chg="mod">
          <ac:chgData name="SCHERRER Antoine" userId="15f7772c-3974-493f-824d-fd14c8a4ba88" providerId="ADAL" clId="{81DB89F4-AE77-9D43-A469-1CFF354A11AE}" dt="2023-09-06T14:18:16.111" v="314" actId="1076"/>
          <ac:picMkLst>
            <pc:docMk/>
            <pc:sldMk cId="3282805199" sldId="413"/>
            <ac:picMk id="57348" creationId="{00000000-0000-0000-0000-000000000000}"/>
          </ac:picMkLst>
        </pc:picChg>
        <pc:picChg chg="mod">
          <ac:chgData name="SCHERRER Antoine" userId="15f7772c-3974-493f-824d-fd14c8a4ba88" providerId="ADAL" clId="{81DB89F4-AE77-9D43-A469-1CFF354A11AE}" dt="2023-09-06T14:18:25.319" v="316" actId="1076"/>
          <ac:picMkLst>
            <pc:docMk/>
            <pc:sldMk cId="3282805199" sldId="413"/>
            <ac:picMk id="57349" creationId="{00000000-0000-0000-0000-000000000000}"/>
          </ac:picMkLst>
        </pc:picChg>
      </pc:sldChg>
      <pc:sldChg chg="del">
        <pc:chgData name="SCHERRER Antoine" userId="15f7772c-3974-493f-824d-fd14c8a4ba88" providerId="ADAL" clId="{81DB89F4-AE77-9D43-A469-1CFF354A11AE}" dt="2023-09-06T14:18:33.230" v="318" actId="2696"/>
        <pc:sldMkLst>
          <pc:docMk/>
          <pc:sldMk cId="3145640507" sldId="414"/>
        </pc:sldMkLst>
      </pc:sldChg>
      <pc:sldChg chg="del">
        <pc:chgData name="SCHERRER Antoine" userId="15f7772c-3974-493f-824d-fd14c8a4ba88" providerId="ADAL" clId="{81DB89F4-AE77-9D43-A469-1CFF354A11AE}" dt="2023-09-06T14:18:34.256" v="320" actId="2696"/>
        <pc:sldMkLst>
          <pc:docMk/>
          <pc:sldMk cId="2424277578" sldId="415"/>
        </pc:sldMkLst>
      </pc:sldChg>
      <pc:sldChg chg="del">
        <pc:chgData name="SCHERRER Antoine" userId="15f7772c-3974-493f-824d-fd14c8a4ba88" providerId="ADAL" clId="{81DB89F4-AE77-9D43-A469-1CFF354A11AE}" dt="2023-09-06T14:04:16.677" v="14" actId="2696"/>
        <pc:sldMkLst>
          <pc:docMk/>
          <pc:sldMk cId="3126019176" sldId="434"/>
        </pc:sldMkLst>
      </pc:sldChg>
      <pc:sldChg chg="del">
        <pc:chgData name="SCHERRER Antoine" userId="15f7772c-3974-493f-824d-fd14c8a4ba88" providerId="ADAL" clId="{81DB89F4-AE77-9D43-A469-1CFF354A11AE}" dt="2023-09-06T14:04:18.430" v="15" actId="2696"/>
        <pc:sldMkLst>
          <pc:docMk/>
          <pc:sldMk cId="890042238" sldId="435"/>
        </pc:sldMkLst>
      </pc:sldChg>
      <pc:sldChg chg="del">
        <pc:chgData name="SCHERRER Antoine" userId="15f7772c-3974-493f-824d-fd14c8a4ba88" providerId="ADAL" clId="{81DB89F4-AE77-9D43-A469-1CFF354A11AE}" dt="2023-09-06T14:17:57.561" v="305" actId="2696"/>
        <pc:sldMkLst>
          <pc:docMk/>
          <pc:sldMk cId="1040746477" sldId="438"/>
        </pc:sldMkLst>
      </pc:sldChg>
      <pc:sldChg chg="del">
        <pc:chgData name="SCHERRER Antoine" userId="15f7772c-3974-493f-824d-fd14c8a4ba88" providerId="ADAL" clId="{81DB89F4-AE77-9D43-A469-1CFF354A11AE}" dt="2023-09-06T14:17:57.740" v="306" actId="2696"/>
        <pc:sldMkLst>
          <pc:docMk/>
          <pc:sldMk cId="2674213556" sldId="439"/>
        </pc:sldMkLst>
      </pc:sldChg>
      <pc:sldChg chg="del">
        <pc:chgData name="SCHERRER Antoine" userId="15f7772c-3974-493f-824d-fd14c8a4ba88" providerId="ADAL" clId="{81DB89F4-AE77-9D43-A469-1CFF354A11AE}" dt="2023-09-06T14:17:58.080" v="307" actId="2696"/>
        <pc:sldMkLst>
          <pc:docMk/>
          <pc:sldMk cId="936510422" sldId="440"/>
        </pc:sldMkLst>
      </pc:sldChg>
      <pc:sldChg chg="del">
        <pc:chgData name="SCHERRER Antoine" userId="15f7772c-3974-493f-824d-fd14c8a4ba88" providerId="ADAL" clId="{81DB89F4-AE77-9D43-A469-1CFF354A11AE}" dt="2023-09-06T14:07:19.068" v="158" actId="2696"/>
        <pc:sldMkLst>
          <pc:docMk/>
          <pc:sldMk cId="4072781275" sldId="448"/>
        </pc:sldMkLst>
      </pc:sldChg>
      <pc:sldChg chg="del">
        <pc:chgData name="SCHERRER Antoine" userId="15f7772c-3974-493f-824d-fd14c8a4ba88" providerId="ADAL" clId="{81DB89F4-AE77-9D43-A469-1CFF354A11AE}" dt="2023-09-06T14:07:19.502" v="159" actId="2696"/>
        <pc:sldMkLst>
          <pc:docMk/>
          <pc:sldMk cId="614864284" sldId="458"/>
        </pc:sldMkLst>
      </pc:sldChg>
      <pc:sldChg chg="del">
        <pc:chgData name="SCHERRER Antoine" userId="15f7772c-3974-493f-824d-fd14c8a4ba88" providerId="ADAL" clId="{81DB89F4-AE77-9D43-A469-1CFF354A11AE}" dt="2023-09-06T14:07:20.051" v="160" actId="2696"/>
        <pc:sldMkLst>
          <pc:docMk/>
          <pc:sldMk cId="3839573367" sldId="459"/>
        </pc:sldMkLst>
      </pc:sldChg>
      <pc:sldChg chg="del">
        <pc:chgData name="SCHERRER Antoine" userId="15f7772c-3974-493f-824d-fd14c8a4ba88" providerId="ADAL" clId="{81DB89F4-AE77-9D43-A469-1CFF354A11AE}" dt="2023-09-06T14:17:52.969" v="299" actId="2696"/>
        <pc:sldMkLst>
          <pc:docMk/>
          <pc:sldMk cId="3331111704" sldId="477"/>
        </pc:sldMkLst>
      </pc:sldChg>
      <pc:sldChg chg="del">
        <pc:chgData name="SCHERRER Antoine" userId="15f7772c-3974-493f-824d-fd14c8a4ba88" providerId="ADAL" clId="{81DB89F4-AE77-9D43-A469-1CFF354A11AE}" dt="2023-09-06T14:18:35.684" v="321" actId="2696"/>
        <pc:sldMkLst>
          <pc:docMk/>
          <pc:sldMk cId="344264677" sldId="478"/>
        </pc:sldMkLst>
      </pc:sldChg>
      <pc:sldChg chg="del">
        <pc:chgData name="SCHERRER Antoine" userId="15f7772c-3974-493f-824d-fd14c8a4ba88" providerId="ADAL" clId="{81DB89F4-AE77-9D43-A469-1CFF354A11AE}" dt="2023-09-06T14:11:43.592" v="175" actId="2696"/>
        <pc:sldMkLst>
          <pc:docMk/>
          <pc:sldMk cId="513006296" sldId="479"/>
        </pc:sldMkLst>
      </pc:sldChg>
      <pc:sldChg chg="del">
        <pc:chgData name="SCHERRER Antoine" userId="15f7772c-3974-493f-824d-fd14c8a4ba88" providerId="ADAL" clId="{81DB89F4-AE77-9D43-A469-1CFF354A11AE}" dt="2023-09-06T14:11:44.651" v="176" actId="2696"/>
        <pc:sldMkLst>
          <pc:docMk/>
          <pc:sldMk cId="1256343579" sldId="480"/>
        </pc:sldMkLst>
      </pc:sldChg>
      <pc:sldChg chg="del">
        <pc:chgData name="SCHERRER Antoine" userId="15f7772c-3974-493f-824d-fd14c8a4ba88" providerId="ADAL" clId="{81DB89F4-AE77-9D43-A469-1CFF354A11AE}" dt="2023-09-06T14:11:47.256" v="179" actId="2696"/>
        <pc:sldMkLst>
          <pc:docMk/>
          <pc:sldMk cId="3290534009" sldId="481"/>
        </pc:sldMkLst>
      </pc:sldChg>
      <pc:sldChg chg="del">
        <pc:chgData name="SCHERRER Antoine" userId="15f7772c-3974-493f-824d-fd14c8a4ba88" providerId="ADAL" clId="{81DB89F4-AE77-9D43-A469-1CFF354A11AE}" dt="2023-09-06T14:11:48.171" v="180" actId="2696"/>
        <pc:sldMkLst>
          <pc:docMk/>
          <pc:sldMk cId="1198803834" sldId="482"/>
        </pc:sldMkLst>
      </pc:sldChg>
      <pc:sldChg chg="del">
        <pc:chgData name="SCHERRER Antoine" userId="15f7772c-3974-493f-824d-fd14c8a4ba88" providerId="ADAL" clId="{81DB89F4-AE77-9D43-A469-1CFF354A11AE}" dt="2023-09-06T14:11:48.703" v="181" actId="2696"/>
        <pc:sldMkLst>
          <pc:docMk/>
          <pc:sldMk cId="2117115765" sldId="486"/>
        </pc:sldMkLst>
      </pc:sldChg>
      <pc:sldChg chg="del">
        <pc:chgData name="SCHERRER Antoine" userId="15f7772c-3974-493f-824d-fd14c8a4ba88" providerId="ADAL" clId="{81DB89F4-AE77-9D43-A469-1CFF354A11AE}" dt="2023-09-06T14:11:49.081" v="182" actId="2696"/>
        <pc:sldMkLst>
          <pc:docMk/>
          <pc:sldMk cId="646971336" sldId="487"/>
        </pc:sldMkLst>
      </pc:sldChg>
      <pc:sldChg chg="del">
        <pc:chgData name="SCHERRER Antoine" userId="15f7772c-3974-493f-824d-fd14c8a4ba88" providerId="ADAL" clId="{81DB89F4-AE77-9D43-A469-1CFF354A11AE}" dt="2023-09-06T14:11:45.617" v="177" actId="2696"/>
        <pc:sldMkLst>
          <pc:docMk/>
          <pc:sldMk cId="525042657" sldId="488"/>
        </pc:sldMkLst>
      </pc:sldChg>
      <pc:sldChg chg="del">
        <pc:chgData name="SCHERRER Antoine" userId="15f7772c-3974-493f-824d-fd14c8a4ba88" providerId="ADAL" clId="{81DB89F4-AE77-9D43-A469-1CFF354A11AE}" dt="2023-09-06T14:11:46.491" v="178" actId="2696"/>
        <pc:sldMkLst>
          <pc:docMk/>
          <pc:sldMk cId="2332569803" sldId="489"/>
        </pc:sldMkLst>
      </pc:sldChg>
      <pc:sldChg chg="del">
        <pc:chgData name="SCHERRER Antoine" userId="15f7772c-3974-493f-824d-fd14c8a4ba88" providerId="ADAL" clId="{81DB89F4-AE77-9D43-A469-1CFF354A11AE}" dt="2023-09-06T14:12:32.004" v="193" actId="2696"/>
        <pc:sldMkLst>
          <pc:docMk/>
          <pc:sldMk cId="124801727" sldId="490"/>
        </pc:sldMkLst>
      </pc:sldChg>
      <pc:sldChg chg="del">
        <pc:chgData name="SCHERRER Antoine" userId="15f7772c-3974-493f-824d-fd14c8a4ba88" providerId="ADAL" clId="{81DB89F4-AE77-9D43-A469-1CFF354A11AE}" dt="2023-09-06T14:12:33.306" v="194" actId="2696"/>
        <pc:sldMkLst>
          <pc:docMk/>
          <pc:sldMk cId="213079884" sldId="491"/>
        </pc:sldMkLst>
      </pc:sldChg>
      <pc:sldChg chg="del">
        <pc:chgData name="SCHERRER Antoine" userId="15f7772c-3974-493f-824d-fd14c8a4ba88" providerId="ADAL" clId="{81DB89F4-AE77-9D43-A469-1CFF354A11AE}" dt="2023-09-06T14:12:33.608" v="195" actId="2696"/>
        <pc:sldMkLst>
          <pc:docMk/>
          <pc:sldMk cId="3394244459" sldId="492"/>
        </pc:sldMkLst>
      </pc:sldChg>
      <pc:sldChg chg="del">
        <pc:chgData name="SCHERRER Antoine" userId="15f7772c-3974-493f-824d-fd14c8a4ba88" providerId="ADAL" clId="{81DB89F4-AE77-9D43-A469-1CFF354A11AE}" dt="2023-09-06T14:15:23.287" v="196" actId="2696"/>
        <pc:sldMkLst>
          <pc:docMk/>
          <pc:sldMk cId="307393927" sldId="494"/>
        </pc:sldMkLst>
      </pc:sldChg>
      <pc:sldChg chg="del">
        <pc:chgData name="SCHERRER Antoine" userId="15f7772c-3974-493f-824d-fd14c8a4ba88" providerId="ADAL" clId="{81DB89F4-AE77-9D43-A469-1CFF354A11AE}" dt="2023-09-06T14:11:49.579" v="183" actId="2696"/>
        <pc:sldMkLst>
          <pc:docMk/>
          <pc:sldMk cId="899674224" sldId="498"/>
        </pc:sldMkLst>
      </pc:sldChg>
      <pc:sldChg chg="del">
        <pc:chgData name="SCHERRER Antoine" userId="15f7772c-3974-493f-824d-fd14c8a4ba88" providerId="ADAL" clId="{81DB89F4-AE77-9D43-A469-1CFF354A11AE}" dt="2023-09-06T14:15:25.310" v="197" actId="2696"/>
        <pc:sldMkLst>
          <pc:docMk/>
          <pc:sldMk cId="1796628789" sldId="499"/>
        </pc:sldMkLst>
      </pc:sldChg>
      <pc:sldChg chg="del">
        <pc:chgData name="SCHERRER Antoine" userId="15f7772c-3974-493f-824d-fd14c8a4ba88" providerId="ADAL" clId="{81DB89F4-AE77-9D43-A469-1CFF354A11AE}" dt="2023-09-06T14:04:25.770" v="33" actId="2696"/>
        <pc:sldMkLst>
          <pc:docMk/>
          <pc:sldMk cId="1069357464" sldId="503"/>
        </pc:sldMkLst>
      </pc:sldChg>
      <pc:sldChg chg="del">
        <pc:chgData name="SCHERRER Antoine" userId="15f7772c-3974-493f-824d-fd14c8a4ba88" providerId="ADAL" clId="{81DB89F4-AE77-9D43-A469-1CFF354A11AE}" dt="2023-09-06T14:04:25.705" v="21" actId="2696"/>
        <pc:sldMkLst>
          <pc:docMk/>
          <pc:sldMk cId="1341477100" sldId="504"/>
        </pc:sldMkLst>
      </pc:sldChg>
      <pc:sldChg chg="del">
        <pc:chgData name="SCHERRER Antoine" userId="15f7772c-3974-493f-824d-fd14c8a4ba88" providerId="ADAL" clId="{81DB89F4-AE77-9D43-A469-1CFF354A11AE}" dt="2023-09-06T14:04:25.712" v="23" actId="2696"/>
        <pc:sldMkLst>
          <pc:docMk/>
          <pc:sldMk cId="949669786" sldId="506"/>
        </pc:sldMkLst>
      </pc:sldChg>
      <pc:sldChg chg="del">
        <pc:chgData name="SCHERRER Antoine" userId="15f7772c-3974-493f-824d-fd14c8a4ba88" providerId="ADAL" clId="{81DB89F4-AE77-9D43-A469-1CFF354A11AE}" dt="2023-09-06T14:04:25.723" v="26" actId="2696"/>
        <pc:sldMkLst>
          <pc:docMk/>
          <pc:sldMk cId="4293030290" sldId="508"/>
        </pc:sldMkLst>
      </pc:sldChg>
      <pc:sldChg chg="del">
        <pc:chgData name="SCHERRER Antoine" userId="15f7772c-3974-493f-824d-fd14c8a4ba88" providerId="ADAL" clId="{81DB89F4-AE77-9D43-A469-1CFF354A11AE}" dt="2023-09-06T14:04:25.719" v="25" actId="2696"/>
        <pc:sldMkLst>
          <pc:docMk/>
          <pc:sldMk cId="880930790" sldId="509"/>
        </pc:sldMkLst>
      </pc:sldChg>
      <pc:sldChg chg="del">
        <pc:chgData name="SCHERRER Antoine" userId="15f7772c-3974-493f-824d-fd14c8a4ba88" providerId="ADAL" clId="{81DB89F4-AE77-9D43-A469-1CFF354A11AE}" dt="2023-09-06T14:04:25.700" v="20" actId="2696"/>
        <pc:sldMkLst>
          <pc:docMk/>
          <pc:sldMk cId="1864096732" sldId="510"/>
        </pc:sldMkLst>
      </pc:sldChg>
      <pc:sldChg chg="del">
        <pc:chgData name="SCHERRER Antoine" userId="15f7772c-3974-493f-824d-fd14c8a4ba88" providerId="ADAL" clId="{81DB89F4-AE77-9D43-A469-1CFF354A11AE}" dt="2023-09-06T14:04:25.693" v="18" actId="2696"/>
        <pc:sldMkLst>
          <pc:docMk/>
          <pc:sldMk cId="1298963395" sldId="511"/>
        </pc:sldMkLst>
      </pc:sldChg>
      <pc:sldChg chg="del">
        <pc:chgData name="SCHERRER Antoine" userId="15f7772c-3974-493f-824d-fd14c8a4ba88" providerId="ADAL" clId="{81DB89F4-AE77-9D43-A469-1CFF354A11AE}" dt="2023-09-06T14:04:25.696" v="19" actId="2696"/>
        <pc:sldMkLst>
          <pc:docMk/>
          <pc:sldMk cId="168502064" sldId="512"/>
        </pc:sldMkLst>
      </pc:sldChg>
      <pc:sldChg chg="del">
        <pc:chgData name="SCHERRER Antoine" userId="15f7772c-3974-493f-824d-fd14c8a4ba88" providerId="ADAL" clId="{81DB89F4-AE77-9D43-A469-1CFF354A11AE}" dt="2023-09-06T14:04:25.730" v="28" actId="2696"/>
        <pc:sldMkLst>
          <pc:docMk/>
          <pc:sldMk cId="3911359740" sldId="513"/>
        </pc:sldMkLst>
      </pc:sldChg>
      <pc:sldChg chg="del">
        <pc:chgData name="SCHERRER Antoine" userId="15f7772c-3974-493f-824d-fd14c8a4ba88" providerId="ADAL" clId="{81DB89F4-AE77-9D43-A469-1CFF354A11AE}" dt="2023-09-06T14:04:38.893" v="54" actId="2696"/>
        <pc:sldMkLst>
          <pc:docMk/>
          <pc:sldMk cId="4008802022" sldId="514"/>
        </pc:sldMkLst>
      </pc:sldChg>
      <pc:sldChg chg="del">
        <pc:chgData name="SCHERRER Antoine" userId="15f7772c-3974-493f-824d-fd14c8a4ba88" providerId="ADAL" clId="{81DB89F4-AE77-9D43-A469-1CFF354A11AE}" dt="2023-09-06T14:04:39.369" v="55" actId="2696"/>
        <pc:sldMkLst>
          <pc:docMk/>
          <pc:sldMk cId="1531772596" sldId="515"/>
        </pc:sldMkLst>
      </pc:sldChg>
      <pc:sldChg chg="modSp mod">
        <pc:chgData name="SCHERRER Antoine" userId="15f7772c-3974-493f-824d-fd14c8a4ba88" providerId="ADAL" clId="{81DB89F4-AE77-9D43-A469-1CFF354A11AE}" dt="2023-09-07T08:40:30.225" v="434"/>
        <pc:sldMkLst>
          <pc:docMk/>
          <pc:sldMk cId="515020089" sldId="516"/>
        </pc:sldMkLst>
        <pc:spChg chg="mod">
          <ac:chgData name="SCHERRER Antoine" userId="15f7772c-3974-493f-824d-fd14c8a4ba88" providerId="ADAL" clId="{81DB89F4-AE77-9D43-A469-1CFF354A11AE}" dt="2023-09-06T14:04:34.436" v="53" actId="20577"/>
          <ac:spMkLst>
            <pc:docMk/>
            <pc:sldMk cId="515020089" sldId="516"/>
            <ac:spMk id="2" creationId="{4C447AB2-5544-4AFC-B9DE-AB49B80870C4}"/>
          </ac:spMkLst>
        </pc:spChg>
        <pc:spChg chg="mod">
          <ac:chgData name="SCHERRER Antoine" userId="15f7772c-3974-493f-824d-fd14c8a4ba88" providerId="ADAL" clId="{81DB89F4-AE77-9D43-A469-1CFF354A11AE}" dt="2023-09-07T08:40:30.225" v="434"/>
          <ac:spMkLst>
            <pc:docMk/>
            <pc:sldMk cId="515020089" sldId="516"/>
            <ac:spMk id="4" creationId="{25DA29E4-C2C7-4810-9DB6-6F54BC634A71}"/>
          </ac:spMkLst>
        </pc:spChg>
      </pc:sldChg>
      <pc:sldChg chg="modSp mod">
        <pc:chgData name="SCHERRER Antoine" userId="15f7772c-3974-493f-824d-fd14c8a4ba88" providerId="ADAL" clId="{81DB89F4-AE77-9D43-A469-1CFF354A11AE}" dt="2023-09-07T08:40:32.495" v="435"/>
        <pc:sldMkLst>
          <pc:docMk/>
          <pc:sldMk cId="187525362" sldId="517"/>
        </pc:sldMkLst>
        <pc:spChg chg="mod">
          <ac:chgData name="SCHERRER Antoine" userId="15f7772c-3974-493f-824d-fd14c8a4ba88" providerId="ADAL" clId="{81DB89F4-AE77-9D43-A469-1CFF354A11AE}" dt="2023-09-06T14:04:43.514" v="56" actId="14100"/>
          <ac:spMkLst>
            <pc:docMk/>
            <pc:sldMk cId="187525362" sldId="517"/>
            <ac:spMk id="2" creationId="{931DAE1B-9719-4A62-ACD8-2E7058A67FA7}"/>
          </ac:spMkLst>
        </pc:spChg>
        <pc:spChg chg="mod">
          <ac:chgData name="SCHERRER Antoine" userId="15f7772c-3974-493f-824d-fd14c8a4ba88" providerId="ADAL" clId="{81DB89F4-AE77-9D43-A469-1CFF354A11AE}" dt="2023-09-07T08:40:32.495" v="435"/>
          <ac:spMkLst>
            <pc:docMk/>
            <pc:sldMk cId="187525362" sldId="517"/>
            <ac:spMk id="3" creationId="{010B4752-3934-4473-8AB1-00FA9F59DCBD}"/>
          </ac:spMkLst>
        </pc:spChg>
      </pc:sldChg>
      <pc:sldChg chg="modSp mod">
        <pc:chgData name="SCHERRER Antoine" userId="15f7772c-3974-493f-824d-fd14c8a4ba88" providerId="ADAL" clId="{81DB89F4-AE77-9D43-A469-1CFF354A11AE}" dt="2023-09-07T08:40:39.489" v="437"/>
        <pc:sldMkLst>
          <pc:docMk/>
          <pc:sldMk cId="0" sldId="518"/>
        </pc:sldMkLst>
        <pc:spChg chg="mod">
          <ac:chgData name="SCHERRER Antoine" userId="15f7772c-3974-493f-824d-fd14c8a4ba88" providerId="ADAL" clId="{81DB89F4-AE77-9D43-A469-1CFF354A11AE}" dt="2023-09-07T08:40:39.489" v="437"/>
          <ac:spMkLst>
            <pc:docMk/>
            <pc:sldMk cId="0" sldId="518"/>
            <ac:spMk id="2" creationId="{4F7BBE81-82FC-42A1-8AD3-0B40B2CCFAF9}"/>
          </ac:spMkLst>
        </pc:spChg>
      </pc:sldChg>
      <pc:sldChg chg="modSp mod">
        <pc:chgData name="SCHERRER Antoine" userId="15f7772c-3974-493f-824d-fd14c8a4ba88" providerId="ADAL" clId="{81DB89F4-AE77-9D43-A469-1CFF354A11AE}" dt="2023-09-07T08:40:42.288" v="438"/>
        <pc:sldMkLst>
          <pc:docMk/>
          <pc:sldMk cId="0" sldId="519"/>
        </pc:sldMkLst>
        <pc:spChg chg="mod">
          <ac:chgData name="SCHERRER Antoine" userId="15f7772c-3974-493f-824d-fd14c8a4ba88" providerId="ADAL" clId="{81DB89F4-AE77-9D43-A469-1CFF354A11AE}" dt="2023-09-07T08:40:42.288" v="438"/>
          <ac:spMkLst>
            <pc:docMk/>
            <pc:sldMk cId="0" sldId="519"/>
            <ac:spMk id="2" creationId="{A433CD50-211A-4D7E-B6CB-0B7858FD0FC2}"/>
          </ac:spMkLst>
        </pc:spChg>
      </pc:sldChg>
      <pc:sldChg chg="modSp mod">
        <pc:chgData name="SCHERRER Antoine" userId="15f7772c-3974-493f-824d-fd14c8a4ba88" providerId="ADAL" clId="{81DB89F4-AE77-9D43-A469-1CFF354A11AE}" dt="2023-09-07T08:40:44.946" v="439"/>
        <pc:sldMkLst>
          <pc:docMk/>
          <pc:sldMk cId="0" sldId="520"/>
        </pc:sldMkLst>
        <pc:spChg chg="mod">
          <ac:chgData name="SCHERRER Antoine" userId="15f7772c-3974-493f-824d-fd14c8a4ba88" providerId="ADAL" clId="{81DB89F4-AE77-9D43-A469-1CFF354A11AE}" dt="2023-09-07T08:40:44.946" v="439"/>
          <ac:spMkLst>
            <pc:docMk/>
            <pc:sldMk cId="0" sldId="520"/>
            <ac:spMk id="2" creationId="{590C9CFB-6B56-4434-A685-30DF86D5AEB9}"/>
          </ac:spMkLst>
        </pc:spChg>
      </pc:sldChg>
      <pc:sldChg chg="modSp del mod">
        <pc:chgData name="SCHERRER Antoine" userId="15f7772c-3974-493f-824d-fd14c8a4ba88" providerId="ADAL" clId="{81DB89F4-AE77-9D43-A469-1CFF354A11AE}" dt="2023-09-17T18:52:02.876" v="667" actId="2696"/>
        <pc:sldMkLst>
          <pc:docMk/>
          <pc:sldMk cId="560021422" sldId="521"/>
        </pc:sldMkLst>
        <pc:spChg chg="mod">
          <ac:chgData name="SCHERRER Antoine" userId="15f7772c-3974-493f-824d-fd14c8a4ba88" providerId="ADAL" clId="{81DB89F4-AE77-9D43-A469-1CFF354A11AE}" dt="2023-09-07T08:40:35.717" v="436"/>
          <ac:spMkLst>
            <pc:docMk/>
            <pc:sldMk cId="560021422" sldId="521"/>
            <ac:spMk id="4" creationId="{0CAB6C5D-5D51-4E45-9279-FCD72001271C}"/>
          </ac:spMkLst>
        </pc:spChg>
      </pc:sldChg>
      <pc:sldChg chg="del">
        <pc:chgData name="SCHERRER Antoine" userId="15f7772c-3974-493f-824d-fd14c8a4ba88" providerId="ADAL" clId="{81DB89F4-AE77-9D43-A469-1CFF354A11AE}" dt="2023-09-06T14:05:05.068" v="57" actId="2696"/>
        <pc:sldMkLst>
          <pc:docMk/>
          <pc:sldMk cId="1623264119" sldId="522"/>
        </pc:sldMkLst>
      </pc:sldChg>
      <pc:sldChg chg="del">
        <pc:chgData name="SCHERRER Antoine" userId="15f7772c-3974-493f-824d-fd14c8a4ba88" providerId="ADAL" clId="{81DB89F4-AE77-9D43-A469-1CFF354A11AE}" dt="2023-09-06T14:05:12.598" v="59" actId="2696"/>
        <pc:sldMkLst>
          <pc:docMk/>
          <pc:sldMk cId="2162125415" sldId="523"/>
        </pc:sldMkLst>
      </pc:sldChg>
      <pc:sldChg chg="del">
        <pc:chgData name="SCHERRER Antoine" userId="15f7772c-3974-493f-824d-fd14c8a4ba88" providerId="ADAL" clId="{81DB89F4-AE77-9D43-A469-1CFF354A11AE}" dt="2023-09-06T14:05:15.213" v="60" actId="2696"/>
        <pc:sldMkLst>
          <pc:docMk/>
          <pc:sldMk cId="1305477794" sldId="524"/>
        </pc:sldMkLst>
      </pc:sldChg>
      <pc:sldChg chg="del">
        <pc:chgData name="SCHERRER Antoine" userId="15f7772c-3974-493f-824d-fd14c8a4ba88" providerId="ADAL" clId="{81DB89F4-AE77-9D43-A469-1CFF354A11AE}" dt="2023-09-06T14:05:15.905" v="61" actId="2696"/>
        <pc:sldMkLst>
          <pc:docMk/>
          <pc:sldMk cId="1229422438" sldId="525"/>
        </pc:sldMkLst>
      </pc:sldChg>
      <pc:sldChg chg="del">
        <pc:chgData name="SCHERRER Antoine" userId="15f7772c-3974-493f-824d-fd14c8a4ba88" providerId="ADAL" clId="{81DB89F4-AE77-9D43-A469-1CFF354A11AE}" dt="2023-09-06T14:05:16.273" v="62" actId="2696"/>
        <pc:sldMkLst>
          <pc:docMk/>
          <pc:sldMk cId="3529289412" sldId="526"/>
        </pc:sldMkLst>
      </pc:sldChg>
      <pc:sldChg chg="del">
        <pc:chgData name="SCHERRER Antoine" userId="15f7772c-3974-493f-824d-fd14c8a4ba88" providerId="ADAL" clId="{81DB89F4-AE77-9D43-A469-1CFF354A11AE}" dt="2023-09-06T14:05:16.475" v="63" actId="2696"/>
        <pc:sldMkLst>
          <pc:docMk/>
          <pc:sldMk cId="44546997" sldId="527"/>
        </pc:sldMkLst>
      </pc:sldChg>
      <pc:sldChg chg="del">
        <pc:chgData name="SCHERRER Antoine" userId="15f7772c-3974-493f-824d-fd14c8a4ba88" providerId="ADAL" clId="{81DB89F4-AE77-9D43-A469-1CFF354A11AE}" dt="2023-09-06T14:05:16.658" v="64" actId="2696"/>
        <pc:sldMkLst>
          <pc:docMk/>
          <pc:sldMk cId="839266518" sldId="528"/>
        </pc:sldMkLst>
      </pc:sldChg>
      <pc:sldChg chg="del">
        <pc:chgData name="SCHERRER Antoine" userId="15f7772c-3974-493f-824d-fd14c8a4ba88" providerId="ADAL" clId="{81DB89F4-AE77-9D43-A469-1CFF354A11AE}" dt="2023-09-06T14:16:20.351" v="198" actId="2696"/>
        <pc:sldMkLst>
          <pc:docMk/>
          <pc:sldMk cId="2244288314" sldId="529"/>
        </pc:sldMkLst>
      </pc:sldChg>
      <pc:sldChg chg="del">
        <pc:chgData name="SCHERRER Antoine" userId="15f7772c-3974-493f-824d-fd14c8a4ba88" providerId="ADAL" clId="{81DB89F4-AE77-9D43-A469-1CFF354A11AE}" dt="2023-09-06T14:04:19.199" v="16" actId="2696"/>
        <pc:sldMkLst>
          <pc:docMk/>
          <pc:sldMk cId="832999293" sldId="530"/>
        </pc:sldMkLst>
      </pc:sldChg>
      <pc:sldChg chg="del">
        <pc:chgData name="SCHERRER Antoine" userId="15f7772c-3974-493f-824d-fd14c8a4ba88" providerId="ADAL" clId="{81DB89F4-AE77-9D43-A469-1CFF354A11AE}" dt="2023-09-06T14:05:27.693" v="66" actId="2696"/>
        <pc:sldMkLst>
          <pc:docMk/>
          <pc:sldMk cId="1696885969" sldId="531"/>
        </pc:sldMkLst>
      </pc:sldChg>
      <pc:sldChg chg="del">
        <pc:chgData name="SCHERRER Antoine" userId="15f7772c-3974-493f-824d-fd14c8a4ba88" providerId="ADAL" clId="{81DB89F4-AE77-9D43-A469-1CFF354A11AE}" dt="2023-09-06T14:05:28.089" v="67" actId="2696"/>
        <pc:sldMkLst>
          <pc:docMk/>
          <pc:sldMk cId="2254439737" sldId="532"/>
        </pc:sldMkLst>
      </pc:sldChg>
      <pc:sldChg chg="del">
        <pc:chgData name="SCHERRER Antoine" userId="15f7772c-3974-493f-824d-fd14c8a4ba88" providerId="ADAL" clId="{81DB89F4-AE77-9D43-A469-1CFF354A11AE}" dt="2023-09-06T14:05:28.333" v="68" actId="2696"/>
        <pc:sldMkLst>
          <pc:docMk/>
          <pc:sldMk cId="1410350394" sldId="533"/>
        </pc:sldMkLst>
      </pc:sldChg>
      <pc:sldChg chg="del">
        <pc:chgData name="SCHERRER Antoine" userId="15f7772c-3974-493f-824d-fd14c8a4ba88" providerId="ADAL" clId="{81DB89F4-AE77-9D43-A469-1CFF354A11AE}" dt="2023-09-06T14:05:28.756" v="69" actId="2696"/>
        <pc:sldMkLst>
          <pc:docMk/>
          <pc:sldMk cId="21426158" sldId="534"/>
        </pc:sldMkLst>
      </pc:sldChg>
      <pc:sldChg chg="del">
        <pc:chgData name="SCHERRER Antoine" userId="15f7772c-3974-493f-824d-fd14c8a4ba88" providerId="ADAL" clId="{81DB89F4-AE77-9D43-A469-1CFF354A11AE}" dt="2023-09-06T14:05:28.963" v="70" actId="2696"/>
        <pc:sldMkLst>
          <pc:docMk/>
          <pc:sldMk cId="1681985022" sldId="535"/>
        </pc:sldMkLst>
      </pc:sldChg>
      <pc:sldChg chg="del">
        <pc:chgData name="SCHERRER Antoine" userId="15f7772c-3974-493f-824d-fd14c8a4ba88" providerId="ADAL" clId="{81DB89F4-AE77-9D43-A469-1CFF354A11AE}" dt="2023-09-06T14:05:29.164" v="71" actId="2696"/>
        <pc:sldMkLst>
          <pc:docMk/>
          <pc:sldMk cId="770267821" sldId="536"/>
        </pc:sldMkLst>
      </pc:sldChg>
      <pc:sldChg chg="del">
        <pc:chgData name="SCHERRER Antoine" userId="15f7772c-3974-493f-824d-fd14c8a4ba88" providerId="ADAL" clId="{81DB89F4-AE77-9D43-A469-1CFF354A11AE}" dt="2023-09-06T14:05:29.425" v="72" actId="2696"/>
        <pc:sldMkLst>
          <pc:docMk/>
          <pc:sldMk cId="2463490101" sldId="537"/>
        </pc:sldMkLst>
      </pc:sldChg>
      <pc:sldChg chg="del">
        <pc:chgData name="SCHERRER Antoine" userId="15f7772c-3974-493f-824d-fd14c8a4ba88" providerId="ADAL" clId="{81DB89F4-AE77-9D43-A469-1CFF354A11AE}" dt="2023-09-06T14:05:30.102" v="73" actId="2696"/>
        <pc:sldMkLst>
          <pc:docMk/>
          <pc:sldMk cId="74345451" sldId="538"/>
        </pc:sldMkLst>
      </pc:sldChg>
      <pc:sldChg chg="del">
        <pc:chgData name="SCHERRER Antoine" userId="15f7772c-3974-493f-824d-fd14c8a4ba88" providerId="ADAL" clId="{81DB89F4-AE77-9D43-A469-1CFF354A11AE}" dt="2023-09-06T14:05:30.764" v="74" actId="2696"/>
        <pc:sldMkLst>
          <pc:docMk/>
          <pc:sldMk cId="3702212918" sldId="539"/>
        </pc:sldMkLst>
      </pc:sldChg>
      <pc:sldChg chg="del">
        <pc:chgData name="SCHERRER Antoine" userId="15f7772c-3974-493f-824d-fd14c8a4ba88" providerId="ADAL" clId="{81DB89F4-AE77-9D43-A469-1CFF354A11AE}" dt="2023-09-06T14:05:31.283" v="75" actId="2696"/>
        <pc:sldMkLst>
          <pc:docMk/>
          <pc:sldMk cId="3523537373" sldId="540"/>
        </pc:sldMkLst>
      </pc:sldChg>
      <pc:sldChg chg="del">
        <pc:chgData name="SCHERRER Antoine" userId="15f7772c-3974-493f-824d-fd14c8a4ba88" providerId="ADAL" clId="{81DB89F4-AE77-9D43-A469-1CFF354A11AE}" dt="2023-09-06T14:05:31.737" v="76" actId="2696"/>
        <pc:sldMkLst>
          <pc:docMk/>
          <pc:sldMk cId="3750478733" sldId="541"/>
        </pc:sldMkLst>
      </pc:sldChg>
      <pc:sldChg chg="del">
        <pc:chgData name="SCHERRER Antoine" userId="15f7772c-3974-493f-824d-fd14c8a4ba88" providerId="ADAL" clId="{81DB89F4-AE77-9D43-A469-1CFF354A11AE}" dt="2023-09-06T14:05:32.262" v="77" actId="2696"/>
        <pc:sldMkLst>
          <pc:docMk/>
          <pc:sldMk cId="891664988" sldId="542"/>
        </pc:sldMkLst>
      </pc:sldChg>
      <pc:sldChg chg="del">
        <pc:chgData name="SCHERRER Antoine" userId="15f7772c-3974-493f-824d-fd14c8a4ba88" providerId="ADAL" clId="{81DB89F4-AE77-9D43-A469-1CFF354A11AE}" dt="2023-09-06T14:05:32.673" v="78" actId="2696"/>
        <pc:sldMkLst>
          <pc:docMk/>
          <pc:sldMk cId="1176973504" sldId="543"/>
        </pc:sldMkLst>
      </pc:sldChg>
      <pc:sldChg chg="del">
        <pc:chgData name="SCHERRER Antoine" userId="15f7772c-3974-493f-824d-fd14c8a4ba88" providerId="ADAL" clId="{81DB89F4-AE77-9D43-A469-1CFF354A11AE}" dt="2023-09-06T14:05:33.126" v="79" actId="2696"/>
        <pc:sldMkLst>
          <pc:docMk/>
          <pc:sldMk cId="3885207460" sldId="544"/>
        </pc:sldMkLst>
      </pc:sldChg>
      <pc:sldChg chg="del">
        <pc:chgData name="SCHERRER Antoine" userId="15f7772c-3974-493f-824d-fd14c8a4ba88" providerId="ADAL" clId="{81DB89F4-AE77-9D43-A469-1CFF354A11AE}" dt="2023-09-06T14:05:33.568" v="80" actId="2696"/>
        <pc:sldMkLst>
          <pc:docMk/>
          <pc:sldMk cId="4244823660" sldId="545"/>
        </pc:sldMkLst>
      </pc:sldChg>
      <pc:sldChg chg="del">
        <pc:chgData name="SCHERRER Antoine" userId="15f7772c-3974-493f-824d-fd14c8a4ba88" providerId="ADAL" clId="{81DB89F4-AE77-9D43-A469-1CFF354A11AE}" dt="2023-09-06T14:05:34.649" v="81" actId="2696"/>
        <pc:sldMkLst>
          <pc:docMk/>
          <pc:sldMk cId="1214798623" sldId="546"/>
        </pc:sldMkLst>
      </pc:sldChg>
      <pc:sldChg chg="del">
        <pc:chgData name="SCHERRER Antoine" userId="15f7772c-3974-493f-824d-fd14c8a4ba88" providerId="ADAL" clId="{81DB89F4-AE77-9D43-A469-1CFF354A11AE}" dt="2023-09-06T14:05:05.881" v="58" actId="2696"/>
        <pc:sldMkLst>
          <pc:docMk/>
          <pc:sldMk cId="3972978254" sldId="547"/>
        </pc:sldMkLst>
      </pc:sldChg>
      <pc:sldChg chg="del">
        <pc:chgData name="SCHERRER Antoine" userId="15f7772c-3974-493f-824d-fd14c8a4ba88" providerId="ADAL" clId="{81DB89F4-AE77-9D43-A469-1CFF354A11AE}" dt="2023-09-06T14:05:51.146" v="85" actId="2696"/>
        <pc:sldMkLst>
          <pc:docMk/>
          <pc:sldMk cId="1629470896" sldId="548"/>
        </pc:sldMkLst>
      </pc:sldChg>
      <pc:sldChg chg="del">
        <pc:chgData name="SCHERRER Antoine" userId="15f7772c-3974-493f-824d-fd14c8a4ba88" providerId="ADAL" clId="{81DB89F4-AE77-9D43-A469-1CFF354A11AE}" dt="2023-09-06T14:05:51.504" v="87" actId="2696"/>
        <pc:sldMkLst>
          <pc:docMk/>
          <pc:sldMk cId="2135834171" sldId="549"/>
        </pc:sldMkLst>
      </pc:sldChg>
      <pc:sldChg chg="del">
        <pc:chgData name="SCHERRER Antoine" userId="15f7772c-3974-493f-824d-fd14c8a4ba88" providerId="ADAL" clId="{81DB89F4-AE77-9D43-A469-1CFF354A11AE}" dt="2023-09-06T14:05:51.733" v="88" actId="2696"/>
        <pc:sldMkLst>
          <pc:docMk/>
          <pc:sldMk cId="2212251812" sldId="550"/>
        </pc:sldMkLst>
      </pc:sldChg>
      <pc:sldChg chg="del">
        <pc:chgData name="SCHERRER Antoine" userId="15f7772c-3974-493f-824d-fd14c8a4ba88" providerId="ADAL" clId="{81DB89F4-AE77-9D43-A469-1CFF354A11AE}" dt="2023-09-06T14:05:52.228" v="89" actId="2696"/>
        <pc:sldMkLst>
          <pc:docMk/>
          <pc:sldMk cId="4139270010" sldId="551"/>
        </pc:sldMkLst>
      </pc:sldChg>
      <pc:sldChg chg="del">
        <pc:chgData name="SCHERRER Antoine" userId="15f7772c-3974-493f-824d-fd14c8a4ba88" providerId="ADAL" clId="{81DB89F4-AE77-9D43-A469-1CFF354A11AE}" dt="2023-09-06T14:05:52.468" v="90" actId="2696"/>
        <pc:sldMkLst>
          <pc:docMk/>
          <pc:sldMk cId="2621761476" sldId="552"/>
        </pc:sldMkLst>
      </pc:sldChg>
      <pc:sldChg chg="del">
        <pc:chgData name="SCHERRER Antoine" userId="15f7772c-3974-493f-824d-fd14c8a4ba88" providerId="ADAL" clId="{81DB89F4-AE77-9D43-A469-1CFF354A11AE}" dt="2023-09-06T14:05:52.748" v="91" actId="2696"/>
        <pc:sldMkLst>
          <pc:docMk/>
          <pc:sldMk cId="2072901362" sldId="553"/>
        </pc:sldMkLst>
      </pc:sldChg>
      <pc:sldChg chg="del">
        <pc:chgData name="SCHERRER Antoine" userId="15f7772c-3974-493f-824d-fd14c8a4ba88" providerId="ADAL" clId="{81DB89F4-AE77-9D43-A469-1CFF354A11AE}" dt="2023-09-06T14:05:53.576" v="92" actId="2696"/>
        <pc:sldMkLst>
          <pc:docMk/>
          <pc:sldMk cId="3291366677" sldId="554"/>
        </pc:sldMkLst>
      </pc:sldChg>
      <pc:sldChg chg="del">
        <pc:chgData name="SCHERRER Antoine" userId="15f7772c-3974-493f-824d-fd14c8a4ba88" providerId="ADAL" clId="{81DB89F4-AE77-9D43-A469-1CFF354A11AE}" dt="2023-09-06T14:05:53.650" v="93" actId="2696"/>
        <pc:sldMkLst>
          <pc:docMk/>
          <pc:sldMk cId="1518761379" sldId="555"/>
        </pc:sldMkLst>
      </pc:sldChg>
      <pc:sldChg chg="del">
        <pc:chgData name="SCHERRER Antoine" userId="15f7772c-3974-493f-824d-fd14c8a4ba88" providerId="ADAL" clId="{81DB89F4-AE77-9D43-A469-1CFF354A11AE}" dt="2023-09-06T14:05:53.927" v="94" actId="2696"/>
        <pc:sldMkLst>
          <pc:docMk/>
          <pc:sldMk cId="1706647462" sldId="556"/>
        </pc:sldMkLst>
      </pc:sldChg>
      <pc:sldChg chg="del">
        <pc:chgData name="SCHERRER Antoine" userId="15f7772c-3974-493f-824d-fd14c8a4ba88" providerId="ADAL" clId="{81DB89F4-AE77-9D43-A469-1CFF354A11AE}" dt="2023-09-06T14:05:54.499" v="95" actId="2696"/>
        <pc:sldMkLst>
          <pc:docMk/>
          <pc:sldMk cId="79403362" sldId="557"/>
        </pc:sldMkLst>
      </pc:sldChg>
      <pc:sldChg chg="del">
        <pc:chgData name="SCHERRER Antoine" userId="15f7772c-3974-493f-824d-fd14c8a4ba88" providerId="ADAL" clId="{81DB89F4-AE77-9D43-A469-1CFF354A11AE}" dt="2023-09-06T14:05:55.159" v="96" actId="2696"/>
        <pc:sldMkLst>
          <pc:docMk/>
          <pc:sldMk cId="2531148259" sldId="558"/>
        </pc:sldMkLst>
      </pc:sldChg>
      <pc:sldChg chg="del">
        <pc:chgData name="SCHERRER Antoine" userId="15f7772c-3974-493f-824d-fd14c8a4ba88" providerId="ADAL" clId="{81DB89F4-AE77-9D43-A469-1CFF354A11AE}" dt="2023-09-06T14:05:55.260" v="97" actId="2696"/>
        <pc:sldMkLst>
          <pc:docMk/>
          <pc:sldMk cId="175393765" sldId="559"/>
        </pc:sldMkLst>
      </pc:sldChg>
      <pc:sldChg chg="del">
        <pc:chgData name="SCHERRER Antoine" userId="15f7772c-3974-493f-824d-fd14c8a4ba88" providerId="ADAL" clId="{81DB89F4-AE77-9D43-A469-1CFF354A11AE}" dt="2023-09-06T14:05:55.560" v="98" actId="2696"/>
        <pc:sldMkLst>
          <pc:docMk/>
          <pc:sldMk cId="614206220" sldId="560"/>
        </pc:sldMkLst>
      </pc:sldChg>
      <pc:sldChg chg="del">
        <pc:chgData name="SCHERRER Antoine" userId="15f7772c-3974-493f-824d-fd14c8a4ba88" providerId="ADAL" clId="{81DB89F4-AE77-9D43-A469-1CFF354A11AE}" dt="2023-09-06T14:05:56.892" v="99" actId="2696"/>
        <pc:sldMkLst>
          <pc:docMk/>
          <pc:sldMk cId="278323975" sldId="561"/>
        </pc:sldMkLst>
      </pc:sldChg>
      <pc:sldChg chg="del">
        <pc:chgData name="SCHERRER Antoine" userId="15f7772c-3974-493f-824d-fd14c8a4ba88" providerId="ADAL" clId="{81DB89F4-AE77-9D43-A469-1CFF354A11AE}" dt="2023-09-06T14:05:57.216" v="100" actId="2696"/>
        <pc:sldMkLst>
          <pc:docMk/>
          <pc:sldMk cId="1973102589" sldId="562"/>
        </pc:sldMkLst>
      </pc:sldChg>
      <pc:sldChg chg="del">
        <pc:chgData name="SCHERRER Antoine" userId="15f7772c-3974-493f-824d-fd14c8a4ba88" providerId="ADAL" clId="{81DB89F4-AE77-9D43-A469-1CFF354A11AE}" dt="2023-09-06T14:05:57.780" v="101" actId="2696"/>
        <pc:sldMkLst>
          <pc:docMk/>
          <pc:sldMk cId="629218759" sldId="563"/>
        </pc:sldMkLst>
      </pc:sldChg>
      <pc:sldChg chg="del">
        <pc:chgData name="SCHERRER Antoine" userId="15f7772c-3974-493f-824d-fd14c8a4ba88" providerId="ADAL" clId="{81DB89F4-AE77-9D43-A469-1CFF354A11AE}" dt="2023-09-06T14:05:58.138" v="102" actId="2696"/>
        <pc:sldMkLst>
          <pc:docMk/>
          <pc:sldMk cId="3475329521" sldId="564"/>
        </pc:sldMkLst>
      </pc:sldChg>
      <pc:sldChg chg="del">
        <pc:chgData name="SCHERRER Antoine" userId="15f7772c-3974-493f-824d-fd14c8a4ba88" providerId="ADAL" clId="{81DB89F4-AE77-9D43-A469-1CFF354A11AE}" dt="2023-09-06T14:06:00.866" v="105" actId="2696"/>
        <pc:sldMkLst>
          <pc:docMk/>
          <pc:sldMk cId="393093415" sldId="565"/>
        </pc:sldMkLst>
      </pc:sldChg>
      <pc:sldChg chg="del">
        <pc:chgData name="SCHERRER Antoine" userId="15f7772c-3974-493f-824d-fd14c8a4ba88" providerId="ADAL" clId="{81DB89F4-AE77-9D43-A469-1CFF354A11AE}" dt="2023-09-06T14:06:07.903" v="110" actId="2696"/>
        <pc:sldMkLst>
          <pc:docMk/>
          <pc:sldMk cId="367769090" sldId="566"/>
        </pc:sldMkLst>
      </pc:sldChg>
      <pc:sldChg chg="del">
        <pc:chgData name="SCHERRER Antoine" userId="15f7772c-3974-493f-824d-fd14c8a4ba88" providerId="ADAL" clId="{81DB89F4-AE77-9D43-A469-1CFF354A11AE}" dt="2023-09-06T14:06:08.605" v="111" actId="2696"/>
        <pc:sldMkLst>
          <pc:docMk/>
          <pc:sldMk cId="3669674363" sldId="567"/>
        </pc:sldMkLst>
      </pc:sldChg>
      <pc:sldChg chg="del">
        <pc:chgData name="SCHERRER Antoine" userId="15f7772c-3974-493f-824d-fd14c8a4ba88" providerId="ADAL" clId="{81DB89F4-AE77-9D43-A469-1CFF354A11AE}" dt="2023-09-06T14:06:10.714" v="112" actId="2696"/>
        <pc:sldMkLst>
          <pc:docMk/>
          <pc:sldMk cId="3295210309" sldId="568"/>
        </pc:sldMkLst>
      </pc:sldChg>
      <pc:sldChg chg="del">
        <pc:chgData name="SCHERRER Antoine" userId="15f7772c-3974-493f-824d-fd14c8a4ba88" providerId="ADAL" clId="{81DB89F4-AE77-9D43-A469-1CFF354A11AE}" dt="2023-09-06T14:06:14.543" v="114" actId="2696"/>
        <pc:sldMkLst>
          <pc:docMk/>
          <pc:sldMk cId="2055293439" sldId="569"/>
        </pc:sldMkLst>
      </pc:sldChg>
      <pc:sldChg chg="del">
        <pc:chgData name="SCHERRER Antoine" userId="15f7772c-3974-493f-824d-fd14c8a4ba88" providerId="ADAL" clId="{81DB89F4-AE77-9D43-A469-1CFF354A11AE}" dt="2023-09-06T14:06:11.950" v="113" actId="2696"/>
        <pc:sldMkLst>
          <pc:docMk/>
          <pc:sldMk cId="2232307108" sldId="570"/>
        </pc:sldMkLst>
      </pc:sldChg>
      <pc:sldChg chg="del">
        <pc:chgData name="SCHERRER Antoine" userId="15f7772c-3974-493f-824d-fd14c8a4ba88" providerId="ADAL" clId="{81DB89F4-AE77-9D43-A469-1CFF354A11AE}" dt="2023-09-06T14:06:15.967" v="115" actId="2696"/>
        <pc:sldMkLst>
          <pc:docMk/>
          <pc:sldMk cId="1486134912" sldId="571"/>
        </pc:sldMkLst>
      </pc:sldChg>
      <pc:sldChg chg="del">
        <pc:chgData name="SCHERRER Antoine" userId="15f7772c-3974-493f-824d-fd14c8a4ba88" providerId="ADAL" clId="{81DB89F4-AE77-9D43-A469-1CFF354A11AE}" dt="2023-09-06T14:06:17.698" v="116" actId="2696"/>
        <pc:sldMkLst>
          <pc:docMk/>
          <pc:sldMk cId="3652835388" sldId="572"/>
        </pc:sldMkLst>
      </pc:sldChg>
      <pc:sldChg chg="del">
        <pc:chgData name="SCHERRER Antoine" userId="15f7772c-3974-493f-824d-fd14c8a4ba88" providerId="ADAL" clId="{81DB89F4-AE77-9D43-A469-1CFF354A11AE}" dt="2023-09-06T14:06:05.862" v="109" actId="2696"/>
        <pc:sldMkLst>
          <pc:docMk/>
          <pc:sldMk cId="2804992217" sldId="573"/>
        </pc:sldMkLst>
      </pc:sldChg>
      <pc:sldChg chg="del">
        <pc:chgData name="SCHERRER Antoine" userId="15f7772c-3974-493f-824d-fd14c8a4ba88" providerId="ADAL" clId="{81DB89F4-AE77-9D43-A469-1CFF354A11AE}" dt="2023-09-06T14:05:58.900" v="103" actId="2696"/>
        <pc:sldMkLst>
          <pc:docMk/>
          <pc:sldMk cId="2556981316" sldId="574"/>
        </pc:sldMkLst>
      </pc:sldChg>
      <pc:sldChg chg="del">
        <pc:chgData name="SCHERRER Antoine" userId="15f7772c-3974-493f-824d-fd14c8a4ba88" providerId="ADAL" clId="{81DB89F4-AE77-9D43-A469-1CFF354A11AE}" dt="2023-09-06T14:05:59.116" v="104" actId="2696"/>
        <pc:sldMkLst>
          <pc:docMk/>
          <pc:sldMk cId="345591979" sldId="575"/>
        </pc:sldMkLst>
      </pc:sldChg>
      <pc:sldChg chg="del">
        <pc:chgData name="SCHERRER Antoine" userId="15f7772c-3974-493f-824d-fd14c8a4ba88" providerId="ADAL" clId="{81DB89F4-AE77-9D43-A469-1CFF354A11AE}" dt="2023-09-06T14:06:03.610" v="108" actId="2696"/>
        <pc:sldMkLst>
          <pc:docMk/>
          <pc:sldMk cId="2849611896" sldId="576"/>
        </pc:sldMkLst>
      </pc:sldChg>
      <pc:sldChg chg="del">
        <pc:chgData name="SCHERRER Antoine" userId="15f7772c-3974-493f-824d-fd14c8a4ba88" providerId="ADAL" clId="{81DB89F4-AE77-9D43-A469-1CFF354A11AE}" dt="2023-09-06T14:06:24.506" v="117" actId="2696"/>
        <pc:sldMkLst>
          <pc:docMk/>
          <pc:sldMk cId="899675668" sldId="577"/>
        </pc:sldMkLst>
      </pc:sldChg>
      <pc:sldChg chg="del">
        <pc:chgData name="SCHERRER Antoine" userId="15f7772c-3974-493f-824d-fd14c8a4ba88" providerId="ADAL" clId="{81DB89F4-AE77-9D43-A469-1CFF354A11AE}" dt="2023-09-06T14:06:38.436" v="118" actId="2696"/>
        <pc:sldMkLst>
          <pc:docMk/>
          <pc:sldMk cId="3067497248" sldId="578"/>
        </pc:sldMkLst>
      </pc:sldChg>
      <pc:sldChg chg="del">
        <pc:chgData name="SCHERRER Antoine" userId="15f7772c-3974-493f-824d-fd14c8a4ba88" providerId="ADAL" clId="{81DB89F4-AE77-9D43-A469-1CFF354A11AE}" dt="2023-09-06T14:06:39.899" v="119" actId="2696"/>
        <pc:sldMkLst>
          <pc:docMk/>
          <pc:sldMk cId="107367377" sldId="579"/>
        </pc:sldMkLst>
      </pc:sldChg>
      <pc:sldChg chg="del">
        <pc:chgData name="SCHERRER Antoine" userId="15f7772c-3974-493f-824d-fd14c8a4ba88" providerId="ADAL" clId="{81DB89F4-AE77-9D43-A469-1CFF354A11AE}" dt="2023-09-06T14:06:41.531" v="120" actId="2696"/>
        <pc:sldMkLst>
          <pc:docMk/>
          <pc:sldMk cId="4116631256" sldId="580"/>
        </pc:sldMkLst>
      </pc:sldChg>
      <pc:sldChg chg="del">
        <pc:chgData name="SCHERRER Antoine" userId="15f7772c-3974-493f-824d-fd14c8a4ba88" providerId="ADAL" clId="{81DB89F4-AE77-9D43-A469-1CFF354A11AE}" dt="2023-09-06T14:06:43.363" v="121" actId="2696"/>
        <pc:sldMkLst>
          <pc:docMk/>
          <pc:sldMk cId="2356319307" sldId="581"/>
        </pc:sldMkLst>
      </pc:sldChg>
      <pc:sldChg chg="del">
        <pc:chgData name="SCHERRER Antoine" userId="15f7772c-3974-493f-824d-fd14c8a4ba88" providerId="ADAL" clId="{81DB89F4-AE77-9D43-A469-1CFF354A11AE}" dt="2023-09-06T14:06:01.664" v="106" actId="2696"/>
        <pc:sldMkLst>
          <pc:docMk/>
          <pc:sldMk cId="1491808428" sldId="582"/>
        </pc:sldMkLst>
      </pc:sldChg>
      <pc:sldChg chg="del">
        <pc:chgData name="SCHERRER Antoine" userId="15f7772c-3974-493f-824d-fd14c8a4ba88" providerId="ADAL" clId="{81DB89F4-AE77-9D43-A469-1CFF354A11AE}" dt="2023-09-06T14:06:02.514" v="107" actId="2696"/>
        <pc:sldMkLst>
          <pc:docMk/>
          <pc:sldMk cId="1124245502" sldId="583"/>
        </pc:sldMkLst>
      </pc:sldChg>
      <pc:sldChg chg="del">
        <pc:chgData name="SCHERRER Antoine" userId="15f7772c-3974-493f-824d-fd14c8a4ba88" providerId="ADAL" clId="{81DB89F4-AE77-9D43-A469-1CFF354A11AE}" dt="2023-09-06T14:06:44.365" v="123" actId="2696"/>
        <pc:sldMkLst>
          <pc:docMk/>
          <pc:sldMk cId="1908240978" sldId="584"/>
        </pc:sldMkLst>
      </pc:sldChg>
      <pc:sldChg chg="del">
        <pc:chgData name="SCHERRER Antoine" userId="15f7772c-3974-493f-824d-fd14c8a4ba88" providerId="ADAL" clId="{81DB89F4-AE77-9D43-A469-1CFF354A11AE}" dt="2023-09-06T14:06:46.403" v="124" actId="2696"/>
        <pc:sldMkLst>
          <pc:docMk/>
          <pc:sldMk cId="2506400936" sldId="585"/>
        </pc:sldMkLst>
      </pc:sldChg>
      <pc:sldChg chg="del">
        <pc:chgData name="SCHERRER Antoine" userId="15f7772c-3974-493f-824d-fd14c8a4ba88" providerId="ADAL" clId="{81DB89F4-AE77-9D43-A469-1CFF354A11AE}" dt="2023-09-06T14:06:47.130" v="125" actId="2696"/>
        <pc:sldMkLst>
          <pc:docMk/>
          <pc:sldMk cId="1656337112" sldId="586"/>
        </pc:sldMkLst>
      </pc:sldChg>
      <pc:sldChg chg="modSp add mod">
        <pc:chgData name="SCHERRER Antoine" userId="15f7772c-3974-493f-824d-fd14c8a4ba88" providerId="ADAL" clId="{81DB89F4-AE77-9D43-A469-1CFF354A11AE}" dt="2023-09-07T08:41:05.130" v="446"/>
        <pc:sldMkLst>
          <pc:docMk/>
          <pc:sldMk cId="598965500" sldId="587"/>
        </pc:sldMkLst>
        <pc:spChg chg="mod">
          <ac:chgData name="SCHERRER Antoine" userId="15f7772c-3974-493f-824d-fd14c8a4ba88" providerId="ADAL" clId="{81DB89F4-AE77-9D43-A469-1CFF354A11AE}" dt="2023-09-07T08:41:05.130" v="446"/>
          <ac:spMkLst>
            <pc:docMk/>
            <pc:sldMk cId="598965500" sldId="587"/>
            <ac:spMk id="4" creationId="{879CD27A-A6D0-49D8-A52E-1CAA5EFB64D5}"/>
          </ac:spMkLst>
        </pc:spChg>
      </pc:sldChg>
      <pc:sldChg chg="del">
        <pc:chgData name="SCHERRER Antoine" userId="15f7772c-3974-493f-824d-fd14c8a4ba88" providerId="ADAL" clId="{81DB89F4-AE77-9D43-A469-1CFF354A11AE}" dt="2023-09-06T14:06:48.440" v="126" actId="2696"/>
        <pc:sldMkLst>
          <pc:docMk/>
          <pc:sldMk cId="3443659264" sldId="587"/>
        </pc:sldMkLst>
      </pc:sldChg>
      <pc:sldChg chg="del">
        <pc:chgData name="SCHERRER Antoine" userId="15f7772c-3974-493f-824d-fd14c8a4ba88" providerId="ADAL" clId="{81DB89F4-AE77-9D43-A469-1CFF354A11AE}" dt="2023-09-06T14:06:48.935" v="127" actId="2696"/>
        <pc:sldMkLst>
          <pc:docMk/>
          <pc:sldMk cId="4243369444" sldId="588"/>
        </pc:sldMkLst>
      </pc:sldChg>
      <pc:sldChg chg="del">
        <pc:chgData name="SCHERRER Antoine" userId="15f7772c-3974-493f-824d-fd14c8a4ba88" providerId="ADAL" clId="{81DB89F4-AE77-9D43-A469-1CFF354A11AE}" dt="2023-09-06T14:06:49.256" v="128" actId="2696"/>
        <pc:sldMkLst>
          <pc:docMk/>
          <pc:sldMk cId="4096999719" sldId="589"/>
        </pc:sldMkLst>
      </pc:sldChg>
      <pc:sldChg chg="del">
        <pc:chgData name="SCHERRER Antoine" userId="15f7772c-3974-493f-824d-fd14c8a4ba88" providerId="ADAL" clId="{81DB89F4-AE77-9D43-A469-1CFF354A11AE}" dt="2023-09-06T14:06:49.560" v="129" actId="2696"/>
        <pc:sldMkLst>
          <pc:docMk/>
          <pc:sldMk cId="3954997851" sldId="590"/>
        </pc:sldMkLst>
      </pc:sldChg>
      <pc:sldChg chg="del">
        <pc:chgData name="SCHERRER Antoine" userId="15f7772c-3974-493f-824d-fd14c8a4ba88" providerId="ADAL" clId="{81DB89F4-AE77-9D43-A469-1CFF354A11AE}" dt="2023-09-06T14:06:49.772" v="130" actId="2696"/>
        <pc:sldMkLst>
          <pc:docMk/>
          <pc:sldMk cId="2501606814" sldId="591"/>
        </pc:sldMkLst>
      </pc:sldChg>
      <pc:sldChg chg="del">
        <pc:chgData name="SCHERRER Antoine" userId="15f7772c-3974-493f-824d-fd14c8a4ba88" providerId="ADAL" clId="{81DB89F4-AE77-9D43-A469-1CFF354A11AE}" dt="2023-09-06T14:06:49.970" v="131" actId="2696"/>
        <pc:sldMkLst>
          <pc:docMk/>
          <pc:sldMk cId="1296394299" sldId="592"/>
        </pc:sldMkLst>
      </pc:sldChg>
      <pc:sldChg chg="del">
        <pc:chgData name="SCHERRER Antoine" userId="15f7772c-3974-493f-824d-fd14c8a4ba88" providerId="ADAL" clId="{81DB89F4-AE77-9D43-A469-1CFF354A11AE}" dt="2023-09-06T14:06:50.209" v="132" actId="2696"/>
        <pc:sldMkLst>
          <pc:docMk/>
          <pc:sldMk cId="2531703306" sldId="593"/>
        </pc:sldMkLst>
      </pc:sldChg>
      <pc:sldChg chg="del">
        <pc:chgData name="SCHERRER Antoine" userId="15f7772c-3974-493f-824d-fd14c8a4ba88" providerId="ADAL" clId="{81DB89F4-AE77-9D43-A469-1CFF354A11AE}" dt="2023-09-06T14:06:50.644" v="133" actId="2696"/>
        <pc:sldMkLst>
          <pc:docMk/>
          <pc:sldMk cId="2414498311" sldId="594"/>
        </pc:sldMkLst>
      </pc:sldChg>
      <pc:sldChg chg="del">
        <pc:chgData name="SCHERRER Antoine" userId="15f7772c-3974-493f-824d-fd14c8a4ba88" providerId="ADAL" clId="{81DB89F4-AE77-9D43-A469-1CFF354A11AE}" dt="2023-09-06T14:06:51.497" v="134" actId="2696"/>
        <pc:sldMkLst>
          <pc:docMk/>
          <pc:sldMk cId="4294267954" sldId="595"/>
        </pc:sldMkLst>
      </pc:sldChg>
      <pc:sldChg chg="del">
        <pc:chgData name="SCHERRER Antoine" userId="15f7772c-3974-493f-824d-fd14c8a4ba88" providerId="ADAL" clId="{81DB89F4-AE77-9D43-A469-1CFF354A11AE}" dt="2023-09-06T14:06:51.819" v="135" actId="2696"/>
        <pc:sldMkLst>
          <pc:docMk/>
          <pc:sldMk cId="1785506196" sldId="596"/>
        </pc:sldMkLst>
      </pc:sldChg>
      <pc:sldChg chg="del">
        <pc:chgData name="SCHERRER Antoine" userId="15f7772c-3974-493f-824d-fd14c8a4ba88" providerId="ADAL" clId="{81DB89F4-AE77-9D43-A469-1CFF354A11AE}" dt="2023-09-06T14:06:52.191" v="136" actId="2696"/>
        <pc:sldMkLst>
          <pc:docMk/>
          <pc:sldMk cId="431905527" sldId="597"/>
        </pc:sldMkLst>
      </pc:sldChg>
      <pc:sldChg chg="del">
        <pc:chgData name="SCHERRER Antoine" userId="15f7772c-3974-493f-824d-fd14c8a4ba88" providerId="ADAL" clId="{81DB89F4-AE77-9D43-A469-1CFF354A11AE}" dt="2023-09-06T14:06:53.509" v="138" actId="2696"/>
        <pc:sldMkLst>
          <pc:docMk/>
          <pc:sldMk cId="2670052231" sldId="598"/>
        </pc:sldMkLst>
      </pc:sldChg>
      <pc:sldChg chg="del">
        <pc:chgData name="SCHERRER Antoine" userId="15f7772c-3974-493f-824d-fd14c8a4ba88" providerId="ADAL" clId="{81DB89F4-AE77-9D43-A469-1CFF354A11AE}" dt="2023-09-06T14:06:52.847" v="137" actId="2696"/>
        <pc:sldMkLst>
          <pc:docMk/>
          <pc:sldMk cId="7424925" sldId="599"/>
        </pc:sldMkLst>
      </pc:sldChg>
      <pc:sldChg chg="del">
        <pc:chgData name="SCHERRER Antoine" userId="15f7772c-3974-493f-824d-fd14c8a4ba88" providerId="ADAL" clId="{81DB89F4-AE77-9D43-A469-1CFF354A11AE}" dt="2023-09-06T14:06:56.178" v="140" actId="2696"/>
        <pc:sldMkLst>
          <pc:docMk/>
          <pc:sldMk cId="2090752845" sldId="600"/>
        </pc:sldMkLst>
      </pc:sldChg>
      <pc:sldChg chg="del">
        <pc:chgData name="SCHERRER Antoine" userId="15f7772c-3974-493f-824d-fd14c8a4ba88" providerId="ADAL" clId="{81DB89F4-AE77-9D43-A469-1CFF354A11AE}" dt="2023-09-06T14:07:01.680" v="141" actId="2696"/>
        <pc:sldMkLst>
          <pc:docMk/>
          <pc:sldMk cId="2002245944" sldId="601"/>
        </pc:sldMkLst>
      </pc:sldChg>
      <pc:sldChg chg="del">
        <pc:chgData name="SCHERRER Antoine" userId="15f7772c-3974-493f-824d-fd14c8a4ba88" providerId="ADAL" clId="{81DB89F4-AE77-9D43-A469-1CFF354A11AE}" dt="2023-09-06T14:07:03.844" v="142" actId="2696"/>
        <pc:sldMkLst>
          <pc:docMk/>
          <pc:sldMk cId="77873213" sldId="602"/>
        </pc:sldMkLst>
      </pc:sldChg>
      <pc:sldChg chg="del">
        <pc:chgData name="SCHERRER Antoine" userId="15f7772c-3974-493f-824d-fd14c8a4ba88" providerId="ADAL" clId="{81DB89F4-AE77-9D43-A469-1CFF354A11AE}" dt="2023-09-06T14:07:04.852" v="143" actId="2696"/>
        <pc:sldMkLst>
          <pc:docMk/>
          <pc:sldMk cId="2779084395" sldId="603"/>
        </pc:sldMkLst>
      </pc:sldChg>
      <pc:sldChg chg="del">
        <pc:chgData name="SCHERRER Antoine" userId="15f7772c-3974-493f-824d-fd14c8a4ba88" providerId="ADAL" clId="{81DB89F4-AE77-9D43-A469-1CFF354A11AE}" dt="2023-09-06T14:07:05.420" v="144" actId="2696"/>
        <pc:sldMkLst>
          <pc:docMk/>
          <pc:sldMk cId="102745849" sldId="604"/>
        </pc:sldMkLst>
      </pc:sldChg>
      <pc:sldChg chg="del">
        <pc:chgData name="SCHERRER Antoine" userId="15f7772c-3974-493f-824d-fd14c8a4ba88" providerId="ADAL" clId="{81DB89F4-AE77-9D43-A469-1CFF354A11AE}" dt="2023-09-06T14:07:06.064" v="145" actId="2696"/>
        <pc:sldMkLst>
          <pc:docMk/>
          <pc:sldMk cId="784489728" sldId="605"/>
        </pc:sldMkLst>
      </pc:sldChg>
      <pc:sldChg chg="del">
        <pc:chgData name="SCHERRER Antoine" userId="15f7772c-3974-493f-824d-fd14c8a4ba88" providerId="ADAL" clId="{81DB89F4-AE77-9D43-A469-1CFF354A11AE}" dt="2023-09-06T14:07:06.812" v="146" actId="2696"/>
        <pc:sldMkLst>
          <pc:docMk/>
          <pc:sldMk cId="4050877436" sldId="606"/>
        </pc:sldMkLst>
      </pc:sldChg>
      <pc:sldChg chg="del">
        <pc:chgData name="SCHERRER Antoine" userId="15f7772c-3974-493f-824d-fd14c8a4ba88" providerId="ADAL" clId="{81DB89F4-AE77-9D43-A469-1CFF354A11AE}" dt="2023-09-06T14:07:07.965" v="147" actId="2696"/>
        <pc:sldMkLst>
          <pc:docMk/>
          <pc:sldMk cId="2577999074" sldId="607"/>
        </pc:sldMkLst>
      </pc:sldChg>
      <pc:sldChg chg="del">
        <pc:chgData name="SCHERRER Antoine" userId="15f7772c-3974-493f-824d-fd14c8a4ba88" providerId="ADAL" clId="{81DB89F4-AE77-9D43-A469-1CFF354A11AE}" dt="2023-09-06T14:07:10.431" v="149" actId="2696"/>
        <pc:sldMkLst>
          <pc:docMk/>
          <pc:sldMk cId="457096283" sldId="608"/>
        </pc:sldMkLst>
      </pc:sldChg>
      <pc:sldChg chg="del">
        <pc:chgData name="SCHERRER Antoine" userId="15f7772c-3974-493f-824d-fd14c8a4ba88" providerId="ADAL" clId="{81DB89F4-AE77-9D43-A469-1CFF354A11AE}" dt="2023-09-06T14:07:14.411" v="153" actId="2696"/>
        <pc:sldMkLst>
          <pc:docMk/>
          <pc:sldMk cId="2537316030" sldId="611"/>
        </pc:sldMkLst>
      </pc:sldChg>
      <pc:sldChg chg="del">
        <pc:chgData name="SCHERRER Antoine" userId="15f7772c-3974-493f-824d-fd14c8a4ba88" providerId="ADAL" clId="{81DB89F4-AE77-9D43-A469-1CFF354A11AE}" dt="2023-09-06T14:07:12.656" v="151" actId="2696"/>
        <pc:sldMkLst>
          <pc:docMk/>
          <pc:sldMk cId="2593694833" sldId="612"/>
        </pc:sldMkLst>
      </pc:sldChg>
      <pc:sldChg chg="del">
        <pc:chgData name="SCHERRER Antoine" userId="15f7772c-3974-493f-824d-fd14c8a4ba88" providerId="ADAL" clId="{81DB89F4-AE77-9D43-A469-1CFF354A11AE}" dt="2023-09-06T14:07:11.621" v="150" actId="2696"/>
        <pc:sldMkLst>
          <pc:docMk/>
          <pc:sldMk cId="1014890782" sldId="613"/>
        </pc:sldMkLst>
      </pc:sldChg>
      <pc:sldChg chg="del">
        <pc:chgData name="SCHERRER Antoine" userId="15f7772c-3974-493f-824d-fd14c8a4ba88" providerId="ADAL" clId="{81DB89F4-AE77-9D43-A469-1CFF354A11AE}" dt="2023-09-06T14:07:13.549" v="152" actId="2696"/>
        <pc:sldMkLst>
          <pc:docMk/>
          <pc:sldMk cId="4009916378" sldId="614"/>
        </pc:sldMkLst>
      </pc:sldChg>
      <pc:sldChg chg="del">
        <pc:chgData name="SCHERRER Antoine" userId="15f7772c-3974-493f-824d-fd14c8a4ba88" providerId="ADAL" clId="{81DB89F4-AE77-9D43-A469-1CFF354A11AE}" dt="2023-09-06T14:07:14.903" v="154" actId="2696"/>
        <pc:sldMkLst>
          <pc:docMk/>
          <pc:sldMk cId="3548032078" sldId="615"/>
        </pc:sldMkLst>
      </pc:sldChg>
      <pc:sldChg chg="del">
        <pc:chgData name="SCHERRER Antoine" userId="15f7772c-3974-493f-824d-fd14c8a4ba88" providerId="ADAL" clId="{81DB89F4-AE77-9D43-A469-1CFF354A11AE}" dt="2023-09-06T14:06:54.127" v="139" actId="2696"/>
        <pc:sldMkLst>
          <pc:docMk/>
          <pc:sldMk cId="2457303263" sldId="616"/>
        </pc:sldMkLst>
      </pc:sldChg>
      <pc:sldChg chg="del">
        <pc:chgData name="SCHERRER Antoine" userId="15f7772c-3974-493f-824d-fd14c8a4ba88" providerId="ADAL" clId="{81DB89F4-AE77-9D43-A469-1CFF354A11AE}" dt="2023-09-06T14:07:15.541" v="155" actId="2696"/>
        <pc:sldMkLst>
          <pc:docMk/>
          <pc:sldMk cId="4287825983" sldId="617"/>
        </pc:sldMkLst>
      </pc:sldChg>
      <pc:sldChg chg="del">
        <pc:chgData name="SCHERRER Antoine" userId="15f7772c-3974-493f-824d-fd14c8a4ba88" providerId="ADAL" clId="{81DB89F4-AE77-9D43-A469-1CFF354A11AE}" dt="2023-09-06T14:07:21.191" v="161" actId="2696"/>
        <pc:sldMkLst>
          <pc:docMk/>
          <pc:sldMk cId="3661329815" sldId="618"/>
        </pc:sldMkLst>
      </pc:sldChg>
      <pc:sldChg chg="del">
        <pc:chgData name="SCHERRER Antoine" userId="15f7772c-3974-493f-824d-fd14c8a4ba88" providerId="ADAL" clId="{81DB89F4-AE77-9D43-A469-1CFF354A11AE}" dt="2023-09-06T14:07:21.998" v="162" actId="2696"/>
        <pc:sldMkLst>
          <pc:docMk/>
          <pc:sldMk cId="4018470890" sldId="619"/>
        </pc:sldMkLst>
      </pc:sldChg>
      <pc:sldChg chg="del">
        <pc:chgData name="SCHERRER Antoine" userId="15f7772c-3974-493f-824d-fd14c8a4ba88" providerId="ADAL" clId="{81DB89F4-AE77-9D43-A469-1CFF354A11AE}" dt="2023-09-06T14:07:24.030" v="163" actId="2696"/>
        <pc:sldMkLst>
          <pc:docMk/>
          <pc:sldMk cId="1101985310" sldId="620"/>
        </pc:sldMkLst>
      </pc:sldChg>
      <pc:sldChg chg="del">
        <pc:chgData name="SCHERRER Antoine" userId="15f7772c-3974-493f-824d-fd14c8a4ba88" providerId="ADAL" clId="{81DB89F4-AE77-9D43-A469-1CFF354A11AE}" dt="2023-09-06T14:07:24.502" v="164" actId="2696"/>
        <pc:sldMkLst>
          <pc:docMk/>
          <pc:sldMk cId="2605574346" sldId="621"/>
        </pc:sldMkLst>
      </pc:sldChg>
      <pc:sldChg chg="del">
        <pc:chgData name="SCHERRER Antoine" userId="15f7772c-3974-493f-824d-fd14c8a4ba88" providerId="ADAL" clId="{81DB89F4-AE77-9D43-A469-1CFF354A11AE}" dt="2023-09-06T14:07:26.151" v="166" actId="2696"/>
        <pc:sldMkLst>
          <pc:docMk/>
          <pc:sldMk cId="1671144869" sldId="622"/>
        </pc:sldMkLst>
      </pc:sldChg>
      <pc:sldChg chg="del">
        <pc:chgData name="SCHERRER Antoine" userId="15f7772c-3974-493f-824d-fd14c8a4ba88" providerId="ADAL" clId="{81DB89F4-AE77-9D43-A469-1CFF354A11AE}" dt="2023-09-06T14:07:25.383" v="165" actId="2696"/>
        <pc:sldMkLst>
          <pc:docMk/>
          <pc:sldMk cId="3325316371" sldId="623"/>
        </pc:sldMkLst>
      </pc:sldChg>
      <pc:sldChg chg="del">
        <pc:chgData name="SCHERRER Antoine" userId="15f7772c-3974-493f-824d-fd14c8a4ba88" providerId="ADAL" clId="{81DB89F4-AE77-9D43-A469-1CFF354A11AE}" dt="2023-09-06T14:07:26.626" v="167" actId="2696"/>
        <pc:sldMkLst>
          <pc:docMk/>
          <pc:sldMk cId="500852027" sldId="624"/>
        </pc:sldMkLst>
      </pc:sldChg>
      <pc:sldChg chg="del">
        <pc:chgData name="SCHERRER Antoine" userId="15f7772c-3974-493f-824d-fd14c8a4ba88" providerId="ADAL" clId="{81DB89F4-AE77-9D43-A469-1CFF354A11AE}" dt="2023-09-06T14:07:27.113" v="168" actId="2696"/>
        <pc:sldMkLst>
          <pc:docMk/>
          <pc:sldMk cId="1254678315" sldId="625"/>
        </pc:sldMkLst>
      </pc:sldChg>
      <pc:sldChg chg="del">
        <pc:chgData name="SCHERRER Antoine" userId="15f7772c-3974-493f-824d-fd14c8a4ba88" providerId="ADAL" clId="{81DB89F4-AE77-9D43-A469-1CFF354A11AE}" dt="2023-09-06T14:07:28.535" v="170" actId="2696"/>
        <pc:sldMkLst>
          <pc:docMk/>
          <pc:sldMk cId="2201548480" sldId="626"/>
        </pc:sldMkLst>
      </pc:sldChg>
      <pc:sldChg chg="del">
        <pc:chgData name="SCHERRER Antoine" userId="15f7772c-3974-493f-824d-fd14c8a4ba88" providerId="ADAL" clId="{81DB89F4-AE77-9D43-A469-1CFF354A11AE}" dt="2023-09-06T14:07:29.344" v="171" actId="2696"/>
        <pc:sldMkLst>
          <pc:docMk/>
          <pc:sldMk cId="629111577" sldId="627"/>
        </pc:sldMkLst>
      </pc:sldChg>
      <pc:sldChg chg="del">
        <pc:chgData name="SCHERRER Antoine" userId="15f7772c-3974-493f-824d-fd14c8a4ba88" providerId="ADAL" clId="{81DB89F4-AE77-9D43-A469-1CFF354A11AE}" dt="2023-09-06T14:07:30.773" v="173" actId="2696"/>
        <pc:sldMkLst>
          <pc:docMk/>
          <pc:sldMk cId="3292189775" sldId="628"/>
        </pc:sldMkLst>
      </pc:sldChg>
      <pc:sldChg chg="del">
        <pc:chgData name="SCHERRER Antoine" userId="15f7772c-3974-493f-824d-fd14c8a4ba88" providerId="ADAL" clId="{81DB89F4-AE77-9D43-A469-1CFF354A11AE}" dt="2023-09-06T14:07:30.020" v="172" actId="2696"/>
        <pc:sldMkLst>
          <pc:docMk/>
          <pc:sldMk cId="3851228539" sldId="629"/>
        </pc:sldMkLst>
      </pc:sldChg>
      <pc:sldChg chg="add del">
        <pc:chgData name="SCHERRER Antoine" userId="15f7772c-3974-493f-824d-fd14c8a4ba88" providerId="ADAL" clId="{81DB89F4-AE77-9D43-A469-1CFF354A11AE}" dt="2023-09-06T14:41:55.225" v="414" actId="2696"/>
        <pc:sldMkLst>
          <pc:docMk/>
          <pc:sldMk cId="3951965915" sldId="630"/>
        </pc:sldMkLst>
      </pc:sldChg>
      <pc:sldChg chg="del">
        <pc:chgData name="SCHERRER Antoine" userId="15f7772c-3974-493f-824d-fd14c8a4ba88" providerId="ADAL" clId="{81DB89F4-AE77-9D43-A469-1CFF354A11AE}" dt="2023-09-06T14:18:33.747" v="319" actId="2696"/>
        <pc:sldMkLst>
          <pc:docMk/>
          <pc:sldMk cId="4146181656" sldId="631"/>
        </pc:sldMkLst>
      </pc:sldChg>
      <pc:sldChg chg="modSp mod ord">
        <pc:chgData name="SCHERRER Antoine" userId="15f7772c-3974-493f-824d-fd14c8a4ba88" providerId="ADAL" clId="{81DB89F4-AE77-9D43-A469-1CFF354A11AE}" dt="2023-09-17T18:55:02.309" v="668" actId="20578"/>
        <pc:sldMkLst>
          <pc:docMk/>
          <pc:sldMk cId="1846062879" sldId="632"/>
        </pc:sldMkLst>
        <pc:spChg chg="mod">
          <ac:chgData name="SCHERRER Antoine" userId="15f7772c-3974-493f-824d-fd14c8a4ba88" providerId="ADAL" clId="{81DB89F4-AE77-9D43-A469-1CFF354A11AE}" dt="2023-09-07T08:41:01.597" v="445"/>
          <ac:spMkLst>
            <pc:docMk/>
            <pc:sldMk cId="1846062879" sldId="632"/>
            <ac:spMk id="4" creationId="{0FD47163-F9DD-4BD0-A18F-AE5CB3E624B8}"/>
          </ac:spMkLst>
        </pc:spChg>
      </pc:sldChg>
      <pc:sldChg chg="del">
        <pc:chgData name="SCHERRER Antoine" userId="15f7772c-3974-493f-824d-fd14c8a4ba88" providerId="ADAL" clId="{81DB89F4-AE77-9D43-A469-1CFF354A11AE}" dt="2023-09-06T14:11:49.717" v="184" actId="2696"/>
        <pc:sldMkLst>
          <pc:docMk/>
          <pc:sldMk cId="2008020334" sldId="633"/>
        </pc:sldMkLst>
      </pc:sldChg>
      <pc:sldChg chg="del">
        <pc:chgData name="SCHERRER Antoine" userId="15f7772c-3974-493f-824d-fd14c8a4ba88" providerId="ADAL" clId="{81DB89F4-AE77-9D43-A469-1CFF354A11AE}" dt="2023-09-06T14:11:51.117" v="185" actId="2696"/>
        <pc:sldMkLst>
          <pc:docMk/>
          <pc:sldMk cId="1353396297" sldId="634"/>
        </pc:sldMkLst>
      </pc:sldChg>
      <pc:sldChg chg="del">
        <pc:chgData name="SCHERRER Antoine" userId="15f7772c-3974-493f-824d-fd14c8a4ba88" providerId="ADAL" clId="{81DB89F4-AE77-9D43-A469-1CFF354A11AE}" dt="2023-09-06T14:11:51.648" v="186" actId="2696"/>
        <pc:sldMkLst>
          <pc:docMk/>
          <pc:sldMk cId="377332191" sldId="635"/>
        </pc:sldMkLst>
      </pc:sldChg>
      <pc:sldChg chg="del">
        <pc:chgData name="SCHERRER Antoine" userId="15f7772c-3974-493f-824d-fd14c8a4ba88" providerId="ADAL" clId="{81DB89F4-AE77-9D43-A469-1CFF354A11AE}" dt="2023-09-06T14:11:51.991" v="187" actId="2696"/>
        <pc:sldMkLst>
          <pc:docMk/>
          <pc:sldMk cId="3716579862" sldId="636"/>
        </pc:sldMkLst>
      </pc:sldChg>
      <pc:sldChg chg="del">
        <pc:chgData name="SCHERRER Antoine" userId="15f7772c-3974-493f-824d-fd14c8a4ba88" providerId="ADAL" clId="{81DB89F4-AE77-9D43-A469-1CFF354A11AE}" dt="2023-09-06T14:11:52.712" v="188" actId="2696"/>
        <pc:sldMkLst>
          <pc:docMk/>
          <pc:sldMk cId="3590446865" sldId="637"/>
        </pc:sldMkLst>
      </pc:sldChg>
      <pc:sldChg chg="del">
        <pc:chgData name="SCHERRER Antoine" userId="15f7772c-3974-493f-824d-fd14c8a4ba88" providerId="ADAL" clId="{81DB89F4-AE77-9D43-A469-1CFF354A11AE}" dt="2023-09-06T14:11:53.300" v="189" actId="2696"/>
        <pc:sldMkLst>
          <pc:docMk/>
          <pc:sldMk cId="3919006365" sldId="638"/>
        </pc:sldMkLst>
      </pc:sldChg>
      <pc:sldChg chg="del">
        <pc:chgData name="SCHERRER Antoine" userId="15f7772c-3974-493f-824d-fd14c8a4ba88" providerId="ADAL" clId="{81DB89F4-AE77-9D43-A469-1CFF354A11AE}" dt="2023-09-06T14:12:11.733" v="190" actId="2696"/>
        <pc:sldMkLst>
          <pc:docMk/>
          <pc:sldMk cId="1670395755" sldId="639"/>
        </pc:sldMkLst>
      </pc:sldChg>
      <pc:sldChg chg="del">
        <pc:chgData name="SCHERRER Antoine" userId="15f7772c-3974-493f-824d-fd14c8a4ba88" providerId="ADAL" clId="{81DB89F4-AE77-9D43-A469-1CFF354A11AE}" dt="2023-09-06T14:12:13.029" v="191" actId="2696"/>
        <pc:sldMkLst>
          <pc:docMk/>
          <pc:sldMk cId="1320753826" sldId="640"/>
        </pc:sldMkLst>
      </pc:sldChg>
      <pc:sldChg chg="del">
        <pc:chgData name="SCHERRER Antoine" userId="15f7772c-3974-493f-824d-fd14c8a4ba88" providerId="ADAL" clId="{81DB89F4-AE77-9D43-A469-1CFF354A11AE}" dt="2023-09-06T14:12:20.604" v="192" actId="2696"/>
        <pc:sldMkLst>
          <pc:docMk/>
          <pc:sldMk cId="2176694016" sldId="641"/>
        </pc:sldMkLst>
      </pc:sldChg>
      <pc:sldChg chg="del">
        <pc:chgData name="SCHERRER Antoine" userId="15f7772c-3974-493f-824d-fd14c8a4ba88" providerId="ADAL" clId="{81DB89F4-AE77-9D43-A469-1CFF354A11AE}" dt="2023-09-06T14:07:08.610" v="148" actId="2696"/>
        <pc:sldMkLst>
          <pc:docMk/>
          <pc:sldMk cId="2156159387" sldId="642"/>
        </pc:sldMkLst>
      </pc:sldChg>
      <pc:sldChg chg="del">
        <pc:chgData name="SCHERRER Antoine" userId="15f7772c-3974-493f-824d-fd14c8a4ba88" providerId="ADAL" clId="{81DB89F4-AE77-9D43-A469-1CFF354A11AE}" dt="2023-09-06T14:07:27.695" v="169" actId="2696"/>
        <pc:sldMkLst>
          <pc:docMk/>
          <pc:sldMk cId="676358300" sldId="643"/>
        </pc:sldMkLst>
      </pc:sldChg>
      <pc:sldChg chg="del">
        <pc:chgData name="SCHERRER Antoine" userId="15f7772c-3974-493f-824d-fd14c8a4ba88" providerId="ADAL" clId="{81DB89F4-AE77-9D43-A469-1CFF354A11AE}" dt="2023-09-06T14:06:43.733" v="122" actId="2696"/>
        <pc:sldMkLst>
          <pc:docMk/>
          <pc:sldMk cId="101290865" sldId="644"/>
        </pc:sldMkLst>
      </pc:sldChg>
      <pc:sldChg chg="del">
        <pc:chgData name="SCHERRER Antoine" userId="15f7772c-3974-493f-824d-fd14c8a4ba88" providerId="ADAL" clId="{81DB89F4-AE77-9D43-A469-1CFF354A11AE}" dt="2023-09-06T14:07:16.500" v="156" actId="2696"/>
        <pc:sldMkLst>
          <pc:docMk/>
          <pc:sldMk cId="2547735969" sldId="645"/>
        </pc:sldMkLst>
      </pc:sldChg>
      <pc:sldChg chg="del">
        <pc:chgData name="SCHERRER Antoine" userId="15f7772c-3974-493f-824d-fd14c8a4ba88" providerId="ADAL" clId="{81DB89F4-AE77-9D43-A469-1CFF354A11AE}" dt="2023-09-06T14:07:17.638" v="157" actId="2696"/>
        <pc:sldMkLst>
          <pc:docMk/>
          <pc:sldMk cId="1851068072" sldId="646"/>
        </pc:sldMkLst>
      </pc:sldChg>
      <pc:sldChg chg="del">
        <pc:chgData name="SCHERRER Antoine" userId="15f7772c-3974-493f-824d-fd14c8a4ba88" providerId="ADAL" clId="{81DB89F4-AE77-9D43-A469-1CFF354A11AE}" dt="2023-09-06T14:05:51.295" v="86" actId="2696"/>
        <pc:sldMkLst>
          <pc:docMk/>
          <pc:sldMk cId="3931534628" sldId="647"/>
        </pc:sldMkLst>
      </pc:sldChg>
      <pc:sldChg chg="modSp add mod">
        <pc:chgData name="SCHERRER Antoine" userId="15f7772c-3974-493f-824d-fd14c8a4ba88" providerId="ADAL" clId="{81DB89F4-AE77-9D43-A469-1CFF354A11AE}" dt="2023-09-06T14:03:55.548" v="11" actId="20577"/>
        <pc:sldMkLst>
          <pc:docMk/>
          <pc:sldMk cId="1975161885" sldId="648"/>
        </pc:sldMkLst>
        <pc:spChg chg="mod">
          <ac:chgData name="SCHERRER Antoine" userId="15f7772c-3974-493f-824d-fd14c8a4ba88" providerId="ADAL" clId="{81DB89F4-AE77-9D43-A469-1CFF354A11AE}" dt="2023-09-06T14:03:55.548" v="11" actId="20577"/>
          <ac:spMkLst>
            <pc:docMk/>
            <pc:sldMk cId="1975161885" sldId="648"/>
            <ac:spMk id="2" creationId="{00000000-0000-0000-0000-000000000000}"/>
          </ac:spMkLst>
        </pc:spChg>
      </pc:sldChg>
      <pc:sldChg chg="modSp add mod">
        <pc:chgData name="SCHERRER Antoine" userId="15f7772c-3974-493f-824d-fd14c8a4ba88" providerId="ADAL" clId="{81DB89F4-AE77-9D43-A469-1CFF354A11AE}" dt="2023-09-07T08:40:17.369" v="432" actId="20577"/>
        <pc:sldMkLst>
          <pc:docMk/>
          <pc:sldMk cId="1867420618" sldId="649"/>
        </pc:sldMkLst>
        <pc:spChg chg="mod">
          <ac:chgData name="SCHERRER Antoine" userId="15f7772c-3974-493f-824d-fd14c8a4ba88" providerId="ADAL" clId="{81DB89F4-AE77-9D43-A469-1CFF354A11AE}" dt="2023-09-07T08:40:17.369" v="432" actId="20577"/>
          <ac:spMkLst>
            <pc:docMk/>
            <pc:sldMk cId="1867420618" sldId="649"/>
            <ac:spMk id="4" creationId="{00000000-0000-0000-0000-000000000000}"/>
          </ac:spMkLst>
        </pc:spChg>
      </pc:sldChg>
      <pc:sldChg chg="modSp add mod">
        <pc:chgData name="SCHERRER Antoine" userId="15f7772c-3974-493f-824d-fd14c8a4ba88" providerId="ADAL" clId="{81DB89F4-AE77-9D43-A469-1CFF354A11AE}" dt="2023-09-07T08:40:27.468" v="433"/>
        <pc:sldMkLst>
          <pc:docMk/>
          <pc:sldMk cId="2664130386" sldId="650"/>
        </pc:sldMkLst>
        <pc:spChg chg="mod">
          <ac:chgData name="SCHERRER Antoine" userId="15f7772c-3974-493f-824d-fd14c8a4ba88" providerId="ADAL" clId="{81DB89F4-AE77-9D43-A469-1CFF354A11AE}" dt="2023-09-07T08:40:27.468" v="433"/>
          <ac:spMkLst>
            <pc:docMk/>
            <pc:sldMk cId="2664130386" sldId="650"/>
            <ac:spMk id="4" creationId="{14056BE5-8DF2-4A0C-9526-12B50F347461}"/>
          </ac:spMkLst>
        </pc:spChg>
      </pc:sldChg>
      <pc:sldChg chg="modSp add mod">
        <pc:chgData name="SCHERRER Antoine" userId="15f7772c-3974-493f-824d-fd14c8a4ba88" providerId="ADAL" clId="{81DB89F4-AE77-9D43-A469-1CFF354A11AE}" dt="2023-09-07T08:40:49.738" v="441"/>
        <pc:sldMkLst>
          <pc:docMk/>
          <pc:sldMk cId="2142979455" sldId="651"/>
        </pc:sldMkLst>
        <pc:spChg chg="mod">
          <ac:chgData name="SCHERRER Antoine" userId="15f7772c-3974-493f-824d-fd14c8a4ba88" providerId="ADAL" clId="{81DB89F4-AE77-9D43-A469-1CFF354A11AE}" dt="2023-09-06T14:17:33.913" v="298" actId="20577"/>
          <ac:spMkLst>
            <pc:docMk/>
            <pc:sldMk cId="2142979455" sldId="651"/>
            <ac:spMk id="2" creationId="{00000000-0000-0000-0000-000000000000}"/>
          </ac:spMkLst>
        </pc:spChg>
        <pc:spChg chg="mod">
          <ac:chgData name="SCHERRER Antoine" userId="15f7772c-3974-493f-824d-fd14c8a4ba88" providerId="ADAL" clId="{81DB89F4-AE77-9D43-A469-1CFF354A11AE}" dt="2023-09-06T14:17:18.471" v="272" actId="20577"/>
          <ac:spMkLst>
            <pc:docMk/>
            <pc:sldMk cId="2142979455" sldId="651"/>
            <ac:spMk id="3" creationId="{00000000-0000-0000-0000-000000000000}"/>
          </ac:spMkLst>
        </pc:spChg>
        <pc:spChg chg="mod">
          <ac:chgData name="SCHERRER Antoine" userId="15f7772c-3974-493f-824d-fd14c8a4ba88" providerId="ADAL" clId="{81DB89F4-AE77-9D43-A469-1CFF354A11AE}" dt="2023-09-07T08:40:49.738" v="441"/>
          <ac:spMkLst>
            <pc:docMk/>
            <pc:sldMk cId="2142979455" sldId="651"/>
            <ac:spMk id="4" creationId="{00000000-0000-0000-0000-000000000000}"/>
          </ac:spMkLst>
        </pc:spChg>
      </pc:sldChg>
      <pc:sldChg chg="addSp modSp add mod">
        <pc:chgData name="SCHERRER Antoine" userId="15f7772c-3974-493f-824d-fd14c8a4ba88" providerId="ADAL" clId="{81DB89F4-AE77-9D43-A469-1CFF354A11AE}" dt="2023-09-17T18:57:51.748" v="723" actId="14100"/>
        <pc:sldMkLst>
          <pc:docMk/>
          <pc:sldMk cId="143732709" sldId="652"/>
        </pc:sldMkLst>
        <pc:spChg chg="mod">
          <ac:chgData name="SCHERRER Antoine" userId="15f7772c-3974-493f-824d-fd14c8a4ba88" providerId="ADAL" clId="{81DB89F4-AE77-9D43-A469-1CFF354A11AE}" dt="2023-09-07T09:59:14.808" v="528" actId="20577"/>
          <ac:spMkLst>
            <pc:docMk/>
            <pc:sldMk cId="143732709" sldId="652"/>
            <ac:spMk id="2" creationId="{59DCFE44-2AAC-4603-B147-CCD1DCC1C45F}"/>
          </ac:spMkLst>
        </pc:spChg>
        <pc:spChg chg="mod">
          <ac:chgData name="SCHERRER Antoine" userId="15f7772c-3974-493f-824d-fd14c8a4ba88" providerId="ADAL" clId="{81DB89F4-AE77-9D43-A469-1CFF354A11AE}" dt="2023-09-17T18:57:44.708" v="721" actId="20577"/>
          <ac:spMkLst>
            <pc:docMk/>
            <pc:sldMk cId="143732709" sldId="652"/>
            <ac:spMk id="3" creationId="{8A0EA317-0948-4B61-AD4E-51C5236A1AB1}"/>
          </ac:spMkLst>
        </pc:spChg>
        <pc:picChg chg="add mod">
          <ac:chgData name="SCHERRER Antoine" userId="15f7772c-3974-493f-824d-fd14c8a4ba88" providerId="ADAL" clId="{81DB89F4-AE77-9D43-A469-1CFF354A11AE}" dt="2023-09-17T18:57:51.748" v="723" actId="14100"/>
          <ac:picMkLst>
            <pc:docMk/>
            <pc:sldMk cId="143732709" sldId="652"/>
            <ac:picMk id="7" creationId="{EFD79A3E-CC38-817D-6347-B4794E9AD45E}"/>
          </ac:picMkLst>
        </pc:picChg>
      </pc:sldChg>
      <pc:sldChg chg="add ord">
        <pc:chgData name="SCHERRER Antoine" userId="15f7772c-3974-493f-824d-fd14c8a4ba88" providerId="ADAL" clId="{81DB89F4-AE77-9D43-A469-1CFF354A11AE}" dt="2023-09-17T18:55:02.309" v="668" actId="20578"/>
        <pc:sldMkLst>
          <pc:docMk/>
          <pc:sldMk cId="1828870261" sldId="653"/>
        </pc:sldMkLst>
      </pc:sldChg>
    </pc:docChg>
  </pc:docChgLst>
  <pc:docChgLst>
    <pc:chgData name="SCHERRER Antoine" userId="15f7772c-3974-493f-824d-fd14c8a4ba88" providerId="ADAL" clId="{70205144-DF74-834B-88BD-A9D204728C7F}"/>
    <pc:docChg chg="modSld">
      <pc:chgData name="SCHERRER Antoine" userId="15f7772c-3974-493f-824d-fd14c8a4ba88" providerId="ADAL" clId="{70205144-DF74-834B-88BD-A9D204728C7F}" dt="2023-09-14T21:18:03.525" v="1"/>
      <pc:docMkLst>
        <pc:docMk/>
      </pc:docMkLst>
      <pc:sldChg chg="modSp mod">
        <pc:chgData name="SCHERRER Antoine" userId="15f7772c-3974-493f-824d-fd14c8a4ba88" providerId="ADAL" clId="{70205144-DF74-834B-88BD-A9D204728C7F}" dt="2023-09-14T21:18:03.525" v="1"/>
        <pc:sldMkLst>
          <pc:docMk/>
          <pc:sldMk cId="1867420618" sldId="649"/>
        </pc:sldMkLst>
        <pc:spChg chg="mod">
          <ac:chgData name="SCHERRER Antoine" userId="15f7772c-3974-493f-824d-fd14c8a4ba88" providerId="ADAL" clId="{70205144-DF74-834B-88BD-A9D204728C7F}" dt="2023-09-14T21:18:03.525" v="1"/>
          <ac:spMkLst>
            <pc:docMk/>
            <pc:sldMk cId="1867420618" sldId="64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C2F46-8E5B-44EE-BE8D-C5BB23043779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96B2F-2F69-48E0-91BF-56E72F7194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pitchFamily="34" charset="0"/>
              </a:rPr>
              <a:t>Let me introduce myself :</a:t>
            </a:r>
          </a:p>
          <a:p>
            <a:pPr marL="309524" indent="-309524">
              <a:buFontTx/>
              <a:buChar char="-"/>
            </a:pPr>
            <a:r>
              <a:rPr lang="en-US" sz="1300" dirty="0">
                <a:latin typeface="Arial" pitchFamily="34" charset="0"/>
              </a:rPr>
              <a:t>Write name on the board : Franck JAOTOMBO</a:t>
            </a:r>
          </a:p>
          <a:p>
            <a:pPr marL="309524" indent="-309524">
              <a:buFontTx/>
              <a:buChar char="-"/>
            </a:pPr>
            <a:r>
              <a:rPr lang="en-US" sz="1300" dirty="0">
                <a:latin typeface="Arial" pitchFamily="34" charset="0"/>
              </a:rPr>
              <a:t>Double training : applied </a:t>
            </a:r>
            <a:r>
              <a:rPr lang="en-US" sz="1300" dirty="0" err="1">
                <a:latin typeface="Arial" pitchFamily="34" charset="0"/>
              </a:rPr>
              <a:t>maths</a:t>
            </a:r>
            <a:r>
              <a:rPr lang="en-US" sz="1300" dirty="0">
                <a:latin typeface="Arial" pitchFamily="34" charset="0"/>
              </a:rPr>
              <a:t> and management / organizational behavior</a:t>
            </a:r>
          </a:p>
          <a:p>
            <a:pPr marL="309524" indent="-309524">
              <a:buFontTx/>
              <a:buChar char="-"/>
            </a:pPr>
            <a:r>
              <a:rPr lang="en-US" sz="1300" dirty="0">
                <a:latin typeface="Arial" pitchFamily="34" charset="0"/>
              </a:rPr>
              <a:t>3 Masters degrees : Physics, Philosophy &amp; </a:t>
            </a:r>
            <a:r>
              <a:rPr lang="en-US" sz="1300" dirty="0" err="1">
                <a:latin typeface="Arial" pitchFamily="34" charset="0"/>
              </a:rPr>
              <a:t>Maths</a:t>
            </a:r>
            <a:endParaRPr lang="en-US" sz="1300" dirty="0">
              <a:latin typeface="Arial" pitchFamily="34" charset="0"/>
            </a:endParaRPr>
          </a:p>
          <a:p>
            <a:pPr marL="309524" indent="-309524">
              <a:buFontTx/>
              <a:buChar char="-"/>
            </a:pPr>
            <a:r>
              <a:rPr lang="en-US" sz="1300" dirty="0">
                <a:latin typeface="Arial" pitchFamily="34" charset="0"/>
              </a:rPr>
              <a:t>1 </a:t>
            </a:r>
            <a:r>
              <a:rPr lang="en-US" sz="1300" dirty="0" err="1">
                <a:latin typeface="Arial" pitchFamily="34" charset="0"/>
              </a:rPr>
              <a:t>Ph.D</a:t>
            </a:r>
            <a:r>
              <a:rPr lang="en-US" sz="1300" dirty="0">
                <a:latin typeface="Arial" pitchFamily="34" charset="0"/>
              </a:rPr>
              <a:t> : Management Sciences</a:t>
            </a:r>
          </a:p>
          <a:p>
            <a:endParaRPr lang="fr-FR" dirty="0"/>
          </a:p>
          <a:p>
            <a:r>
              <a:rPr lang="fr-FR" dirty="0"/>
              <a:t>I have been in the training business </a:t>
            </a:r>
            <a:r>
              <a:rPr lang="fr-FR" dirty="0" err="1"/>
              <a:t>most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life </a:t>
            </a:r>
            <a:r>
              <a:rPr lang="fr-FR" dirty="0" err="1"/>
              <a:t>chiefly</a:t>
            </a:r>
            <a:r>
              <a:rPr lang="fr-FR" dirty="0"/>
              <a:t> as an entrepreneur and /or self-</a:t>
            </a:r>
            <a:r>
              <a:rPr lang="fr-FR" dirty="0" err="1"/>
              <a:t>employed</a:t>
            </a:r>
            <a:endParaRPr lang="fr-FR" dirty="0"/>
          </a:p>
          <a:p>
            <a:r>
              <a:rPr lang="fr-FR" dirty="0" err="1"/>
              <a:t>Currently</a:t>
            </a:r>
            <a:r>
              <a:rPr lang="fr-FR" dirty="0"/>
              <a:t> I </a:t>
            </a:r>
            <a:r>
              <a:rPr lang="fr-FR" dirty="0" err="1"/>
              <a:t>mainly</a:t>
            </a:r>
            <a:r>
              <a:rPr lang="fr-FR" dirty="0"/>
              <a:t> carry on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taks</a:t>
            </a:r>
            <a:r>
              <a:rPr lang="fr-FR" dirty="0"/>
              <a:t> :</a:t>
            </a:r>
          </a:p>
          <a:p>
            <a:pPr marL="309524" indent="-309524">
              <a:buFontTx/>
              <a:buChar char="-"/>
            </a:pPr>
            <a:r>
              <a:rPr lang="fr-FR" dirty="0" err="1"/>
              <a:t>Teach</a:t>
            </a:r>
            <a:r>
              <a:rPr lang="fr-FR" dirty="0"/>
              <a:t> in business </a:t>
            </a:r>
            <a:r>
              <a:rPr lang="fr-FR" dirty="0" err="1"/>
              <a:t>schools</a:t>
            </a:r>
            <a:endParaRPr lang="fr-FR" dirty="0"/>
          </a:p>
          <a:p>
            <a:pPr marL="309524" indent="-309524">
              <a:buFontTx/>
              <a:buChar char="-"/>
            </a:pP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err="1"/>
              <a:t>colleagues</a:t>
            </a:r>
            <a:r>
              <a:rPr lang="fr-FR" dirty="0"/>
              <a:t> </a:t>
            </a:r>
            <a:r>
              <a:rPr lang="fr-FR" dirty="0" err="1"/>
              <a:t>researchers</a:t>
            </a:r>
            <a:endParaRPr lang="fr-FR" dirty="0"/>
          </a:p>
          <a:p>
            <a:pPr marL="309524" indent="-309524">
              <a:buFontTx/>
              <a:buChar char="-"/>
            </a:pPr>
            <a:r>
              <a:rPr lang="fr-FR" dirty="0"/>
              <a:t>Work as a free lance data </a:t>
            </a:r>
            <a:r>
              <a:rPr lang="fr-FR" dirty="0" err="1"/>
              <a:t>scientist</a:t>
            </a:r>
            <a:r>
              <a:rPr lang="fr-FR" dirty="0"/>
              <a:t> and </a:t>
            </a:r>
            <a:r>
              <a:rPr lang="fr-FR" dirty="0" err="1"/>
              <a:t>statitiscian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A98F3-9246-4AD3-B44F-9E63345014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5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2625"/>
            <a:ext cx="5153025" cy="289877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97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2625"/>
            <a:ext cx="5153025" cy="289877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/>
              <a:t>The line (</a:t>
            </a:r>
            <a:r>
              <a:rPr lang="fr-FR" dirty="0" err="1"/>
              <a:t>row</a:t>
            </a:r>
            <a:r>
              <a:rPr lang="fr-FR" dirty="0"/>
              <a:t>) </a:t>
            </a:r>
            <a:r>
              <a:rPr lang="fr-FR" dirty="0" err="1"/>
              <a:t>totals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frequency</a:t>
            </a:r>
            <a:r>
              <a:rPr lang="fr-FR" dirty="0"/>
              <a:t> (and percentage) of the variable </a:t>
            </a:r>
            <a:r>
              <a:rPr lang="fr-FR" dirty="0" err="1"/>
              <a:t>whose</a:t>
            </a:r>
            <a:r>
              <a:rPr lang="fr-FR" dirty="0"/>
              <a:t> the table line are the </a:t>
            </a:r>
            <a:r>
              <a:rPr lang="fr-FR" dirty="0" err="1"/>
              <a:t>modalities</a:t>
            </a:r>
            <a:r>
              <a:rPr lang="fr-FR" dirty="0"/>
              <a:t> (or </a:t>
            </a:r>
            <a:r>
              <a:rPr lang="fr-FR" dirty="0" err="1"/>
              <a:t>levels</a:t>
            </a:r>
            <a:r>
              <a:rPr lang="fr-FR" dirty="0"/>
              <a:t>)</a:t>
            </a:r>
          </a:p>
          <a:p>
            <a:pPr defTabSz="990478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15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2625"/>
            <a:ext cx="5153025" cy="289877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/>
              <a:t>The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totals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frequency</a:t>
            </a:r>
            <a:r>
              <a:rPr lang="fr-FR" dirty="0"/>
              <a:t> (and percentage) of the variable </a:t>
            </a:r>
            <a:r>
              <a:rPr lang="fr-FR" dirty="0" err="1"/>
              <a:t>whose</a:t>
            </a:r>
            <a:r>
              <a:rPr lang="fr-FR" dirty="0"/>
              <a:t> the table </a:t>
            </a:r>
            <a:r>
              <a:rPr lang="fr-FR" dirty="0" err="1"/>
              <a:t>columns</a:t>
            </a:r>
            <a:r>
              <a:rPr lang="fr-FR" dirty="0"/>
              <a:t> are the </a:t>
            </a:r>
            <a:r>
              <a:rPr lang="fr-FR" dirty="0" err="1"/>
              <a:t>modalities</a:t>
            </a:r>
            <a:r>
              <a:rPr lang="fr-FR" dirty="0"/>
              <a:t> (or </a:t>
            </a:r>
            <a:r>
              <a:rPr lang="fr-FR" dirty="0" err="1"/>
              <a:t>levels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43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A98F3-9246-4AD3-B44F-9E63345014F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22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0889-5398-404C-93F7-A0EFDC6D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5535"/>
            <a:ext cx="9144000" cy="82442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2EF88D-B823-4842-AB0C-6FAD12370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075"/>
            <a:ext cx="9144000" cy="914400"/>
          </a:xfrm>
        </p:spPr>
        <p:txBody>
          <a:bodyPr/>
          <a:lstStyle>
            <a:lvl1pPr marL="0" indent="0" algn="ctr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BE57A-C5BE-4F4F-BE73-92AF6CE6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Statistics Applied to Management - Franck JAOTOMBO 2020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3B92E-43C6-4769-8502-4FAF2E46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6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8F153-721D-488C-9761-DD7651CE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687AE-7609-45DC-8682-54F08DB8A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812AF-3060-4C52-B597-BB2E1C8F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C9E277-CFAA-41E5-86F5-385AAE46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0E41D-BBC4-433E-90C8-4F16FFB0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0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4CA02-C2C9-49E5-B399-219C5066E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277179-C89E-4B86-91B5-57042DC2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8160-857F-4285-9C5B-E07AF2EF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5C633-F81C-4FDD-9A09-721766F6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CA371-DC62-4967-9B69-10DE2336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3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24A3-4041-4DD6-8E25-D8BE840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8B5F6-398A-46F7-A344-65F9A119CF2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68170-4CC5-49EC-B16D-704DB17D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1962E-09E9-4B04-AEB5-92F30820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C007A1-B191-49E4-A87C-511C4FEE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4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A643E-2DBC-4CA8-9838-43CF8A91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24432"/>
            <a:ext cx="10515600" cy="742693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68187-EEC8-4399-BB65-ECDAE31B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112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1B70B-67B6-46F4-9629-3A5633AD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E6147-CE57-4FBB-8573-8B5FF612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5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0B603-7189-4771-8CD1-067D4236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39A23-4FB8-4210-A4BA-D3935B60E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599" y="1340285"/>
            <a:ext cx="5791201" cy="48366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8F2000-04D5-47D4-830A-B7EE39AB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40285"/>
            <a:ext cx="5762623" cy="48366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56E97-C9E1-433D-BC4E-85E0186A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95FE8A-CB9B-4DC2-8D74-7A3ABE7D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3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6B6F2-E0A8-4280-A5B5-B9EE0163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5" y="219739"/>
            <a:ext cx="10883661" cy="76218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F73A65-C879-458B-A4A9-D0BE0DC2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995" y="1056035"/>
            <a:ext cx="58580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920DF5-3CAE-40A6-A0DE-7372AE51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996" y="1954061"/>
            <a:ext cx="5858004" cy="423560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A41A4C-69D3-415D-93A9-4C41380C3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592" y="1058710"/>
            <a:ext cx="56342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BF6557-982B-4114-AAC7-3CD7E8BD3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591" y="1966455"/>
            <a:ext cx="5634231" cy="42232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877B34-EC3E-4CD6-B03C-8FB56B15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F684FC-3212-42C8-ABDE-1455D84E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2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250DB-A3C0-4060-B8CD-49B91F3B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39F9CC-D407-4398-B7B0-23F4C82D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A57B74-B8DC-4231-9714-028D6040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9B90E9-9DBE-48CA-8D1E-D07A96ED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C75259-666D-417C-AECA-90E55EBC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390912-98C3-40F8-8CB3-F8F6E8AF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9384B-7EAF-466E-B877-3CBDC6E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75FCF-9EB1-4B5B-9C29-877BA800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BC32B-0680-45BC-9030-E99DFE4F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4640E-3FAD-45C6-A87B-C2009CE6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A8B98-233A-42C8-953C-AA501E12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F747-F9C8-4E30-B455-0690ABE1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3DF0F8-F998-4F9E-B8B1-843BB18C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60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225C1-F62A-41F2-B783-5DA0BF9A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5A851B-9EB8-4397-9572-A153C276A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5FCBCC-690A-4D95-9ABA-D67DBEB5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A09EA-8527-4D54-A543-FD18298D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DAB926-9E38-4F8A-B3EA-154086A1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9D844A-8E99-4895-BFBC-F5055B8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AE50A5-F5AC-47B2-B73B-13ABD3F4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82676"/>
            <a:ext cx="10864703" cy="83185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77F8DE-D257-4A09-9462-4F9A147A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1419225"/>
            <a:ext cx="11706225" cy="4757738"/>
          </a:xfrm>
          <a:prstGeom prst="rect">
            <a:avLst/>
          </a:prstGeom>
          <a:noFill/>
          <a:ln w="1270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D7D45-7AC1-45A8-88C9-D283E3A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599" y="6356350"/>
            <a:ext cx="8595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/>
              <a:t>Statistics Applied to Management - Franck JAOTOMBO 2020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40DA5-102D-4EFD-83B7-60D3D39F8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2824" y="6356350"/>
            <a:ext cx="761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191025DA-FE1A-48B5-936D-E65C5671ED0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0832D3-DA0A-4DA7-99B1-DE1B8CC09F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72824" y="182676"/>
            <a:ext cx="831852" cy="8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lumMod val="65000"/>
              <a:lumOff val="35000"/>
            </a:schemeClr>
          </a:solidFill>
          <a:effectLst/>
          <a:latin typeface="Poppins SemiBold" panose="00000700000000000000" pitchFamily="2" charset="0"/>
          <a:ea typeface="+mn-ea"/>
          <a:cs typeface="Poppins SemiBold" panose="00000700000000000000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erif SC" panose="02020400000000000000" pitchFamily="18" charset="-128"/>
          <a:ea typeface="Noto Serif SC" panose="020204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7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560.png"/><Relationship Id="rId5" Type="http://schemas.openxmlformats.org/officeDocument/2006/relationships/tags" Target="../tags/tag21.xml"/><Relationship Id="rId10" Type="http://schemas.openxmlformats.org/officeDocument/2006/relationships/image" Target="../media/image11.png"/><Relationship Id="rId4" Type="http://schemas.openxmlformats.org/officeDocument/2006/relationships/tags" Target="../tags/tag20.xml"/><Relationship Id="rId9" Type="http://schemas.openxmlformats.org/officeDocument/2006/relationships/tags" Target="../tags/tag3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1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3.png"/><Relationship Id="rId18" Type="http://schemas.openxmlformats.org/officeDocument/2006/relationships/image" Target="../media/image7.png"/><Relationship Id="rId3" Type="http://schemas.openxmlformats.org/officeDocument/2006/relationships/tags" Target="../tags/tag33.xml"/><Relationship Id="rId21" Type="http://schemas.openxmlformats.org/officeDocument/2006/relationships/tags" Target="../tags/tag300.xml"/><Relationship Id="rId7" Type="http://schemas.openxmlformats.org/officeDocument/2006/relationships/tags" Target="../tags/tag37.xml"/><Relationship Id="rId12" Type="http://schemas.openxmlformats.org/officeDocument/2006/relationships/slideLayout" Target="../slideLayouts/slideLayout6.xml"/><Relationship Id="rId17" Type="http://schemas.openxmlformats.org/officeDocument/2006/relationships/tags" Target="../tags/tag270.xml"/><Relationship Id="rId2" Type="http://schemas.openxmlformats.org/officeDocument/2006/relationships/tags" Target="../tags/tag32.xml"/><Relationship Id="rId16" Type="http://schemas.openxmlformats.org/officeDocument/2006/relationships/image" Target="../media/image6.png"/><Relationship Id="rId20" Type="http://schemas.openxmlformats.org/officeDocument/2006/relationships/image" Target="../media/image670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5.png"/><Relationship Id="rId10" Type="http://schemas.openxmlformats.org/officeDocument/2006/relationships/tags" Target="../tags/tag40.xml"/><Relationship Id="rId19" Type="http://schemas.openxmlformats.org/officeDocument/2006/relationships/image" Target="../media/image660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4.png"/><Relationship Id="rId2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4.xml"/><Relationship Id="rId7" Type="http://schemas.openxmlformats.org/officeDocument/2006/relationships/tags" Target="../tags/tag32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0" Type="http://schemas.openxmlformats.org/officeDocument/2006/relationships/image" Target="../media/image10.png"/><Relationship Id="rId4" Type="http://schemas.openxmlformats.org/officeDocument/2006/relationships/tags" Target="../tags/tag15.xml"/><Relationship Id="rId9" Type="http://schemas.openxmlformats.org/officeDocument/2006/relationships/tags" Target="../tags/tag3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8080" y="2130430"/>
            <a:ext cx="9804400" cy="1470025"/>
          </a:xfrm>
        </p:spPr>
        <p:txBody>
          <a:bodyPr/>
          <a:lstStyle/>
          <a:p>
            <a:r>
              <a:rPr lang="fr-FR" dirty="0"/>
              <a:t>AI Booster – Week 02</a:t>
            </a:r>
            <a:br>
              <a:rPr lang="fr-FR" dirty="0"/>
            </a:br>
            <a:r>
              <a:rPr lang="fr-FR" dirty="0"/>
              <a:t>Session 03 – </a:t>
            </a:r>
            <a:r>
              <a:rPr lang="fr-FR" dirty="0" err="1"/>
              <a:t>Bivariate</a:t>
            </a:r>
            <a:r>
              <a:rPr lang="fr-FR" dirty="0"/>
              <a:t> stats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Franck JAOTOMBO &amp; Antoine SCHERRER</a:t>
            </a:r>
            <a:br>
              <a:rPr lang="fr-FR" dirty="0"/>
            </a:br>
            <a:r>
              <a:rPr lang="fr-FR" dirty="0" err="1"/>
              <a:t>ascherrer@em-lyon.com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16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The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0" y="973579"/>
                <a:ext cx="12192000" cy="5256584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If the </a:t>
                </a:r>
                <a:r>
                  <a:rPr lang="fr-FR" dirty="0" err="1"/>
                  <a:t>row</a:t>
                </a:r>
                <a:r>
                  <a:rPr lang="fr-FR" dirty="0"/>
                  <a:t> and </a:t>
                </a:r>
                <a:r>
                  <a:rPr lang="fr-FR" dirty="0" err="1"/>
                  <a:t>column</a:t>
                </a:r>
                <a:r>
                  <a:rPr lang="fr-FR" dirty="0"/>
                  <a:t> variables are </a:t>
                </a:r>
                <a:r>
                  <a:rPr lang="fr-FR" dirty="0" err="1"/>
                  <a:t>independent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fr-FR" i="1" dirty="0">
                  <a:latin typeface="Cambria Math"/>
                </a:endParaRPr>
              </a:p>
              <a:p>
                <a:endParaRPr lang="fr-FR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fr-FR" i="1" dirty="0">
                  <a:latin typeface="Cambria Math"/>
                </a:endParaRPr>
              </a:p>
              <a:p>
                <a:pPr lvl="1"/>
                <a:endParaRPr lang="fr-FR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 </m:t>
                    </m:r>
                  </m:oMath>
                </a14:m>
                <a:r>
                  <a:rPr lang="fr-FR" dirty="0" err="1"/>
                  <a:t>indicate</a:t>
                </a:r>
                <a:r>
                  <a:rPr lang="fr-FR" dirty="0"/>
                  <a:t> </a:t>
                </a:r>
                <a:r>
                  <a:rPr lang="fr-FR" dirty="0" err="1"/>
                  <a:t>respectively</a:t>
                </a:r>
                <a:r>
                  <a:rPr lang="fr-FR" dirty="0"/>
                  <a:t> the total (marginal) </a:t>
                </a:r>
                <a:r>
                  <a:rPr lang="fr-FR" dirty="0" err="1"/>
                  <a:t>frequency</a:t>
                </a:r>
                <a:r>
                  <a:rPr lang="fr-FR" dirty="0"/>
                  <a:t> of </a:t>
                </a:r>
                <a:r>
                  <a:rPr lang="fr-FR" dirty="0" err="1"/>
                  <a:t>row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 and </a:t>
                </a:r>
                <a:r>
                  <a:rPr lang="fr-FR" dirty="0" err="1"/>
                  <a:t>column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dirty="0">
                        <a:latin typeface="Cambria Math"/>
                      </a:rPr>
                      <m:t>𝑋</m:t>
                    </m:r>
                    <m:r>
                      <a:rPr lang="fr-FR" i="1" dirty="0">
                        <a:latin typeface="Cambria Math"/>
                      </a:rPr>
                      <m:t>²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>
                    <a:sym typeface="Symbol" panose="05050102010706020507" pitchFamily="18" charset="2"/>
                  </a:rPr>
                  <a:t>Effect size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𝜙</m:t>
                        </m:r>
                        <m:r>
                          <a:rPr lang="fr-F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fr-FR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fr-FR" dirty="0"/>
                          <m:t>and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 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𝐶𝑟𝑎𝑚𝑒𝑟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min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⁡[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]</m:t>
                            </m:r>
                          </m:den>
                        </m:f>
                      </m:e>
                    </m:ra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9"/>
                </p:custDataLst>
              </p:nvPr>
            </p:nvSpPr>
            <p:spPr>
              <a:xfrm>
                <a:off x="0" y="973579"/>
                <a:ext cx="12192000" cy="5256584"/>
              </a:xfr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F17B2A2-25ED-48FE-92A4-BC31E72806D5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977629" y="1830867"/>
                <a:ext cx="2592288" cy="131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000" i="1">
                              <a:latin typeface="Cambria Math"/>
                            </a:rPr>
                            <m:t>𝑖</m:t>
                          </m:r>
                          <m:r>
                            <a:rPr lang="fr-FR" sz="2000" i="1">
                              <a:latin typeface="Cambria Math"/>
                            </a:rPr>
                            <m:t>,</m:t>
                          </m:r>
                          <m:r>
                            <a:rPr lang="fr-FR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000" i="1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0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den>
                          </m:f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29" y="1830867"/>
                <a:ext cx="2592288" cy="13177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au 9"/>
              <p:cNvGraphicFramePr>
                <a:graphicFrameLocks noGrp="1"/>
              </p:cNvGraphicFramePr>
              <p:nvPr>
                <p:custDataLst>
                  <p:tags r:id="rId6"/>
                </p:custDataLst>
              </p:nvPr>
            </p:nvGraphicFramePr>
            <p:xfrm>
              <a:off x="5645465" y="1700810"/>
              <a:ext cx="3978935" cy="15779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957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57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57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957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57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20929"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900" b="1" i="1" u="none" strike="noStrike" dirty="0" smtClean="0">
                                    <a:effectLst/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00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929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400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929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900" b="1" i="1" u="none" strike="noStrike" dirty="0" smtClean="0">
                                    <a:effectLst/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900" b="1" i="1" u="none" strike="noStrike" dirty="0" smtClean="0">
                                    <a:effectLst/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au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231184"/>
                  </p:ext>
                </p:extLst>
              </p:nvPr>
            </p:nvGraphicFramePr>
            <p:xfrm>
              <a:off x="5645465" y="1700810"/>
              <a:ext cx="3978935" cy="15779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957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57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57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957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57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26581"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538" t="-3704" r="-303077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0000" t="-3704" r="-200763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2308" t="-3704" r="-102308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>
                          <a:blip r:embed="rId12"/>
                          <a:stretch>
                            <a:fillRect l="-399237" t="-3704" r="-152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763" t="-114286" r="-400000" b="-344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538" t="-114286" r="-303077" b="-344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2308" t="-114286" r="-102308" b="-344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399237" t="-114286" r="-1527" b="-3448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58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763" t="-198113" r="-400000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0000" t="-198113" r="-200763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399237" t="-198113" r="-1527" b="-2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763" t="-322449" r="-400000" b="-1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538" t="-322449" r="-303077" b="-1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2308" t="-322449" r="-102308" b="-1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399237" t="-322449" r="-1527" b="-1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658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>
                          <a:blip r:embed="rId12"/>
                          <a:stretch>
                            <a:fillRect l="-763" t="-383333" r="-400000" b="-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101538" t="-383333" r="-303077" b="-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200000" t="-383333" r="-200763" b="-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302308" t="-383333" r="-102308" b="-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>
                          <a:blip r:embed="rId12"/>
                          <a:stretch>
                            <a:fillRect l="-399237" t="-383333" r="-1527" b="-2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678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CFE44-2AAC-4603-B147-CCD1DCC1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Effect</a:t>
            </a:r>
            <a:r>
              <a:rPr lang="fr-FR" dirty="0"/>
              <a:t>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0EA317-0948-4B61-AD4E-51C5236A1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Measure the </a:t>
                </a:r>
                <a:r>
                  <a:rPr lang="fr-FR" dirty="0" err="1"/>
                  <a:t>strength</a:t>
                </a:r>
                <a:r>
                  <a:rPr lang="fr-FR" dirty="0"/>
                  <a:t> of the </a:t>
                </a:r>
                <a:r>
                  <a:rPr lang="fr-FR" dirty="0" err="1"/>
                  <a:t>relationship</a:t>
                </a:r>
                <a:r>
                  <a:rPr lang="fr-FR" dirty="0"/>
                  <a:t> </a:t>
                </a:r>
                <a:r>
                  <a:rPr lang="fr-FR" dirty="0" err="1"/>
                  <a:t>between</a:t>
                </a:r>
                <a:r>
                  <a:rPr lang="fr-FR" dirty="0"/>
                  <a:t> </a:t>
                </a:r>
                <a:r>
                  <a:rPr lang="fr-FR" dirty="0" err="1"/>
                  <a:t>two</a:t>
                </a:r>
                <a:r>
                  <a:rPr lang="fr-FR" dirty="0"/>
                  <a:t> variables</a:t>
                </a:r>
              </a:p>
              <a:p>
                <a:pPr lvl="1"/>
                <a:r>
                  <a:rPr lang="fr-FR" dirty="0"/>
                  <a:t>For </a:t>
                </a:r>
                <a:r>
                  <a:rPr lang="fr-FR" dirty="0" err="1"/>
                  <a:t>categorical</a:t>
                </a:r>
                <a:r>
                  <a:rPr lang="fr-FR" dirty="0"/>
                  <a:t> variables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𝐶𝑟𝑎𝑚𝑒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dirty="0"/>
                  <a:t>For quantitative variables : </a:t>
                </a:r>
                <a:r>
                  <a:rPr lang="fr-FR" b="1" dirty="0"/>
                  <a:t>|r|</a:t>
                </a:r>
              </a:p>
              <a:p>
                <a:r>
                  <a:rPr lang="fr-FR" dirty="0"/>
                  <a:t>The </a:t>
                </a:r>
                <a:r>
                  <a:rPr lang="fr-FR" dirty="0" err="1"/>
                  <a:t>effect</a:t>
                </a:r>
                <a:r>
                  <a:rPr lang="fr-FR" dirty="0"/>
                  <a:t> size of </a:t>
                </a:r>
                <a:r>
                  <a:rPr lang="fr-FR" dirty="0" err="1"/>
                  <a:t>these</a:t>
                </a:r>
                <a:r>
                  <a:rPr lang="fr-FR" dirty="0"/>
                  <a:t> indices are </a:t>
                </a:r>
                <a:r>
                  <a:rPr lang="fr-FR" dirty="0" err="1"/>
                  <a:t>given</a:t>
                </a:r>
                <a:r>
                  <a:rPr lang="fr-FR" dirty="0"/>
                  <a:t> as </a:t>
                </a:r>
                <a:r>
                  <a:rPr lang="fr-FR" dirty="0" err="1"/>
                  <a:t>following</a:t>
                </a:r>
                <a:r>
                  <a:rPr lang="fr-FR" dirty="0"/>
                  <a:t> (</a:t>
                </a:r>
                <a:r>
                  <a:rPr lang="fr-FR" dirty="0" err="1"/>
                  <a:t>rule</a:t>
                </a:r>
                <a:r>
                  <a:rPr lang="fr-FR" dirty="0"/>
                  <a:t> of </a:t>
                </a:r>
                <a:r>
                  <a:rPr lang="fr-FR" dirty="0" err="1"/>
                  <a:t>thumb</a:t>
                </a:r>
                <a:r>
                  <a:rPr lang="fr-FR" dirty="0"/>
                  <a:t>) :</a:t>
                </a:r>
              </a:p>
              <a:p>
                <a:pPr lvl="1"/>
                <a:r>
                  <a:rPr lang="fr-FR" dirty="0"/>
                  <a:t>Under 0.1 : not </a:t>
                </a:r>
                <a:r>
                  <a:rPr lang="fr-FR" dirty="0" err="1"/>
                  <a:t>significant</a:t>
                </a:r>
                <a:endParaRPr lang="fr-FR" dirty="0"/>
              </a:p>
              <a:p>
                <a:pPr lvl="1"/>
                <a:r>
                  <a:rPr lang="fr-FR" dirty="0" err="1"/>
                  <a:t>Between</a:t>
                </a:r>
                <a:r>
                  <a:rPr lang="fr-FR" dirty="0"/>
                  <a:t> 0.1 and 0.3 : </a:t>
                </a:r>
                <a:r>
                  <a:rPr lang="fr-FR" dirty="0" err="1"/>
                  <a:t>small</a:t>
                </a:r>
                <a:r>
                  <a:rPr lang="fr-FR" dirty="0"/>
                  <a:t> (if </a:t>
                </a:r>
                <a:r>
                  <a:rPr lang="fr-FR" dirty="0" err="1"/>
                  <a:t>significant</a:t>
                </a:r>
                <a:r>
                  <a:rPr lang="fr-FR" dirty="0"/>
                  <a:t>)</a:t>
                </a:r>
              </a:p>
              <a:p>
                <a:pPr lvl="1"/>
                <a:r>
                  <a:rPr lang="fr-FR" dirty="0" err="1"/>
                  <a:t>Between</a:t>
                </a:r>
                <a:r>
                  <a:rPr lang="fr-FR" dirty="0"/>
                  <a:t> 0.3 and 0.5 : </a:t>
                </a:r>
                <a:r>
                  <a:rPr lang="fr-FR" dirty="0" err="1"/>
                  <a:t>moderate</a:t>
                </a:r>
                <a:r>
                  <a:rPr lang="fr-FR" dirty="0"/>
                  <a:t> (if </a:t>
                </a:r>
                <a:r>
                  <a:rPr lang="fr-FR" dirty="0" err="1"/>
                  <a:t>significant</a:t>
                </a:r>
                <a:r>
                  <a:rPr lang="fr-FR" dirty="0"/>
                  <a:t>)</a:t>
                </a:r>
              </a:p>
              <a:p>
                <a:pPr lvl="1"/>
                <a:r>
                  <a:rPr lang="fr-FR" dirty="0" err="1"/>
                  <a:t>Between</a:t>
                </a:r>
                <a:r>
                  <a:rPr lang="fr-FR" dirty="0"/>
                  <a:t> 0.5 and 0.7 : </a:t>
                </a:r>
                <a:r>
                  <a:rPr lang="fr-FR" dirty="0" err="1"/>
                  <a:t>strong</a:t>
                </a:r>
                <a:endParaRPr lang="fr-FR" dirty="0"/>
              </a:p>
              <a:p>
                <a:pPr lvl="1"/>
                <a:r>
                  <a:rPr lang="fr-FR" dirty="0" err="1"/>
                  <a:t>Between</a:t>
                </a:r>
                <a:r>
                  <a:rPr lang="fr-FR" dirty="0"/>
                  <a:t> 0.7 and 0.9 : </a:t>
                </a:r>
                <a:r>
                  <a:rPr lang="fr-FR" dirty="0" err="1"/>
                  <a:t>very</a:t>
                </a:r>
                <a:r>
                  <a:rPr lang="fr-FR" dirty="0"/>
                  <a:t> </a:t>
                </a:r>
                <a:r>
                  <a:rPr lang="fr-FR" dirty="0" err="1"/>
                  <a:t>strong</a:t>
                </a:r>
                <a:endParaRPr lang="fr-FR" dirty="0"/>
              </a:p>
              <a:p>
                <a:pPr lvl="1"/>
                <a:r>
                  <a:rPr lang="fr-FR" dirty="0"/>
                  <a:t>Beyond 0.9 : </a:t>
                </a:r>
                <a:r>
                  <a:rPr lang="fr-FR" dirty="0" err="1"/>
                  <a:t>colinearity</a:t>
                </a:r>
                <a:r>
                  <a:rPr lang="fr-FR" dirty="0"/>
                  <a:t> or </a:t>
                </a:r>
                <a:r>
                  <a:rPr lang="fr-FR" dirty="0" err="1"/>
                  <a:t>identity</a:t>
                </a:r>
                <a:endParaRPr lang="fr-FR" dirty="0"/>
              </a:p>
              <a:p>
                <a:pPr lvl="2"/>
                <a:r>
                  <a:rPr lang="fr-FR" dirty="0"/>
                  <a:t>One of the </a:t>
                </a:r>
                <a:r>
                  <a:rPr lang="fr-FR" dirty="0" err="1"/>
                  <a:t>two</a:t>
                </a:r>
                <a:r>
                  <a:rPr lang="fr-FR" dirty="0"/>
                  <a:t> variables </a:t>
                </a:r>
                <a:r>
                  <a:rPr lang="fr-FR" dirty="0" err="1"/>
                  <a:t>should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removed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the analyses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0EA317-0948-4B61-AD4E-51C5236A1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D47163-F9DD-4BD0-A18F-AE5CB3E6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AE9458-48FA-4AAC-80B8-5AD8BD32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87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CFE44-2AAC-4603-B147-CCD1DCC1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Effect</a:t>
            </a:r>
            <a:r>
              <a:rPr lang="fr-FR" dirty="0"/>
              <a:t>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0EA317-0948-4B61-AD4E-51C5236A1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Measure the </a:t>
                </a:r>
                <a:r>
                  <a:rPr lang="fr-FR" dirty="0" err="1"/>
                  <a:t>strength</a:t>
                </a:r>
                <a:r>
                  <a:rPr lang="fr-FR" dirty="0"/>
                  <a:t> of the </a:t>
                </a:r>
                <a:r>
                  <a:rPr lang="fr-FR" dirty="0" err="1"/>
                  <a:t>relationship</a:t>
                </a:r>
                <a:r>
                  <a:rPr lang="fr-FR" dirty="0"/>
                  <a:t> </a:t>
                </a:r>
                <a:r>
                  <a:rPr lang="fr-FR" dirty="0" err="1"/>
                  <a:t>between</a:t>
                </a:r>
                <a:r>
                  <a:rPr lang="fr-FR" dirty="0"/>
                  <a:t> </a:t>
                </a:r>
                <a:r>
                  <a:rPr lang="fr-FR" dirty="0" err="1"/>
                  <a:t>two</a:t>
                </a:r>
                <a:r>
                  <a:rPr lang="fr-FR" dirty="0"/>
                  <a:t> variables</a:t>
                </a:r>
              </a:p>
              <a:p>
                <a:pPr lvl="1"/>
                <a:r>
                  <a:rPr lang="fr-FR" dirty="0"/>
                  <a:t>For </a:t>
                </a:r>
                <a:r>
                  <a:rPr lang="fr-FR" dirty="0" err="1"/>
                  <a:t>categorical</a:t>
                </a:r>
                <a:r>
                  <a:rPr lang="fr-FR" dirty="0"/>
                  <a:t> variables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𝐶𝑟𝑎𝑚𝑒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dirty="0"/>
                  <a:t>For quantitative variables : </a:t>
                </a:r>
                <a:r>
                  <a:rPr lang="fr-FR" b="1" dirty="0"/>
                  <a:t>|r|</a:t>
                </a:r>
              </a:p>
              <a:p>
                <a:r>
                  <a:rPr lang="fr-FR" dirty="0"/>
                  <a:t>The </a:t>
                </a:r>
                <a:r>
                  <a:rPr lang="fr-FR" dirty="0" err="1"/>
                  <a:t>effect</a:t>
                </a:r>
                <a:r>
                  <a:rPr lang="fr-FR" dirty="0"/>
                  <a:t> size of </a:t>
                </a:r>
                <a:r>
                  <a:rPr lang="fr-FR" dirty="0" err="1"/>
                  <a:t>these</a:t>
                </a:r>
                <a:r>
                  <a:rPr lang="fr-FR" dirty="0"/>
                  <a:t> indices are </a:t>
                </a:r>
                <a:r>
                  <a:rPr lang="fr-FR" dirty="0" err="1"/>
                  <a:t>given</a:t>
                </a:r>
                <a:r>
                  <a:rPr lang="fr-FR" dirty="0"/>
                  <a:t> as </a:t>
                </a:r>
                <a:r>
                  <a:rPr lang="fr-FR" dirty="0" err="1"/>
                  <a:t>following</a:t>
                </a:r>
                <a:r>
                  <a:rPr lang="fr-FR" dirty="0"/>
                  <a:t> (</a:t>
                </a:r>
                <a:r>
                  <a:rPr lang="fr-FR" dirty="0" err="1"/>
                  <a:t>rule</a:t>
                </a:r>
                <a:r>
                  <a:rPr lang="fr-FR" dirty="0"/>
                  <a:t> of </a:t>
                </a:r>
                <a:r>
                  <a:rPr lang="fr-FR" dirty="0" err="1"/>
                  <a:t>thumb</a:t>
                </a:r>
                <a:r>
                  <a:rPr lang="fr-FR" dirty="0"/>
                  <a:t>) :</a:t>
                </a:r>
              </a:p>
              <a:p>
                <a:pPr lvl="1"/>
                <a:r>
                  <a:rPr lang="fr-FR" dirty="0"/>
                  <a:t>Under 0.1 : not </a:t>
                </a:r>
                <a:r>
                  <a:rPr lang="fr-FR" dirty="0" err="1"/>
                  <a:t>significant</a:t>
                </a:r>
                <a:endParaRPr lang="fr-FR" dirty="0"/>
              </a:p>
              <a:p>
                <a:pPr lvl="1"/>
                <a:r>
                  <a:rPr lang="fr-FR" dirty="0" err="1"/>
                  <a:t>Between</a:t>
                </a:r>
                <a:r>
                  <a:rPr lang="fr-FR" dirty="0"/>
                  <a:t> 0.1 and 0.3 : </a:t>
                </a:r>
                <a:r>
                  <a:rPr lang="fr-FR" dirty="0" err="1"/>
                  <a:t>small</a:t>
                </a:r>
                <a:r>
                  <a:rPr lang="fr-FR" dirty="0"/>
                  <a:t> (if </a:t>
                </a:r>
                <a:r>
                  <a:rPr lang="fr-FR" dirty="0" err="1"/>
                  <a:t>significant</a:t>
                </a:r>
                <a:r>
                  <a:rPr lang="fr-FR" dirty="0"/>
                  <a:t>)</a:t>
                </a:r>
              </a:p>
              <a:p>
                <a:pPr lvl="1"/>
                <a:r>
                  <a:rPr lang="fr-FR" dirty="0" err="1"/>
                  <a:t>Between</a:t>
                </a:r>
                <a:r>
                  <a:rPr lang="fr-FR" dirty="0"/>
                  <a:t> 0.3 and 0.5 : </a:t>
                </a:r>
                <a:r>
                  <a:rPr lang="fr-FR" dirty="0" err="1"/>
                  <a:t>moderate</a:t>
                </a:r>
                <a:r>
                  <a:rPr lang="fr-FR" dirty="0"/>
                  <a:t> (if </a:t>
                </a:r>
                <a:r>
                  <a:rPr lang="fr-FR" dirty="0" err="1"/>
                  <a:t>significant</a:t>
                </a:r>
                <a:r>
                  <a:rPr lang="fr-FR" dirty="0"/>
                  <a:t>)</a:t>
                </a:r>
              </a:p>
              <a:p>
                <a:pPr lvl="1"/>
                <a:r>
                  <a:rPr lang="fr-FR" dirty="0" err="1"/>
                  <a:t>Between</a:t>
                </a:r>
                <a:r>
                  <a:rPr lang="fr-FR" dirty="0"/>
                  <a:t> 0.5 and 0.7 : </a:t>
                </a:r>
                <a:r>
                  <a:rPr lang="fr-FR" dirty="0" err="1"/>
                  <a:t>strong</a:t>
                </a:r>
                <a:endParaRPr lang="fr-FR" dirty="0"/>
              </a:p>
              <a:p>
                <a:pPr lvl="1"/>
                <a:r>
                  <a:rPr lang="fr-FR" dirty="0" err="1"/>
                  <a:t>Between</a:t>
                </a:r>
                <a:r>
                  <a:rPr lang="fr-FR" dirty="0"/>
                  <a:t> 0.7 and 0.9 : </a:t>
                </a:r>
                <a:r>
                  <a:rPr lang="fr-FR" dirty="0" err="1"/>
                  <a:t>very</a:t>
                </a:r>
                <a:r>
                  <a:rPr lang="fr-FR" dirty="0"/>
                  <a:t> </a:t>
                </a:r>
                <a:r>
                  <a:rPr lang="fr-FR" dirty="0" err="1"/>
                  <a:t>strong</a:t>
                </a:r>
                <a:endParaRPr lang="fr-FR" dirty="0"/>
              </a:p>
              <a:p>
                <a:pPr lvl="1"/>
                <a:r>
                  <a:rPr lang="fr-FR" dirty="0"/>
                  <a:t>Beyond 0.9 : </a:t>
                </a:r>
                <a:r>
                  <a:rPr lang="fr-FR" dirty="0" err="1"/>
                  <a:t>colinearity</a:t>
                </a:r>
                <a:r>
                  <a:rPr lang="fr-FR" dirty="0"/>
                  <a:t> or </a:t>
                </a:r>
                <a:r>
                  <a:rPr lang="fr-FR" dirty="0" err="1"/>
                  <a:t>identity</a:t>
                </a:r>
                <a:endParaRPr lang="fr-FR" dirty="0"/>
              </a:p>
              <a:p>
                <a:pPr lvl="2"/>
                <a:r>
                  <a:rPr lang="fr-FR" dirty="0"/>
                  <a:t>One of the </a:t>
                </a:r>
                <a:r>
                  <a:rPr lang="fr-FR" dirty="0" err="1"/>
                  <a:t>two</a:t>
                </a:r>
                <a:r>
                  <a:rPr lang="fr-FR" dirty="0"/>
                  <a:t> variables </a:t>
                </a:r>
                <a:r>
                  <a:rPr lang="fr-FR" dirty="0" err="1"/>
                  <a:t>should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removed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the analyses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0EA317-0948-4B61-AD4E-51C5236A1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D47163-F9DD-4BD0-A18F-AE5CB3E6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AE9458-48FA-4AAC-80B8-5AD8BD32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06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Covariance and </a:t>
            </a:r>
            <a:r>
              <a:rPr lang="fr-FR" dirty="0" err="1"/>
              <a:t>correlation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describe</a:t>
            </a:r>
            <a:r>
              <a:rPr lang="fr-FR" dirty="0"/>
              <a:t> how </a:t>
            </a:r>
            <a:r>
              <a:rPr lang="fr-FR" dirty="0" err="1"/>
              <a:t>much</a:t>
            </a:r>
            <a:r>
              <a:rPr lang="fr-FR" dirty="0"/>
              <a:t> 2 variables are </a:t>
            </a:r>
            <a:r>
              <a:rPr lang="fr-FR" dirty="0" err="1"/>
              <a:t>correlated</a:t>
            </a:r>
            <a:r>
              <a:rPr lang="fr-FR" dirty="0"/>
              <a:t>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A1EB1C24-582C-4482-B790-9248689F7DB7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170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Covariance and </a:t>
            </a:r>
            <a:r>
              <a:rPr lang="fr-FR" dirty="0" err="1"/>
              <a:t>correlation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The covariance </a:t>
                </a:r>
                <a:r>
                  <a:rPr lang="fr-FR" dirty="0" err="1"/>
                  <a:t>between</a:t>
                </a:r>
                <a:r>
                  <a:rPr lang="fr-FR" dirty="0"/>
                  <a:t> </a:t>
                </a:r>
                <a:r>
                  <a:rPr lang="fr-FR" dirty="0" err="1"/>
                  <a:t>two</a:t>
                </a:r>
                <a:r>
                  <a:rPr lang="fr-FR" dirty="0"/>
                  <a:t> variables X and Y </a:t>
                </a:r>
                <a:r>
                  <a:rPr lang="fr-FR" dirty="0" err="1"/>
                  <a:t>indicates</a:t>
                </a:r>
                <a:r>
                  <a:rPr lang="fr-FR" dirty="0"/>
                  <a:t> if </a:t>
                </a:r>
                <a:r>
                  <a:rPr lang="fr-FR" dirty="0" err="1"/>
                  <a:t>there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an association </a:t>
                </a:r>
                <a:r>
                  <a:rPr lang="fr-FR" dirty="0" err="1"/>
                  <a:t>between</a:t>
                </a:r>
                <a:r>
                  <a:rPr lang="fr-FR" dirty="0"/>
                  <a:t> the variation of the </a:t>
                </a:r>
                <a:r>
                  <a:rPr lang="fr-FR" dirty="0" err="1"/>
                  <a:t>two</a:t>
                </a:r>
                <a:r>
                  <a:rPr lang="fr-FR" dirty="0"/>
                  <a:t> variables </a:t>
                </a:r>
                <a:r>
                  <a:rPr lang="fr-FR" dirty="0" err="1"/>
                  <a:t>around</a:t>
                </a:r>
                <a:r>
                  <a:rPr lang="fr-FR" dirty="0"/>
                  <a:t> </a:t>
                </a:r>
                <a:r>
                  <a:rPr lang="fr-FR" dirty="0" err="1"/>
                  <a:t>their</a:t>
                </a:r>
                <a:r>
                  <a:rPr lang="fr-FR" dirty="0"/>
                  <a:t> respective </a:t>
                </a:r>
                <a:r>
                  <a:rPr lang="fr-FR" dirty="0" err="1"/>
                  <a:t>means</a:t>
                </a:r>
                <a:endParaRPr lang="fr-FR" dirty="0"/>
              </a:p>
              <a:p>
                <a:pPr marL="914377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b="0" i="1" smtClean="0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361942" indent="-361942"/>
                <a:r>
                  <a:rPr lang="fr-FR" dirty="0" err="1"/>
                  <a:t>Correlation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 </a:t>
                </a:r>
                <a:r>
                  <a:rPr lang="fr-FR" dirty="0" err="1"/>
                  <a:t>standardized</a:t>
                </a:r>
                <a:r>
                  <a:rPr lang="fr-FR" dirty="0"/>
                  <a:t> </a:t>
                </a:r>
                <a:r>
                  <a:rPr lang="fr-FR" dirty="0" err="1"/>
                  <a:t>measure</a:t>
                </a:r>
                <a:r>
                  <a:rPr lang="fr-FR" dirty="0"/>
                  <a:t> of the covariance</a:t>
                </a:r>
              </a:p>
              <a:p>
                <a:pPr marL="914377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𝑟</m:t>
                      </m:r>
                      <m:r>
                        <a:rPr lang="fr-F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𝑐𝑜𝑣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𝑋</m:t>
                          </m:r>
                          <m:r>
                            <a:rPr lang="fr-FR" i="1">
                              <a:latin typeface="Cambria Math"/>
                            </a:rPr>
                            <m:t>,</m:t>
                          </m:r>
                          <m:r>
                            <a:rPr lang="fr-FR" i="1">
                              <a:latin typeface="Cambria Math"/>
                            </a:rPr>
                            <m:t>𝑌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fr-FR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  <a:p>
                <a:pPr marL="400041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fr-FR" dirty="0"/>
                  <a:t> are the respective standard </a:t>
                </a:r>
                <a:r>
                  <a:rPr lang="fr-FR" dirty="0" err="1"/>
                  <a:t>deviations</a:t>
                </a:r>
                <a:r>
                  <a:rPr lang="fr-FR" dirty="0"/>
                  <a:t> of X and Y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F17B2A2-25ED-48FE-92A4-BC31E72806D5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97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/>
              <a:t>Examples</a:t>
            </a:r>
            <a:r>
              <a:rPr lang="fr-FR" dirty="0"/>
              <a:t> (</a:t>
            </a:r>
            <a:r>
              <a:rPr lang="fr-FR" dirty="0" err="1"/>
              <a:t>scatter</a:t>
            </a:r>
            <a:r>
              <a:rPr lang="fr-FR" dirty="0"/>
              <a:t> plots)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46076519-B5DE-4440-82DA-715AB6060EEE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2" y="1146102"/>
            <a:ext cx="3396605" cy="277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50" y="1124745"/>
            <a:ext cx="3388707" cy="275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37" y="3799095"/>
            <a:ext cx="314276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45" y="3807252"/>
            <a:ext cx="3324597" cy="266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733404" y="1425828"/>
                <a:ext cx="834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/>
                        </a:rPr>
                        <m:t>𝒓</m:t>
                      </m:r>
                      <m:r>
                        <a:rPr lang="fr-FR" b="1" i="1">
                          <a:latin typeface="Cambria Math"/>
                        </a:rPr>
                        <m:t>=</m:t>
                      </m:r>
                      <m:r>
                        <a:rPr lang="fr-FR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733404" y="1425828"/>
                <a:ext cx="8342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672068" y="1124745"/>
                <a:ext cx="974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/>
                        </a:rPr>
                        <m:t>𝒓</m:t>
                      </m:r>
                      <m:r>
                        <a:rPr lang="fr-FR" b="1" i="1">
                          <a:latin typeface="Cambria Math"/>
                        </a:rPr>
                        <m:t>=</m:t>
                      </m:r>
                      <m:r>
                        <a:rPr lang="fr-FR" b="1" i="1">
                          <a:latin typeface="Cambria Math"/>
                        </a:rPr>
                        <m:t>𝟎</m:t>
                      </m:r>
                      <m:r>
                        <a:rPr lang="fr-FR" b="1" i="1">
                          <a:latin typeface="Cambria Math"/>
                        </a:rPr>
                        <m:t>.</m:t>
                      </m:r>
                      <m:r>
                        <a:rPr lang="fr-FR" b="1" i="1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8" y="1124745"/>
                <a:ext cx="9742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8256240" y="3861049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/>
                        </a:rPr>
                        <m:t>𝒓</m:t>
                      </m:r>
                      <m:r>
                        <a:rPr lang="fr-FR" b="1" i="1">
                          <a:latin typeface="Cambria Math"/>
                        </a:rPr>
                        <m:t>=−</m:t>
                      </m:r>
                      <m:r>
                        <a:rPr lang="fr-FR" b="1" i="1">
                          <a:latin typeface="Cambria Math"/>
                        </a:rPr>
                        <m:t>𝟎</m:t>
                      </m:r>
                      <m:r>
                        <a:rPr lang="fr-FR" b="1" i="1">
                          <a:latin typeface="Cambria Math"/>
                        </a:rPr>
                        <m:t>.</m:t>
                      </m:r>
                      <m:r>
                        <a:rPr lang="fr-FR" b="1" i="1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3861049"/>
                <a:ext cx="115212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366528" y="4015258"/>
                <a:ext cx="834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/>
                        </a:rPr>
                        <m:t>𝒓</m:t>
                      </m:r>
                      <m:r>
                        <a:rPr lang="fr-FR" b="1" i="1">
                          <a:latin typeface="Cambria Math"/>
                        </a:rPr>
                        <m:t>=</m:t>
                      </m:r>
                      <m:r>
                        <a:rPr lang="fr-FR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366528" y="4015258"/>
                <a:ext cx="83420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80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CFE44-2AAC-4603-B147-CCD1DCC1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vs causation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EA317-0948-4B61-AD4E-51C5236A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imply</a:t>
            </a:r>
            <a:r>
              <a:rPr lang="fr-FR" dirty="0"/>
              <a:t> causation !!!</a:t>
            </a:r>
          </a:p>
          <a:p>
            <a:r>
              <a:rPr lang="fr-FR" dirty="0"/>
              <a:t>Major </a:t>
            </a:r>
            <a:r>
              <a:rPr lang="fr-FR" dirty="0" err="1"/>
              <a:t>pitfall</a:t>
            </a:r>
            <a:r>
              <a:rPr lang="fr-FR" dirty="0"/>
              <a:t> in </a:t>
            </a:r>
            <a:r>
              <a:rPr lang="fr-FR" dirty="0" err="1"/>
              <a:t>interpretations</a:t>
            </a:r>
            <a:r>
              <a:rPr lang="fr-FR" dirty="0"/>
              <a:t> of </a:t>
            </a:r>
            <a:r>
              <a:rPr lang="fr-FR" dirty="0" err="1"/>
              <a:t>statistics</a:t>
            </a:r>
            <a:r>
              <a:rPr lang="fr-FR" dirty="0"/>
              <a:t>…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D47163-F9DD-4BD0-A18F-AE5CB3E6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AE9458-48FA-4AAC-80B8-5AD8BD32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16</a:t>
            </a:fld>
            <a:endParaRPr lang="fr-FR"/>
          </a:p>
        </p:txBody>
      </p:sp>
      <p:pic>
        <p:nvPicPr>
          <p:cNvPr id="7" name="Picture 6" descr="A graph showing the difference between a company's degree and a company's degree&#10;&#10;Description automatically generated">
            <a:extLst>
              <a:ext uri="{FF2B5EF4-FFF2-40B4-BE49-F238E27FC236}">
                <a16:creationId xmlns:a16="http://schemas.microsoft.com/office/drawing/2014/main" id="{EFD79A3E-CC38-817D-6347-B4794E9A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61" y="2426381"/>
            <a:ext cx="5706746" cy="37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A6C65-6C43-4334-841F-D8945E5EB10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268537"/>
            <a:ext cx="10515600" cy="1665031"/>
          </a:xfrm>
        </p:spPr>
        <p:txBody>
          <a:bodyPr/>
          <a:lstStyle/>
          <a:p>
            <a:r>
              <a:rPr lang="fr-FR" dirty="0" err="1"/>
              <a:t>Any</a:t>
            </a:r>
            <a:r>
              <a:rPr lang="fr-FR" dirty="0"/>
              <a:t> questions ? +</a:t>
            </a:r>
            <a:br>
              <a:rPr lang="fr-FR" dirty="0"/>
            </a:br>
            <a:r>
              <a:rPr lang="fr-FR" dirty="0" err="1"/>
              <a:t>Let’s</a:t>
            </a:r>
            <a:r>
              <a:rPr lang="fr-FR" dirty="0"/>
              <a:t> start </a:t>
            </a:r>
            <a:r>
              <a:rPr lang="fr-FR" dirty="0" err="1"/>
              <a:t>coding</a:t>
            </a:r>
            <a:r>
              <a:rPr lang="fr-FR" dirty="0"/>
              <a:t> !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9CD27A-A6D0-49D8-A52E-1CAA5EFB64D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D05195-B5DB-4B77-9E85-B5C677FA1AD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6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r>
              <a:rPr lang="fr-FR" dirty="0"/>
              <a:t> &amp;  Program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One </a:t>
            </a:r>
            <a:r>
              <a:rPr lang="fr-FR" dirty="0" err="1"/>
              <a:t>week</a:t>
            </a:r>
            <a:r>
              <a:rPr lang="fr-FR" dirty="0"/>
              <a:t> </a:t>
            </a:r>
            <a:r>
              <a:rPr lang="fr-FR" dirty="0" err="1"/>
              <a:t>dedicated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python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and </a:t>
            </a:r>
            <a:r>
              <a:rPr lang="fr-FR" dirty="0" err="1"/>
              <a:t>review</a:t>
            </a:r>
            <a:r>
              <a:rPr lang="fr-FR" dirty="0"/>
              <a:t> basic </a:t>
            </a:r>
            <a:r>
              <a:rPr lang="fr-FR" dirty="0" err="1"/>
              <a:t>statistical</a:t>
            </a:r>
            <a:r>
              <a:rPr lang="fr-FR" dirty="0"/>
              <a:t> notions</a:t>
            </a:r>
          </a:p>
          <a:p>
            <a:r>
              <a:rPr lang="fr-FR" dirty="0"/>
              <a:t>Day 1 =&gt; Introduction, data, data </a:t>
            </a:r>
            <a:r>
              <a:rPr lang="fr-FR" dirty="0" err="1"/>
              <a:t>cleaning</a:t>
            </a:r>
            <a:endParaRPr lang="fr-FR" dirty="0"/>
          </a:p>
          <a:p>
            <a:r>
              <a:rPr lang="fr-FR" dirty="0"/>
              <a:t>Day 2 =&gt; </a:t>
            </a:r>
            <a:r>
              <a:rPr lang="fr-FR" dirty="0" err="1"/>
              <a:t>Univariate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  <a:p>
            <a:r>
              <a:rPr lang="fr-FR" dirty="0"/>
              <a:t>Day 3 (</a:t>
            </a:r>
            <a:r>
              <a:rPr lang="fr-FR" dirty="0" err="1"/>
              <a:t>today</a:t>
            </a:r>
            <a:r>
              <a:rPr lang="fr-FR" dirty="0"/>
              <a:t>!) =&gt; </a:t>
            </a:r>
            <a:r>
              <a:rPr lang="fr-FR" dirty="0" err="1"/>
              <a:t>Bivariate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  <a:p>
            <a:r>
              <a:rPr lang="fr-FR" dirty="0"/>
              <a:t>Day 4 =&gt; </a:t>
            </a:r>
            <a:r>
              <a:rPr lang="fr-FR" dirty="0" err="1"/>
              <a:t>Hypothesis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and important distributions</a:t>
            </a:r>
          </a:p>
          <a:p>
            <a:r>
              <a:rPr lang="fr-FR" dirty="0"/>
              <a:t>Day 5 =&gt; </a:t>
            </a:r>
            <a:r>
              <a:rPr lang="fr-FR" dirty="0" err="1"/>
              <a:t>Review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algebra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9EF4BE-7DC8-454E-8E3C-5967FFA3878F}" type="slidenum">
              <a:rPr kumimoji="0" lang="fr-FR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42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C8B54-B7B4-464A-A1FC-8C99D6C89EC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/>
              <a:t>Teaching</a:t>
            </a:r>
            <a:r>
              <a:rPr lang="fr-FR" dirty="0"/>
              <a:t> /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materials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4F79F-392A-47A7-ADBB-FC24FB78250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follow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schedule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1h30 of lecture (or </a:t>
            </a:r>
            <a:r>
              <a:rPr lang="fr-FR" dirty="0" err="1"/>
              <a:t>less</a:t>
            </a:r>
            <a:r>
              <a:rPr lang="fr-FR" dirty="0"/>
              <a:t>) </a:t>
            </a:r>
          </a:p>
          <a:p>
            <a:pPr lvl="1"/>
            <a:endParaRPr lang="fr-FR" dirty="0"/>
          </a:p>
          <a:p>
            <a:r>
              <a:rPr lang="fr-FR" dirty="0"/>
              <a:t>1h30 of in-class </a:t>
            </a:r>
            <a:r>
              <a:rPr lang="fr-FR" dirty="0" err="1"/>
              <a:t>pratice</a:t>
            </a:r>
            <a:r>
              <a:rPr lang="fr-FR" dirty="0"/>
              <a:t> (live </a:t>
            </a:r>
            <a:r>
              <a:rPr lang="fr-FR" dirty="0" err="1"/>
              <a:t>coding</a:t>
            </a:r>
            <a:r>
              <a:rPr lang="fr-FR" dirty="0"/>
              <a:t> session)</a:t>
            </a:r>
          </a:p>
          <a:p>
            <a:pPr lvl="1"/>
            <a:endParaRPr lang="fr-FR" dirty="0"/>
          </a:p>
          <a:p>
            <a:r>
              <a:rPr lang="fr-FR" dirty="0" err="1"/>
              <a:t>Afternoon</a:t>
            </a:r>
            <a:r>
              <a:rPr lang="fr-FR" dirty="0"/>
              <a:t> </a:t>
            </a:r>
            <a:r>
              <a:rPr lang="fr-FR" dirty="0" err="1"/>
              <a:t>dedicated</a:t>
            </a:r>
            <a:r>
              <a:rPr lang="fr-FR" dirty="0"/>
              <a:t> to practice (Tues., </a:t>
            </a:r>
            <a:r>
              <a:rPr lang="fr-FR" dirty="0" err="1"/>
              <a:t>Wed</a:t>
            </a:r>
            <a:r>
              <a:rPr lang="fr-FR" dirty="0"/>
              <a:t>., Thur.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teaching</a:t>
            </a:r>
            <a:r>
              <a:rPr lang="fr-FR" dirty="0"/>
              <a:t> assistant)</a:t>
            </a:r>
          </a:p>
          <a:p>
            <a:endParaRPr lang="fr-FR" dirty="0"/>
          </a:p>
          <a:p>
            <a:r>
              <a:rPr lang="fr-FR" dirty="0"/>
              <a:t>Evaluation =&gt; </a:t>
            </a:r>
            <a:r>
              <a:rPr lang="fr-FR" dirty="0" err="1"/>
              <a:t>individual</a:t>
            </a:r>
            <a:r>
              <a:rPr lang="fr-FR" dirty="0"/>
              <a:t> quizz at the end of the </a:t>
            </a:r>
            <a:r>
              <a:rPr lang="fr-FR" dirty="0" err="1"/>
              <a:t>week</a:t>
            </a:r>
            <a:r>
              <a:rPr lang="fr-FR" dirty="0"/>
              <a:t> + group </a:t>
            </a:r>
            <a:r>
              <a:rPr lang="fr-FR" dirty="0" err="1"/>
              <a:t>project</a:t>
            </a:r>
            <a:r>
              <a:rPr lang="fr-FR" dirty="0"/>
              <a:t> (at the end of </a:t>
            </a:r>
            <a:r>
              <a:rPr lang="fr-FR" dirty="0" err="1"/>
              <a:t>week</a:t>
            </a:r>
            <a:r>
              <a:rPr lang="fr-FR" dirty="0"/>
              <a:t> 3)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056BE5-8DF2-4A0C-9526-12B50F34746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9B6444-2EA1-47C3-9DF3-0EDCD309A2A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1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47AB2-5544-4AFC-B9DE-AB49B808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Representing</a:t>
            </a:r>
            <a:r>
              <a:rPr lang="fr-FR" dirty="0"/>
              <a:t> data </a:t>
            </a:r>
            <a:r>
              <a:rPr lang="fr-FR" dirty="0" err="1"/>
              <a:t>with</a:t>
            </a:r>
            <a:r>
              <a:rPr lang="fr-FR" dirty="0"/>
              <a:t> tables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F08792-BAE0-4AE5-B52A-6666B91BF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Tables and Frequency Distributions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DA29E4-C2C7-4810-9DB6-6F54BC63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B47483-6C32-4215-8096-752F3EBC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02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DAE1B-9719-4A62-ACD8-2E7058A6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00297"/>
            <a:ext cx="10864703" cy="10160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Summarizing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categorical</a:t>
            </a:r>
            <a:r>
              <a:rPr lang="fr-FR" dirty="0"/>
              <a:t> variables : </a:t>
            </a:r>
            <a:r>
              <a:rPr lang="fr-FR" dirty="0" err="1"/>
              <a:t>Contingency</a:t>
            </a:r>
            <a:r>
              <a:rPr lang="fr-FR" dirty="0"/>
              <a:t> Table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0B4752-3934-4473-8AB1-00FA9F59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F6C02-DB39-42E0-AC31-9A1D827F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5</a:t>
            </a:fld>
            <a:endParaRPr lang="fr-F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E513AB-4B0B-4340-A26E-512BE9662820}"/>
              </a:ext>
            </a:extLst>
          </p:cNvPr>
          <p:cNvSpPr txBox="1">
            <a:spLocks/>
          </p:cNvSpPr>
          <p:nvPr/>
        </p:nvSpPr>
        <p:spPr>
          <a:xfrm>
            <a:off x="263352" y="1706880"/>
            <a:ext cx="5112568" cy="391885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rgbClr val="990099"/>
                </a:solidFill>
                <a:latin typeface="Calibri Light" pitchFamily="34" charset="0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Calibri Light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 random sample of 400 invoices is drawn.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Each invoice is categorized as a small, medium or large amount.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Each invoice is also examined to identify if there are any errors.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This data are then organized in the contingency table to the right.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A1A1149B-0451-4BD1-86A1-3D017BCE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49284"/>
              </p:ext>
            </p:extLst>
          </p:nvPr>
        </p:nvGraphicFramePr>
        <p:xfrm>
          <a:off x="6406610" y="2710998"/>
          <a:ext cx="4176464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10">
            <a:extLst>
              <a:ext uri="{FF2B5EF4-FFF2-40B4-BE49-F238E27FC236}">
                <a16:creationId xmlns:a16="http://schemas.microsoft.com/office/drawing/2014/main" id="{5AD0A58E-B129-41A4-B555-28531EB51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546" y="1522595"/>
            <a:ext cx="5184576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Contingency Table Showing</a:t>
            </a:r>
          </a:p>
          <a:p>
            <a:pPr algn="ctr"/>
            <a:r>
              <a:rPr lang="en-US" sz="2000" b="1" dirty="0"/>
              <a:t>Frequency of Invoices Categorized</a:t>
            </a:r>
          </a:p>
          <a:p>
            <a:pPr algn="ctr"/>
            <a:r>
              <a:rPr lang="en-US" sz="2000" b="1" dirty="0"/>
              <a:t>By Size and The Presence Of Errors</a:t>
            </a:r>
          </a:p>
        </p:txBody>
      </p:sp>
    </p:spTree>
    <p:extLst>
      <p:ext uri="{BB962C8B-B14F-4D97-AF65-F5344CB8AC3E}">
        <p14:creationId xmlns:p14="http://schemas.microsoft.com/office/powerpoint/2010/main" val="18752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48046" y="191589"/>
            <a:ext cx="10903131" cy="806353"/>
          </a:xfrm>
        </p:spPr>
        <p:txBody>
          <a:bodyPr>
            <a:noAutofit/>
          </a:bodyPr>
          <a:lstStyle/>
          <a:p>
            <a:r>
              <a:rPr lang="en-US" sz="2400" dirty="0"/>
              <a:t>Contingency Table Based On Percentage Of Overall Total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14478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48400" y="31242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005" name="TextBox 7"/>
          <p:cNvSpPr txBox="1">
            <a:spLocks noChangeArrowheads="1"/>
          </p:cNvSpPr>
          <p:nvPr/>
        </p:nvSpPr>
        <p:spPr bwMode="auto">
          <a:xfrm>
            <a:off x="6934201" y="1600200"/>
            <a:ext cx="1994457" cy="92333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42.50% = 170 / 400</a:t>
            </a:r>
          </a:p>
          <a:p>
            <a:r>
              <a:rPr lang="en-US"/>
              <a:t>25.00% = 100 / 400</a:t>
            </a:r>
          </a:p>
          <a:p>
            <a:r>
              <a:rPr lang="en-US"/>
              <a:t>16.25% =   65 / 400</a:t>
            </a:r>
          </a:p>
        </p:txBody>
      </p:sp>
      <p:cxnSp>
        <p:nvCxnSpPr>
          <p:cNvPr id="40006" name="Straight Arrow Connector 11"/>
          <p:cNvCxnSpPr>
            <a:cxnSpLocks noChangeShapeType="1"/>
          </p:cNvCxnSpPr>
          <p:nvPr/>
        </p:nvCxnSpPr>
        <p:spPr bwMode="auto">
          <a:xfrm>
            <a:off x="5867400" y="2286000"/>
            <a:ext cx="990600" cy="1588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40007" name="Straight Arrow Connector 12"/>
          <p:cNvCxnSpPr>
            <a:cxnSpLocks noChangeShapeType="1"/>
            <a:stCxn id="40005" idx="2"/>
          </p:cNvCxnSpPr>
          <p:nvPr/>
        </p:nvCxnSpPr>
        <p:spPr bwMode="auto">
          <a:xfrm>
            <a:off x="7931429" y="2523530"/>
            <a:ext cx="374372" cy="60067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40008" name="TextBox 19"/>
          <p:cNvSpPr txBox="1">
            <a:spLocks noChangeArrowheads="1"/>
          </p:cNvSpPr>
          <p:nvPr/>
        </p:nvSpPr>
        <p:spPr bwMode="auto">
          <a:xfrm>
            <a:off x="1676400" y="4876800"/>
            <a:ext cx="4038600" cy="92333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83.75% of sampled invoices have no errors and 47.50% of sampled invoices are for small amounts.</a:t>
            </a:r>
          </a:p>
        </p:txBody>
      </p:sp>
      <p:cxnSp>
        <p:nvCxnSpPr>
          <p:cNvPr id="40009" name="Straight Arrow Connector 20"/>
          <p:cNvCxnSpPr>
            <a:cxnSpLocks noChangeShapeType="1"/>
          </p:cNvCxnSpPr>
          <p:nvPr/>
        </p:nvCxnSpPr>
        <p:spPr bwMode="auto">
          <a:xfrm rot="5400000">
            <a:off x="5676900" y="4762500"/>
            <a:ext cx="609600" cy="5334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7BBE81-82FC-42A1-8AD3-0B40B2CC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02DF95-3CF6-49F1-90EC-1F3A6755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65462" y="213983"/>
            <a:ext cx="10911841" cy="782371"/>
          </a:xfrm>
        </p:spPr>
        <p:txBody>
          <a:bodyPr>
            <a:noAutofit/>
          </a:bodyPr>
          <a:lstStyle/>
          <a:p>
            <a:r>
              <a:rPr lang="en-US" sz="2400" dirty="0"/>
              <a:t>Contingency Table Based On Percentage of Row Totals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14478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48400" y="31242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029" name="TextBox 7"/>
          <p:cNvSpPr txBox="1">
            <a:spLocks noChangeArrowheads="1"/>
          </p:cNvSpPr>
          <p:nvPr/>
        </p:nvSpPr>
        <p:spPr bwMode="auto">
          <a:xfrm>
            <a:off x="6934201" y="1600200"/>
            <a:ext cx="1994457" cy="92333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89.47% = 170 / 190</a:t>
            </a:r>
          </a:p>
          <a:p>
            <a:r>
              <a:rPr lang="en-US"/>
              <a:t>71.43% = 100 / 140</a:t>
            </a:r>
          </a:p>
          <a:p>
            <a:r>
              <a:rPr lang="en-US"/>
              <a:t>92.86% =   65 / 70</a:t>
            </a:r>
          </a:p>
        </p:txBody>
      </p:sp>
      <p:cxnSp>
        <p:nvCxnSpPr>
          <p:cNvPr id="41030" name="Straight Arrow Connector 11"/>
          <p:cNvCxnSpPr>
            <a:cxnSpLocks noChangeShapeType="1"/>
          </p:cNvCxnSpPr>
          <p:nvPr/>
        </p:nvCxnSpPr>
        <p:spPr bwMode="auto">
          <a:xfrm>
            <a:off x="5867400" y="2286000"/>
            <a:ext cx="990600" cy="1588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41031" name="Straight Arrow Connector 12"/>
          <p:cNvCxnSpPr>
            <a:cxnSpLocks noChangeShapeType="1"/>
            <a:stCxn id="41029" idx="2"/>
          </p:cNvCxnSpPr>
          <p:nvPr/>
        </p:nvCxnSpPr>
        <p:spPr bwMode="auto">
          <a:xfrm>
            <a:off x="7931429" y="2523530"/>
            <a:ext cx="374372" cy="60067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41032" name="TextBox 19"/>
          <p:cNvSpPr txBox="1">
            <a:spLocks noChangeArrowheads="1"/>
          </p:cNvSpPr>
          <p:nvPr/>
        </p:nvSpPr>
        <p:spPr bwMode="auto">
          <a:xfrm>
            <a:off x="1676400" y="4876800"/>
            <a:ext cx="4343400" cy="92333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Medium invoices have a larger chance (28.57%) of having errors than small (10.53%) or large (7.14%) invoices.</a:t>
            </a:r>
          </a:p>
        </p:txBody>
      </p:sp>
      <p:cxnSp>
        <p:nvCxnSpPr>
          <p:cNvPr id="41033" name="Straight Arrow Connector 20"/>
          <p:cNvCxnSpPr>
            <a:cxnSpLocks noChangeShapeType="1"/>
          </p:cNvCxnSpPr>
          <p:nvPr/>
        </p:nvCxnSpPr>
        <p:spPr bwMode="auto">
          <a:xfrm rot="10800000" flipV="1">
            <a:off x="5943600" y="4724400"/>
            <a:ext cx="304800" cy="2286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433CD50-211A-4D7E-B6CB-0B7858FD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2771B0-6B4D-49AB-86A3-B0F9E417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30628" y="189866"/>
            <a:ext cx="10964093" cy="838834"/>
          </a:xfrm>
        </p:spPr>
        <p:txBody>
          <a:bodyPr>
            <a:noAutofit/>
          </a:bodyPr>
          <a:lstStyle/>
          <a:p>
            <a:r>
              <a:rPr lang="en-US" sz="2400" dirty="0"/>
              <a:t>Contingency Table Based On Percentage Of Column Total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14478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48400" y="3124200"/>
          <a:ext cx="4191000" cy="339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53" name="TextBox 7"/>
          <p:cNvSpPr txBox="1">
            <a:spLocks noChangeArrowheads="1"/>
          </p:cNvSpPr>
          <p:nvPr/>
        </p:nvSpPr>
        <p:spPr bwMode="auto">
          <a:xfrm>
            <a:off x="6934201" y="1684339"/>
            <a:ext cx="1994457" cy="6463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50.75% = 170 / 335</a:t>
            </a:r>
          </a:p>
          <a:p>
            <a:r>
              <a:rPr lang="en-US"/>
              <a:t>30.77% =   20 / 65</a:t>
            </a:r>
          </a:p>
        </p:txBody>
      </p:sp>
      <p:cxnSp>
        <p:nvCxnSpPr>
          <p:cNvPr id="42054" name="Straight Arrow Connector 11"/>
          <p:cNvCxnSpPr>
            <a:cxnSpLocks noChangeShapeType="1"/>
          </p:cNvCxnSpPr>
          <p:nvPr/>
        </p:nvCxnSpPr>
        <p:spPr bwMode="auto">
          <a:xfrm>
            <a:off x="5867400" y="2286000"/>
            <a:ext cx="990600" cy="1588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42055" name="Straight Arrow Connector 12"/>
          <p:cNvCxnSpPr>
            <a:cxnSpLocks noChangeShapeType="1"/>
            <a:stCxn id="42053" idx="2"/>
          </p:cNvCxnSpPr>
          <p:nvPr/>
        </p:nvCxnSpPr>
        <p:spPr bwMode="auto">
          <a:xfrm>
            <a:off x="7931430" y="2330670"/>
            <a:ext cx="450571" cy="793531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42056" name="TextBox 19"/>
          <p:cNvSpPr txBox="1">
            <a:spLocks noChangeArrowheads="1"/>
          </p:cNvSpPr>
          <p:nvPr/>
        </p:nvSpPr>
        <p:spPr bwMode="auto">
          <a:xfrm>
            <a:off x="1676400" y="4876801"/>
            <a:ext cx="4038600" cy="6463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61.54% of invoices with errors are of medium size.</a:t>
            </a:r>
          </a:p>
        </p:txBody>
      </p:sp>
      <p:cxnSp>
        <p:nvCxnSpPr>
          <p:cNvPr id="42057" name="Straight Arrow Connector 20"/>
          <p:cNvCxnSpPr>
            <a:cxnSpLocks noChangeShapeType="1"/>
          </p:cNvCxnSpPr>
          <p:nvPr/>
        </p:nvCxnSpPr>
        <p:spPr bwMode="auto">
          <a:xfrm rot="5400000">
            <a:off x="5676900" y="4762500"/>
            <a:ext cx="609600" cy="5334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0C9CFB-6B56-4434-A685-30DF86D5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B66AEE-834E-42D6-96C0-460E9253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/>
              <a:t>Investigate</a:t>
            </a:r>
            <a:r>
              <a:rPr lang="fr-FR" dirty="0"/>
              <a:t> if variable are </a:t>
            </a:r>
            <a:r>
              <a:rPr lang="fr-FR" dirty="0" err="1"/>
              <a:t>independant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/>
                  <a:t>Consider a </a:t>
                </a:r>
                <a:r>
                  <a:rPr lang="fr-FR" sz="2800" dirty="0" err="1"/>
                  <a:t>contingency</a:t>
                </a:r>
                <a:r>
                  <a:rPr lang="fr-FR" sz="2800" dirty="0"/>
                  <a:t> table</a:t>
                </a:r>
              </a:p>
              <a:p>
                <a:endParaRPr lang="fr-FR" sz="2800" dirty="0"/>
              </a:p>
              <a:p>
                <a:endParaRPr lang="fr-FR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400" dirty="0"/>
                  <a:t> </a:t>
                </a:r>
                <a:r>
                  <a:rPr lang="fr-FR" sz="2400" dirty="0" err="1"/>
                  <a:t>indicates</a:t>
                </a:r>
                <a:r>
                  <a:rPr lang="fr-FR" sz="2400" dirty="0"/>
                  <a:t> the </a:t>
                </a:r>
                <a:r>
                  <a:rPr lang="fr-FR" sz="2400" dirty="0" err="1"/>
                  <a:t>actual</a:t>
                </a:r>
                <a:r>
                  <a:rPr lang="fr-FR" sz="2400" dirty="0"/>
                  <a:t> (</a:t>
                </a:r>
                <a:r>
                  <a:rPr lang="fr-FR" sz="2400" dirty="0" err="1"/>
                  <a:t>observed</a:t>
                </a:r>
                <a:r>
                  <a:rPr lang="fr-FR" sz="2400" dirty="0"/>
                  <a:t>) </a:t>
                </a:r>
                <a:r>
                  <a:rPr lang="fr-FR" sz="2400" dirty="0" err="1"/>
                  <a:t>frequency</a:t>
                </a:r>
                <a:r>
                  <a:rPr lang="fr-FR" sz="2400" dirty="0"/>
                  <a:t> of the </a:t>
                </a:r>
                <a:r>
                  <a:rPr lang="fr-FR" sz="2400" dirty="0" err="1"/>
                  <a:t>cell</a:t>
                </a:r>
                <a:r>
                  <a:rPr lang="fr-FR" sz="2400" dirty="0"/>
                  <a:t> on </a:t>
                </a:r>
                <a:r>
                  <a:rPr lang="fr-FR" sz="2400" dirty="0" err="1"/>
                  <a:t>row</a:t>
                </a:r>
                <a:r>
                  <a:rPr lang="fr-FR" sz="2400" dirty="0"/>
                  <a:t> (line)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fr-FR" sz="2400" dirty="0"/>
                  <a:t> and </a:t>
                </a:r>
                <a:r>
                  <a:rPr lang="fr-FR" sz="2400" dirty="0" err="1"/>
                  <a:t>column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4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</a:t>
                </a:r>
                <a:r>
                  <a:rPr lang="fr-FR" sz="2400" dirty="0" err="1"/>
                  <a:t>indicates</a:t>
                </a:r>
                <a:r>
                  <a:rPr lang="fr-FR" sz="2400" dirty="0"/>
                  <a:t> the </a:t>
                </a:r>
                <a:r>
                  <a:rPr lang="fr-FR" sz="2400" dirty="0" err="1"/>
                  <a:t>expected</a:t>
                </a:r>
                <a:r>
                  <a:rPr lang="fr-FR" sz="2400" dirty="0"/>
                  <a:t> value </a:t>
                </a:r>
                <a:r>
                  <a:rPr lang="fr-FR" sz="2400" dirty="0" err="1"/>
                  <a:t>under</a:t>
                </a:r>
                <a:r>
                  <a:rPr lang="fr-FR" sz="2400" dirty="0"/>
                  <a:t> </a:t>
                </a:r>
                <a:r>
                  <a:rPr lang="fr-FR" sz="2400" dirty="0" err="1"/>
                  <a:t>assumption</a:t>
                </a:r>
                <a:r>
                  <a:rPr lang="fr-FR" sz="2400" dirty="0"/>
                  <a:t> of </a:t>
                </a:r>
                <a:r>
                  <a:rPr lang="fr-FR" sz="2400" dirty="0" err="1"/>
                  <a:t>independence</a:t>
                </a:r>
                <a:r>
                  <a:rPr lang="fr-FR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FR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400" i="1">
                            <a:latin typeface="Cambria Math"/>
                          </a:rPr>
                          <m:t>𝑖</m:t>
                        </m:r>
                        <m:r>
                          <a:rPr lang="fr-FR" sz="2400" i="1">
                            <a:latin typeface="Cambria Math"/>
                          </a:rPr>
                          <m:t>,</m:t>
                        </m:r>
                        <m:r>
                          <a:rPr lang="fr-FR" sz="24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"/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2400" i="1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>
                                        <a:latin typeface="Cambria Math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fr-FR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40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fr-FR" sz="2400" dirty="0"/>
                  <a:t> </a:t>
                </a:r>
                <a:r>
                  <a:rPr lang="fr-FR" sz="2400" dirty="0" err="1"/>
                  <a:t>measures</a:t>
                </a:r>
                <a:r>
                  <a:rPr lang="fr-FR" sz="2400" dirty="0"/>
                  <a:t> how </a:t>
                </a:r>
                <a:r>
                  <a:rPr lang="fr-FR" sz="2400" dirty="0" err="1"/>
                  <a:t>much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frequency</a:t>
                </a:r>
                <a:r>
                  <a:rPr lang="fr-FR" sz="2400" dirty="0"/>
                  <a:t> are </a:t>
                </a:r>
                <a:r>
                  <a:rPr lang="fr-FR" sz="2400" dirty="0" err="1"/>
                  <a:t>different</a:t>
                </a:r>
                <a:r>
                  <a:rPr lang="fr-FR" sz="2400" dirty="0"/>
                  <a:t> </a:t>
                </a:r>
                <a:r>
                  <a:rPr lang="fr-FR" sz="2400" dirty="0" err="1"/>
                  <a:t>from</a:t>
                </a:r>
                <a:r>
                  <a:rPr lang="fr-FR" sz="2400" dirty="0"/>
                  <a:t> </a:t>
                </a:r>
                <a:r>
                  <a:rPr lang="fr-FR" sz="2400" dirty="0" err="1"/>
                  <a:t>expected</a:t>
                </a:r>
                <a:r>
                  <a:rPr lang="fr-FR" sz="2400" dirty="0"/>
                  <a:t> value </a:t>
                </a:r>
                <a:r>
                  <a:rPr lang="fr-FR" sz="2400" dirty="0" err="1"/>
                  <a:t>under</a:t>
                </a:r>
                <a:r>
                  <a:rPr lang="fr-FR" sz="2400" dirty="0"/>
                  <a:t> </a:t>
                </a:r>
                <a:r>
                  <a:rPr lang="fr-FR" sz="2400" dirty="0" err="1"/>
                  <a:t>assumption</a:t>
                </a:r>
                <a:r>
                  <a:rPr lang="fr-FR" sz="2400" dirty="0"/>
                  <a:t> of </a:t>
                </a:r>
                <a:r>
                  <a:rPr lang="fr-FR" sz="2400" dirty="0" err="1"/>
                  <a:t>independence</a:t>
                </a:r>
                <a:r>
                  <a:rPr lang="fr-FR" sz="2400" dirty="0"/>
                  <a:t> </a:t>
                </a:r>
              </a:p>
              <a:p>
                <a:pPr lvl="1"/>
                <a:endParaRPr lang="fr-FR" sz="2400" dirty="0"/>
              </a:p>
              <a:p>
                <a:pPr marL="457189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03 -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F17B2A2-25ED-48FE-92A4-BC31E72806D5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au 12"/>
              <p:cNvGraphicFramePr>
                <a:graphicFrameLocks noGrp="1"/>
              </p:cNvGraphicFramePr>
              <p:nvPr>
                <p:custDataLst>
                  <p:tags r:id="rId5"/>
                </p:custDataLst>
                <p:extLst>
                  <p:ext uri="{D42A27DB-BD31-4B8C-83A1-F6EECF244321}">
                    <p14:modId xmlns:p14="http://schemas.microsoft.com/office/powerpoint/2010/main" val="3601284335"/>
                  </p:ext>
                </p:extLst>
              </p:nvPr>
            </p:nvGraphicFramePr>
            <p:xfrm>
              <a:off x="7041142" y="1193915"/>
              <a:ext cx="3565635" cy="165009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131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31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31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31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312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56233"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900" b="1" i="1" u="none" strike="noStrike" dirty="0" smtClean="0">
                                    <a:effectLst/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633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542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633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42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900" b="1" i="1" u="none" strike="noStrike" dirty="0" smtClean="0">
                                    <a:effectLst/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fr-FR" sz="19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900" b="1" i="1" u="none" strike="noStrike" dirty="0" smtClean="0">
                                    <a:effectLst/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au 12"/>
              <p:cNvGraphicFramePr>
                <a:graphicFrameLocks noGrp="1"/>
              </p:cNvGraphicFramePr>
              <p:nvPr>
                <p:custDataLst>
                  <p:tags r:id="rId9"/>
                </p:custDataLst>
                <p:extLst>
                  <p:ext uri="{D42A27DB-BD31-4B8C-83A1-F6EECF244321}">
                    <p14:modId xmlns:p14="http://schemas.microsoft.com/office/powerpoint/2010/main" val="3601284335"/>
                  </p:ext>
                </p:extLst>
              </p:nvPr>
            </p:nvGraphicFramePr>
            <p:xfrm>
              <a:off x="7041142" y="1193915"/>
              <a:ext cx="3565635" cy="165009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131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31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31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31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312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26581"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3846" r="-298246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571" t="-3846" r="-203571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8246" t="-3846" r="-100000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blipFill>
                          <a:blip r:embed="rId10"/>
                          <a:stretch>
                            <a:fillRect l="-405357" t="-3846" r="-1786" b="-4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6337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86" t="-108000" r="-405357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08000" r="-298246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8246" t="-108000" r="-100000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405357" t="-108000" r="-1786" b="-3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542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86" t="-192593" r="-405357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571" t="-192593" r="-203571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405357" t="-192593" r="-1786" b="-2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6337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86" t="-316000" r="-405357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316000" r="-298246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fr-FR" sz="1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8246" t="-316000" r="-100000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405357" t="-316000" r="-1786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542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blipFill>
                          <a:blip r:embed="rId10"/>
                          <a:stretch>
                            <a:fillRect l="-1786" t="-385185" r="-40535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100000" t="-385185" r="-29824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203571" t="-385185" r="-20357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298246" t="-385185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marL="9525" marR="9525" marT="9525" marB="0" anchor="b">
                        <a:blipFill>
                          <a:blip r:embed="rId10"/>
                          <a:stretch>
                            <a:fillRect l="-405357" t="-385185" r="-1786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0055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F1C5A312-8716-4ACA-97DD-16A8222F796B}" vid="{49759F6D-8893-4A95-8C7F-E9AB926ABA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11225</TotalTime>
  <Words>1371</Words>
  <Application>Microsoft Macintosh PowerPoint</Application>
  <PresentationFormat>Widescreen</PresentationFormat>
  <Paragraphs>368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Noto Serif SC</vt:lpstr>
      <vt:lpstr>Arial</vt:lpstr>
      <vt:lpstr>Calibri</vt:lpstr>
      <vt:lpstr>Cambria Math</vt:lpstr>
      <vt:lpstr>Poppins SemiBold</vt:lpstr>
      <vt:lpstr>Wingdings</vt:lpstr>
      <vt:lpstr>Thème Office</vt:lpstr>
      <vt:lpstr>AI Booster – Week 02 Session 03 – Bivariate stats</vt:lpstr>
      <vt:lpstr>Outline &amp;  Program</vt:lpstr>
      <vt:lpstr>Teaching / learning materials</vt:lpstr>
      <vt:lpstr>Representing data with tables</vt:lpstr>
      <vt:lpstr>Summarizing two categorical variables : Contingency Table</vt:lpstr>
      <vt:lpstr>Contingency Table Based On Percentage Of Overall Total</vt:lpstr>
      <vt:lpstr>Contingency Table Based On Percentage of Row Totals</vt:lpstr>
      <vt:lpstr>Contingency Table Based On Percentage Of Column Total</vt:lpstr>
      <vt:lpstr>Investigate if variable are independant</vt:lpstr>
      <vt:lpstr>The formula</vt:lpstr>
      <vt:lpstr>Effect size</vt:lpstr>
      <vt:lpstr>Effect size</vt:lpstr>
      <vt:lpstr>Covariance and correlation</vt:lpstr>
      <vt:lpstr>Covariance and correlation</vt:lpstr>
      <vt:lpstr>Examples (scatter plots)</vt:lpstr>
      <vt:lpstr>Correlation vs causation</vt:lpstr>
      <vt:lpstr>Any questions ? + Let’s start coding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JAOTOMBO Franck</dc:creator>
  <cp:lastModifiedBy>SCHERRER Antoine</cp:lastModifiedBy>
  <cp:revision>338</cp:revision>
  <dcterms:created xsi:type="dcterms:W3CDTF">2020-11-21T15:34:50Z</dcterms:created>
  <dcterms:modified xsi:type="dcterms:W3CDTF">2023-09-17T18:57:53Z</dcterms:modified>
</cp:coreProperties>
</file>