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9" r:id="rId2"/>
    <p:sldId id="261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7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ption 1" id="{ABA716BF-3A5C-4ADB-94C9-CFEF84EBA240}">
          <p14:sldIdLst>
            <p14:sldId id="261"/>
            <p14:sldId id="279"/>
            <p14:sldId id="280"/>
            <p14:sldId id="281"/>
          </p14:sldIdLst>
        </p14:section>
        <p14:section name="Option 2" id="{6D9936A3-3945-4757-BC8B-B5C252D8E036}">
          <p14:sldIdLst>
            <p14:sldId id="282"/>
            <p14:sldId id="283"/>
            <p14:sldId id="284"/>
            <p14:sldId id="285"/>
          </p14:sldIdLst>
        </p14:section>
        <p14:section name="Conclusion and Summary" id="{790CEF5B-569A-4C2F-BED5-750B08C0E5AD}">
          <p14:sldIdLst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4" autoAdjust="0"/>
    <p:restoredTop sz="83977" autoAdjust="0"/>
  </p:normalViewPr>
  <p:slideViewPr>
    <p:cSldViewPr>
      <p:cViewPr varScale="1">
        <p:scale>
          <a:sx n="83" d="100"/>
          <a:sy n="83" d="100"/>
        </p:scale>
        <p:origin x="-19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1/17/17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11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1/17/17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Sections can help to organize your slides or facilitate collaboration between multiple authors. On the 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 under 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Slides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Section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the Notes pane for delivery notes or to provide additional details for the audience. You can see these notes in Presenter View during your presentation. </a:t>
            </a:r>
          </a:p>
          <a:p>
            <a:pPr lvl="0"/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1/17/17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Relationship Id="rId1" Type="http://schemas.openxmlformats.org/officeDocument/2006/relationships/tags" Target="../tags/tag10.xml"/><Relationship Id="rId2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2.xml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3.xml"/><Relationship Id="rId1" Type="http://schemas.openxmlformats.org/officeDocument/2006/relationships/tags" Target="../tags/tag7.xml"/><Relationship Id="rId2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General Assembly Data Science 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David  Roh</a:t>
            </a:r>
            <a:endParaRPr lang="en-US" sz="2400" dirty="0" smtClean="0">
              <a:latin typeface="+mn-lt"/>
            </a:endParaRPr>
          </a:p>
          <a:p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Questions?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Option 1 – Predicting All-NBA teams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it?</a:t>
            </a:r>
          </a:p>
          <a:p>
            <a:pPr lvl="1"/>
            <a:r>
              <a:rPr lang="en-US" dirty="0" smtClean="0"/>
              <a:t>At the end of regular season, the league (NBA) selects 3 teams of 5 players of each position, and award them with the first/second/third team title.</a:t>
            </a:r>
          </a:p>
          <a:p>
            <a:pPr lvl="1"/>
            <a:r>
              <a:rPr lang="en-US" dirty="0" smtClean="0"/>
              <a:t>This award goes to the top player in each position category set forth by the league.</a:t>
            </a: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Option 1 – Predicting All-NBA teams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wrong with it?</a:t>
            </a:r>
          </a:p>
          <a:p>
            <a:pPr lvl="1"/>
            <a:r>
              <a:rPr lang="en-US" dirty="0" smtClean="0"/>
              <a:t>With 2011 Collective Bargaining Agreement in place, now player’s contractual bonus is tied to the performance awards which includes the all-NBA team selection.</a:t>
            </a:r>
          </a:p>
          <a:p>
            <a:pPr lvl="1"/>
            <a:r>
              <a:rPr lang="en-US" dirty="0" smtClean="0"/>
              <a:t>This award is purely based on the impact that they made on floor when they play, unlike other awards that can turn into a popularity contest.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754288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Option </a:t>
            </a:r>
            <a:r>
              <a:rPr lang="en-US" dirty="0"/>
              <a:t>1 – Predicting All-NBA teams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Hypothesis – </a:t>
            </a:r>
          </a:p>
          <a:p>
            <a:pPr lvl="1"/>
            <a:r>
              <a:rPr lang="en-US" dirty="0" smtClean="0"/>
              <a:t>Which individuals performed the best that deserved to be included in the all-NBA teams?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264621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Option 1 – Predicting All-NBA teams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Data – </a:t>
            </a:r>
          </a:p>
          <a:p>
            <a:pPr lvl="1"/>
            <a:r>
              <a:rPr lang="en-US" dirty="0" smtClean="0"/>
              <a:t>Where will the data come from? </a:t>
            </a:r>
          </a:p>
          <a:p>
            <a:pPr lvl="2"/>
            <a:r>
              <a:rPr lang="en-US" dirty="0" smtClean="0"/>
              <a:t>Data can be obtained with ease from two sources – </a:t>
            </a:r>
            <a:r>
              <a:rPr lang="en-US" dirty="0" err="1" smtClean="0"/>
              <a:t>NBA.com</a:t>
            </a:r>
            <a:r>
              <a:rPr lang="en-US" dirty="0" smtClean="0"/>
              <a:t> or </a:t>
            </a:r>
            <a:r>
              <a:rPr lang="en-US" dirty="0" err="1" smtClean="0"/>
              <a:t>basketballreference.com</a:t>
            </a:r>
            <a:endParaRPr lang="en-US" dirty="0" smtClean="0"/>
          </a:p>
          <a:p>
            <a:pPr lvl="1"/>
            <a:r>
              <a:rPr lang="en-US" dirty="0" smtClean="0"/>
              <a:t>How will you determine?</a:t>
            </a:r>
          </a:p>
          <a:p>
            <a:pPr lvl="2"/>
            <a:r>
              <a:rPr lang="en-US" dirty="0" smtClean="0"/>
              <a:t>With 75+ columns of different data for each individual athletes, build the model using historical data dating back to past 2 decades up to 2015-2016 season.</a:t>
            </a:r>
          </a:p>
          <a:p>
            <a:pPr lvl="2"/>
            <a:r>
              <a:rPr lang="en-US" dirty="0" smtClean="0"/>
              <a:t>The model will then applied to the current 2016-2017 season, and predict the selection.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559521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Option 2 – Predicting NBA All-Star teams</a:t>
            </a:r>
            <a:endParaRPr lang="en-US" sz="35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it?</a:t>
            </a:r>
          </a:p>
          <a:p>
            <a:pPr lvl="1"/>
            <a:r>
              <a:rPr lang="en-US" dirty="0" smtClean="0"/>
              <a:t>At the mid point of regular season, the league (NBA) selects 12 players from each conferences to hold an exhibition game for NBA fans. </a:t>
            </a: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0580851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Option 2 – Predicting NBA All-Star teams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wrong with it?</a:t>
            </a:r>
          </a:p>
          <a:p>
            <a:pPr lvl="1"/>
            <a:r>
              <a:rPr lang="en-US" dirty="0" smtClean="0"/>
              <a:t>With 2011 Collective Bargaining Agreement in place, now player’s contractual bonus is tied to the performance awards which includes the all-star team selection.</a:t>
            </a:r>
          </a:p>
          <a:p>
            <a:pPr lvl="1"/>
            <a:r>
              <a:rPr lang="en-US" dirty="0" smtClean="0"/>
              <a:t>Every year, there’s a list of ‘All-Star-Snubs’ that generates buzz around the league.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804347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Option 2 – Predicting NBA All-Star teams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Hypothesis – </a:t>
            </a:r>
          </a:p>
          <a:p>
            <a:pPr lvl="1"/>
            <a:r>
              <a:rPr lang="en-US" dirty="0" smtClean="0"/>
              <a:t>The most impacting &amp; most popular players who are part of teams with winning records would make the all-star team.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996106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Option 2 – Predicting NBA All-Star teams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Data – </a:t>
            </a:r>
          </a:p>
          <a:p>
            <a:pPr lvl="1"/>
            <a:r>
              <a:rPr lang="en-US" dirty="0" smtClean="0"/>
              <a:t>Where will the data come from? </a:t>
            </a:r>
          </a:p>
          <a:p>
            <a:pPr lvl="2"/>
            <a:r>
              <a:rPr lang="en-US" dirty="0" smtClean="0"/>
              <a:t>Data can be obtained with ease from two sources – </a:t>
            </a:r>
            <a:r>
              <a:rPr lang="en-US" dirty="0" err="1" smtClean="0"/>
              <a:t>NBA.com</a:t>
            </a:r>
            <a:r>
              <a:rPr lang="en-US" dirty="0" smtClean="0"/>
              <a:t> or </a:t>
            </a:r>
            <a:r>
              <a:rPr lang="en-US" dirty="0" err="1" smtClean="0"/>
              <a:t>basketballreference.com</a:t>
            </a:r>
            <a:endParaRPr lang="en-US" dirty="0" smtClean="0"/>
          </a:p>
          <a:p>
            <a:pPr lvl="1"/>
            <a:r>
              <a:rPr lang="en-US" dirty="0" smtClean="0"/>
              <a:t>How will you determine?</a:t>
            </a:r>
          </a:p>
          <a:p>
            <a:pPr lvl="2"/>
            <a:r>
              <a:rPr lang="en-US" dirty="0" smtClean="0"/>
              <a:t>With 75+ columns of different data for each individual athletes, build the model using historical data dating back to past 2 decades up to 2015-2016 season.</a:t>
            </a:r>
          </a:p>
          <a:p>
            <a:pPr lvl="2"/>
            <a:r>
              <a:rPr lang="en-US" dirty="0" smtClean="0"/>
              <a:t>The model will then applied to the current 2016-2017 season, and predict the selection.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35056"/>
      </p:ext>
    </p:extLst>
  </p:cSld>
  <p:clrMapOvr>
    <a:masterClrMapping/>
  </p:clrMapOvr>
  <p:transition xmlns:p14="http://schemas.microsoft.com/office/powerpoint/2010/main"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 New Employe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New Employees.potx</Template>
  <TotalTime>0</TotalTime>
  <Words>771</Words>
  <Application>Microsoft Macintosh PowerPoint</Application>
  <PresentationFormat>On-screen Show (4:3)</PresentationFormat>
  <Paragraphs>67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Training New Employees</vt:lpstr>
      <vt:lpstr>General Assembly Data Science Final Project</vt:lpstr>
      <vt:lpstr>Option 1 – Predicting All-NBA teams</vt:lpstr>
      <vt:lpstr>Option 1 – Predicting All-NBA teams</vt:lpstr>
      <vt:lpstr>Option 1 – Predicting All-NBA teams</vt:lpstr>
      <vt:lpstr>Option 1 – Predicting All-NBA teams</vt:lpstr>
      <vt:lpstr>Option 2 – Predicting NBA All-Star teams</vt:lpstr>
      <vt:lpstr>Option 2 – Predicting NBA All-Star teams</vt:lpstr>
      <vt:lpstr>Option 2 – Predicting NBA All-Star teams</vt:lpstr>
      <vt:lpstr>Option 2 – Predicting NBA All-Star teams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2010-02-01T21:33:28Z</dcterms:created>
  <dcterms:modified xsi:type="dcterms:W3CDTF">2017-01-18T00:47:37Z</dcterms:modified>
</cp:coreProperties>
</file>