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October 11,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October 11,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October 11,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Frennzy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663353"/>
          </a:xfrm>
        </p:spPr>
        <p:txBody>
          <a:bodyPr>
            <a:normAutofit/>
          </a:bodyPr>
          <a:lstStyle/>
          <a:p>
            <a:r>
              <a:rPr lang="en-US" dirty="0" smtClean="0"/>
              <a:t>“A Ninja Behind”</a:t>
            </a:r>
          </a:p>
          <a:p>
            <a:endParaRPr lang="en-US" dirty="0"/>
          </a:p>
          <a:p>
            <a:r>
              <a:rPr lang="en-US" dirty="0" smtClean="0"/>
              <a:t>Game Design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Teams take turns playing an online </a:t>
            </a:r>
            <a:r>
              <a:rPr lang="en-US" dirty="0" err="1" smtClean="0"/>
              <a:t>pictionary</a:t>
            </a:r>
            <a:r>
              <a:rPr lang="en-US" dirty="0" smtClean="0"/>
              <a:t> by drawing on their phones.</a:t>
            </a:r>
          </a:p>
          <a:p>
            <a:r>
              <a:rPr lang="en-US" dirty="0" smtClean="0"/>
              <a:t>Each team has at least one phone connected to the game.</a:t>
            </a:r>
          </a:p>
          <a:p>
            <a:r>
              <a:rPr lang="en-US" dirty="0" smtClean="0"/>
              <a:t>If the drawing team is unable to guess what their teammate is drawing before the timer goes off, the other team gets a chance to steal.</a:t>
            </a:r>
          </a:p>
          <a:p>
            <a:r>
              <a:rPr lang="en-US" dirty="0" smtClean="0"/>
              <a:t>You get 1 point for guessing your team’s drawing, 2 points for stealing.</a:t>
            </a:r>
          </a:p>
          <a:p>
            <a:r>
              <a:rPr lang="en-US" dirty="0" smtClean="0"/>
              <a:t>Answers must given in the form “A Ninja behind…” and then the object being drawn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522018"/>
            <a:ext cx="7543800" cy="914400"/>
          </a:xfrm>
        </p:spPr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2268" y="634980"/>
            <a:ext cx="1362254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MAIN MENU: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List of games</a:t>
            </a:r>
          </a:p>
          <a:p>
            <a:endParaRPr lang="en-US" sz="1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9767" y="2088057"/>
            <a:ext cx="2367258" cy="32624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GAME LOBBY: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Team 1:</a:t>
            </a:r>
          </a:p>
          <a:p>
            <a:r>
              <a:rPr lang="en-US" sz="1200" dirty="0" smtClean="0">
                <a:latin typeface="Arial"/>
                <a:cs typeface="Arial"/>
              </a:rPr>
              <a:t>Player [phone icon] [score] (remove)</a:t>
            </a:r>
          </a:p>
          <a:p>
            <a:r>
              <a:rPr lang="en-US" sz="1200" dirty="0" smtClean="0">
                <a:latin typeface="Arial"/>
                <a:cs typeface="Arial"/>
              </a:rPr>
              <a:t>Player (add phone) [score] (remove)</a:t>
            </a:r>
          </a:p>
          <a:p>
            <a:r>
              <a:rPr lang="en-US" sz="1200" dirty="0" smtClean="0">
                <a:latin typeface="Arial"/>
                <a:cs typeface="Arial"/>
              </a:rPr>
              <a:t>(add player)</a:t>
            </a: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Team 2:</a:t>
            </a:r>
          </a:p>
          <a:p>
            <a:r>
              <a:rPr lang="en-US" sz="1200" dirty="0" smtClean="0">
                <a:latin typeface="Arial"/>
                <a:cs typeface="Arial"/>
              </a:rPr>
              <a:t>Player (add phone) [score] (remove)</a:t>
            </a:r>
          </a:p>
          <a:p>
            <a:r>
              <a:rPr lang="en-US" sz="1200" dirty="0" smtClean="0">
                <a:latin typeface="Arial"/>
                <a:cs typeface="Arial"/>
              </a:rPr>
              <a:t>Player (add phone) [score] (remove)</a:t>
            </a:r>
          </a:p>
          <a:p>
            <a:r>
              <a:rPr lang="en-US" sz="1200" dirty="0" smtClean="0">
                <a:latin typeface="Arial"/>
                <a:cs typeface="Arial"/>
              </a:rPr>
              <a:t>(add player)</a:t>
            </a: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(PLAY)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16200000" flipH="1">
            <a:off x="2887744" y="1792404"/>
            <a:ext cx="591303" cy="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agnetic Disk 9"/>
          <p:cNvSpPr/>
          <p:nvPr/>
        </p:nvSpPr>
        <p:spPr>
          <a:xfrm>
            <a:off x="5430388" y="431630"/>
            <a:ext cx="1546619" cy="21302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</a:t>
            </a:r>
            <a:endParaRPr lang="en-US" dirty="0"/>
          </a:p>
        </p:txBody>
      </p:sp>
      <p:cxnSp>
        <p:nvCxnSpPr>
          <p:cNvPr id="11" name="Elbow Connector 6"/>
          <p:cNvCxnSpPr/>
          <p:nvPr/>
        </p:nvCxnSpPr>
        <p:spPr>
          <a:xfrm flipV="1">
            <a:off x="4367025" y="1496753"/>
            <a:ext cx="1063363" cy="591304"/>
          </a:xfrm>
          <a:prstGeom prst="curvedConnector3">
            <a:avLst>
              <a:gd name="adj1" fmla="val 50000"/>
            </a:avLst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3892" y="3008573"/>
            <a:ext cx="2367258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ADD PHONE: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Text message to invite</a:t>
            </a:r>
          </a:p>
          <a:p>
            <a:r>
              <a:rPr lang="en-US" sz="1200" dirty="0" smtClean="0">
                <a:latin typeface="Arial"/>
                <a:cs typeface="Arial"/>
              </a:rPr>
              <a:t>Email to invite</a:t>
            </a:r>
          </a:p>
          <a:p>
            <a:r>
              <a:rPr lang="en-US" sz="1200" dirty="0" smtClean="0">
                <a:latin typeface="Arial"/>
                <a:cs typeface="Arial"/>
              </a:rPr>
              <a:t>Facebook to connect</a:t>
            </a:r>
          </a:p>
          <a:p>
            <a:r>
              <a:rPr lang="en-US" sz="1200" dirty="0" smtClean="0">
                <a:latin typeface="Arial"/>
                <a:cs typeface="Arial"/>
              </a:rPr>
              <a:t>Tweet to connect</a:t>
            </a:r>
          </a:p>
        </p:txBody>
      </p:sp>
      <p:cxnSp>
        <p:nvCxnSpPr>
          <p:cNvPr id="18" name="Elbow Connector 6"/>
          <p:cNvCxnSpPr>
            <a:stCxn id="5" idx="3"/>
            <a:endCxn id="17" idx="1"/>
          </p:cNvCxnSpPr>
          <p:nvPr/>
        </p:nvCxnSpPr>
        <p:spPr>
          <a:xfrm flipV="1">
            <a:off x="4367025" y="3624126"/>
            <a:ext cx="1236867" cy="9514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06962" y="4876802"/>
            <a:ext cx="2367258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GAME:</a:t>
            </a:r>
          </a:p>
          <a:p>
            <a:r>
              <a:rPr lang="en-US" sz="1200" dirty="0" smtClean="0">
                <a:latin typeface="Arial"/>
                <a:cs typeface="Arial"/>
              </a:rPr>
              <a:t>Read item to draw</a:t>
            </a:r>
          </a:p>
          <a:p>
            <a:r>
              <a:rPr lang="en-US" sz="1200" dirty="0" smtClean="0">
                <a:latin typeface="Arial"/>
                <a:cs typeface="Arial"/>
              </a:rPr>
              <a:t>Draw</a:t>
            </a:r>
          </a:p>
          <a:p>
            <a:r>
              <a:rPr lang="en-US" sz="1200" dirty="0" smtClean="0">
                <a:latin typeface="Arial"/>
                <a:cs typeface="Arial"/>
              </a:rPr>
              <a:t>End round when:</a:t>
            </a:r>
          </a:p>
          <a:p>
            <a:r>
              <a:rPr lang="en-US" sz="1200" dirty="0" smtClean="0">
                <a:latin typeface="Arial"/>
                <a:cs typeface="Arial"/>
              </a:rPr>
              <a:t> - Timer expires:</a:t>
            </a:r>
          </a:p>
          <a:p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  - other team gets to steal</a:t>
            </a:r>
          </a:p>
          <a:p>
            <a:r>
              <a:rPr lang="en-US" sz="1200" dirty="0" smtClean="0">
                <a:latin typeface="Arial"/>
                <a:cs typeface="Arial"/>
              </a:rPr>
              <a:t> - Press ‘we got it’ button</a:t>
            </a:r>
          </a:p>
          <a:p>
            <a:r>
              <a:rPr lang="en-US" sz="1200" dirty="0" smtClean="0">
                <a:latin typeface="Arial"/>
                <a:cs typeface="Arial"/>
              </a:rPr>
              <a:t>Switch teams</a:t>
            </a:r>
          </a:p>
          <a:p>
            <a:r>
              <a:rPr lang="en-US" sz="1200" dirty="0" smtClean="0">
                <a:latin typeface="Arial"/>
                <a:cs typeface="Arial"/>
              </a:rPr>
              <a:t>End round, end game</a:t>
            </a:r>
          </a:p>
        </p:txBody>
      </p:sp>
      <p:cxnSp>
        <p:nvCxnSpPr>
          <p:cNvPr id="24" name="Elbow Connector 6"/>
          <p:cNvCxnSpPr/>
          <p:nvPr/>
        </p:nvCxnSpPr>
        <p:spPr>
          <a:xfrm>
            <a:off x="4367025" y="5350488"/>
            <a:ext cx="1839937" cy="171532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"/>
          <p:cNvCxnSpPr>
            <a:endCxn id="5" idx="2"/>
          </p:cNvCxnSpPr>
          <p:nvPr/>
        </p:nvCxnSpPr>
        <p:spPr>
          <a:xfrm rot="10800000">
            <a:off x="3183396" y="5350488"/>
            <a:ext cx="3023566" cy="757420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87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17</TotalTime>
  <Words>224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Elemental</vt:lpstr>
      <vt:lpstr>Frennzy</vt:lpstr>
      <vt:lpstr>Overview</vt:lpstr>
      <vt:lpstr>Flow</vt:lpstr>
    </vt:vector>
  </TitlesOfParts>
  <Company>AJC Games,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Frennzy</dc:title>
  <dc:creator>Aaron Cammarata</dc:creator>
  <cp:lastModifiedBy>Aaron Cammarata</cp:lastModifiedBy>
  <cp:revision>3</cp:revision>
  <dcterms:created xsi:type="dcterms:W3CDTF">2011-10-12T00:40:11Z</dcterms:created>
  <dcterms:modified xsi:type="dcterms:W3CDTF">2011-10-12T00:57:28Z</dcterms:modified>
</cp:coreProperties>
</file>