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2" r:id="rId7"/>
    <p:sldId id="260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아리따B" panose="02020603020101020101" pitchFamily="18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0E"/>
    <a:srgbClr val="F7C409"/>
    <a:srgbClr val="F9D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18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AB61-0319-4979-8564-8FBDD6BF8037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BD76-3940-449F-B170-7AF23E332D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051720" y="723569"/>
            <a:ext cx="1536040" cy="1309895"/>
          </a:xfrm>
          <a:prstGeom prst="rect">
            <a:avLst/>
          </a:prstGeom>
          <a:noFill/>
        </p:spPr>
      </p:pic>
      <p:grpSp>
        <p:nvGrpSpPr>
          <p:cNvPr id="42" name="그룹 41"/>
          <p:cNvGrpSpPr/>
          <p:nvPr/>
        </p:nvGrpSpPr>
        <p:grpSpPr>
          <a:xfrm>
            <a:off x="0" y="0"/>
            <a:ext cx="3266331" cy="6829425"/>
            <a:chOff x="0" y="0"/>
            <a:chExt cx="3266331" cy="6829425"/>
          </a:xfrm>
        </p:grpSpPr>
        <p:sp>
          <p:nvSpPr>
            <p:cNvPr id="4" name="육각형 3"/>
            <p:cNvSpPr/>
            <p:nvPr/>
          </p:nvSpPr>
          <p:spPr>
            <a:xfrm>
              <a:off x="1" y="0"/>
              <a:ext cx="1259632" cy="1085890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727001" y="1090836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0" y="2176289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27001" y="3260601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2006699" y="3269689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>
              <a:off x="28575" y="5743535"/>
              <a:ext cx="1259632" cy="1085890"/>
            </a:xfrm>
            <a:prstGeom prst="hexagon">
              <a:avLst/>
            </a:prstGeom>
            <a:noFill/>
            <a:ln w="57150">
              <a:solidFill>
                <a:srgbClr val="F7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395536" y="4354471"/>
              <a:ext cx="1259632" cy="1085890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1115616" y="5441637"/>
              <a:ext cx="1259632" cy="1085890"/>
            </a:xfrm>
            <a:prstGeom prst="hexagon">
              <a:avLst/>
            </a:prstGeom>
            <a:solidFill>
              <a:srgbClr val="F7C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60177" y="2571726"/>
            <a:ext cx="5113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450" dirty="0" smtClean="0">
                <a:solidFill>
                  <a:srgbClr val="F2D10E"/>
                </a:solidFill>
                <a:latin typeface="아리따B" pitchFamily="18" charset="-127"/>
                <a:ea typeface="아리따B" pitchFamily="18" charset="-127"/>
              </a:rPr>
              <a:t>RTLS-1</a:t>
            </a:r>
            <a:r>
              <a:rPr lang="ko-KR" altLang="en-US" sz="8000" b="1" spc="-450" dirty="0" smtClean="0">
                <a:solidFill>
                  <a:srgbClr val="F2D10E"/>
                </a:solidFill>
                <a:latin typeface="아리따B" pitchFamily="18" charset="-127"/>
                <a:ea typeface="아리따B" pitchFamily="18" charset="-127"/>
              </a:rPr>
              <a:t>주차</a:t>
            </a:r>
            <a:endParaRPr lang="ko-KR" altLang="en-US" sz="8000" b="1" spc="-450" dirty="0">
              <a:solidFill>
                <a:srgbClr val="F2D10E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043" name="Picture 19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36813" t="29133" r="43982" b="52960"/>
          <a:stretch>
            <a:fillRect/>
          </a:stretch>
        </p:blipFill>
        <p:spPr bwMode="auto">
          <a:xfrm flipH="1">
            <a:off x="3491880" y="1700808"/>
            <a:ext cx="857250" cy="75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5883" y="0"/>
            <a:ext cx="352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</a:t>
            </a:r>
            <a:r>
              <a:rPr lang="en-US" altLang="ko-KR" sz="4000" b="1" spc="-450" dirty="0" err="1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KeyEvent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31064"/>
            <a:ext cx="4032448" cy="21745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4" y="3742497"/>
            <a:ext cx="4046718" cy="2174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742497"/>
            <a:ext cx="4046718" cy="2174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431064"/>
            <a:ext cx="4032448" cy="2174594"/>
          </a:xfrm>
          <a:prstGeom prst="rect">
            <a:avLst/>
          </a:prstGeom>
        </p:spPr>
      </p:pic>
      <p:sp>
        <p:nvSpPr>
          <p:cNvPr id="9" name="위쪽 화살표 8"/>
          <p:cNvSpPr/>
          <p:nvPr/>
        </p:nvSpPr>
        <p:spPr>
          <a:xfrm>
            <a:off x="1376216" y="4185656"/>
            <a:ext cx="216024" cy="292224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flipV="1">
            <a:off x="5570968" y="5020353"/>
            <a:ext cx="216024" cy="292224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16200000">
            <a:off x="1051769" y="1878988"/>
            <a:ext cx="216024" cy="292224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rot="5400000" flipH="1">
            <a:off x="5673056" y="1878987"/>
            <a:ext cx="216024" cy="292224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6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52344" y="710984"/>
            <a:ext cx="2004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키  이벤트  적용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5884" y="0"/>
            <a:ext cx="3528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</a:t>
            </a:r>
            <a:r>
              <a:rPr lang="en-US" altLang="ko-KR" sz="4000" b="1" spc="-450" dirty="0" err="1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KeyEvent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52344" y="710984"/>
            <a:ext cx="2004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키  이벤트  적용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61" y="4005064"/>
            <a:ext cx="5993439" cy="23224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73" y="1338051"/>
            <a:ext cx="4910807" cy="24670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49456" y="1585775"/>
            <a:ext cx="4248472" cy="2138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0059" y="0"/>
            <a:ext cx="279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Timer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52344" y="710984"/>
            <a:ext cx="240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5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초마다  위치 전송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77904"/>
            <a:ext cx="6309256" cy="51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0059" y="0"/>
            <a:ext cx="279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Timer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52344" y="710984"/>
            <a:ext cx="240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5</a:t>
            </a:r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초마다  위치 전송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32" y="4685506"/>
            <a:ext cx="5781675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451" y="1592188"/>
            <a:ext cx="4657725" cy="26289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831680" y="1340768"/>
            <a:ext cx="1473286" cy="2385408"/>
            <a:chOff x="7059154" y="1043592"/>
            <a:chExt cx="1362396" cy="230425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5832" y="1143449"/>
              <a:ext cx="1183411" cy="212231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059154" y="1043592"/>
              <a:ext cx="1362396" cy="2304256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2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630" y="0"/>
            <a:ext cx="323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Protocol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18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1512232" y="767403"/>
            <a:ext cx="424863" cy="365094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924912" y="720128"/>
            <a:ext cx="2691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spc="-1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RTDATA Protocol</a:t>
            </a:r>
            <a:endParaRPr lang="ko-KR" altLang="en-US" sz="2800" b="1" spc="-1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94488"/>
            <a:ext cx="6304473" cy="48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630" y="0"/>
            <a:ext cx="323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Protocol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13" y="936152"/>
            <a:ext cx="436390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1262" y="0"/>
            <a:ext cx="214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SERVER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9" y="3424429"/>
            <a:ext cx="2000250" cy="2019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893590"/>
            <a:ext cx="5095875" cy="4086225"/>
          </a:xfrm>
          <a:prstGeom prst="rect">
            <a:avLst/>
          </a:prstGeom>
        </p:spPr>
      </p:pic>
      <p:pic>
        <p:nvPicPr>
          <p:cNvPr id="17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4" cstate="print"/>
          <a:srcRect l="51019" t="743" r="14195" b="67745"/>
          <a:stretch>
            <a:fillRect/>
          </a:stretch>
        </p:blipFill>
        <p:spPr bwMode="auto">
          <a:xfrm flipH="1">
            <a:off x="1560564" y="995537"/>
            <a:ext cx="424863" cy="36509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2000676" y="939118"/>
            <a:ext cx="1563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서버   시작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140968"/>
            <a:ext cx="4848225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63402"/>
            <a:ext cx="3848100" cy="1847850"/>
          </a:xfrm>
          <a:prstGeom prst="rect">
            <a:avLst/>
          </a:prstGeom>
        </p:spPr>
      </p:pic>
      <p:pic>
        <p:nvPicPr>
          <p:cNvPr id="15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4" cstate="print"/>
          <a:srcRect l="51019" t="743" r="14195" b="67745"/>
          <a:stretch>
            <a:fillRect/>
          </a:stretch>
        </p:blipFill>
        <p:spPr bwMode="auto">
          <a:xfrm flipH="1">
            <a:off x="504120" y="3701443"/>
            <a:ext cx="424863" cy="365094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944232" y="3645024"/>
            <a:ext cx="240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  수신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1262" y="0"/>
            <a:ext cx="214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SERVER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4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29000"/>
            <a:ext cx="384810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12" y="1043236"/>
            <a:ext cx="4067175" cy="5514975"/>
          </a:xfrm>
          <a:prstGeom prst="rect">
            <a:avLst/>
          </a:prstGeom>
        </p:spPr>
      </p:pic>
      <p:pic>
        <p:nvPicPr>
          <p:cNvPr id="15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4" cstate="print"/>
          <a:srcRect l="51019" t="743" r="14195" b="67745"/>
          <a:stretch>
            <a:fillRect/>
          </a:stretch>
        </p:blipFill>
        <p:spPr bwMode="auto">
          <a:xfrm flipH="1">
            <a:off x="1689204" y="1426757"/>
            <a:ext cx="424863" cy="365094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2129316" y="1370338"/>
            <a:ext cx="240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프로토콜  분류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1262" y="0"/>
            <a:ext cx="214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SERVER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7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36" y="2586286"/>
            <a:ext cx="4381500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36" y="1534716"/>
            <a:ext cx="6515100" cy="495300"/>
          </a:xfrm>
          <a:prstGeom prst="rect">
            <a:avLst/>
          </a:prstGeom>
        </p:spPr>
      </p:pic>
      <p:pic>
        <p:nvPicPr>
          <p:cNvPr id="17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4" cstate="print"/>
          <a:srcRect l="51019" t="743" r="14195" b="67745"/>
          <a:stretch>
            <a:fillRect/>
          </a:stretch>
        </p:blipFill>
        <p:spPr bwMode="auto">
          <a:xfrm flipH="1">
            <a:off x="1560564" y="789780"/>
            <a:ext cx="424863" cy="36509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2000676" y="733361"/>
            <a:ext cx="240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 처리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1262" y="0"/>
            <a:ext cx="214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SERVER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3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rot="19800000" flipH="1">
            <a:off x="7497755" y="286810"/>
            <a:ext cx="1405287" cy="1198392"/>
          </a:xfrm>
          <a:prstGeom prst="rect">
            <a:avLst/>
          </a:prstGeom>
          <a:noFill/>
        </p:spPr>
      </p:pic>
      <p:sp>
        <p:nvSpPr>
          <p:cNvPr id="8" name="육각형 7"/>
          <p:cNvSpPr/>
          <p:nvPr/>
        </p:nvSpPr>
        <p:spPr>
          <a:xfrm rot="18900000">
            <a:off x="259892" y="1352707"/>
            <a:ext cx="1259632" cy="1085890"/>
          </a:xfrm>
          <a:prstGeom prst="hexagon">
            <a:avLst/>
          </a:prstGeom>
          <a:solidFill>
            <a:srgbClr val="F2D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 rot="18900000">
            <a:off x="1285420" y="354562"/>
            <a:ext cx="1259632" cy="1085890"/>
          </a:xfrm>
          <a:prstGeom prst="hexagon">
            <a:avLst/>
          </a:prstGeom>
          <a:solidFill>
            <a:srgbClr val="F7C40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 rot="18900000">
            <a:off x="18923" y="90212"/>
            <a:ext cx="1259632" cy="1085890"/>
          </a:xfrm>
          <a:prstGeom prst="hexagon">
            <a:avLst/>
          </a:prstGeom>
          <a:solidFill>
            <a:srgbClr val="F9D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1124744"/>
            <a:ext cx="63001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45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1</a:t>
            </a:r>
            <a:r>
              <a:rPr lang="ko-KR" altLang="en-US" sz="8000" b="1" spc="-45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주차 역할분담</a:t>
            </a:r>
            <a:endParaRPr lang="ko-KR" altLang="en-US" sz="8000" b="1" spc="-450" dirty="0">
              <a:solidFill>
                <a:schemeClr val="accent6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286" y="2636912"/>
            <a:ext cx="220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곽진명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서버 구축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  </a:t>
            </a:r>
            <a:endParaRPr lang="ko-KR" altLang="en-US" sz="2200" spc="-180" dirty="0">
              <a:solidFill>
                <a:schemeClr val="accent6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660" y="3330587"/>
            <a:ext cx="28793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전유정 </a:t>
            </a:r>
            <a:r>
              <a:rPr lang="en-US" altLang="ko-KR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ko-KR" altLang="en-US" sz="2200" spc="-180" dirty="0" smtClean="0">
                <a:solidFill>
                  <a:schemeClr val="accent6">
                    <a:alpha val="98000"/>
                  </a:schemeClr>
                </a:solidFill>
                <a:latin typeface="아리따B" pitchFamily="18" charset="-127"/>
                <a:ea typeface="아리따B" pitchFamily="18" charset="-127"/>
              </a:rPr>
              <a:t>클라이언트  통신</a:t>
            </a:r>
            <a:endParaRPr lang="ko-KR" altLang="en-US" sz="2200" spc="-180" dirty="0">
              <a:solidFill>
                <a:schemeClr val="accent6">
                  <a:alpha val="98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9674" y="4078233"/>
            <a:ext cx="29001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최다솔 </a:t>
            </a:r>
            <a:r>
              <a:rPr lang="en-US" altLang="ko-KR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: </a:t>
            </a:r>
            <a:r>
              <a:rPr lang="ko-KR" altLang="en-US" sz="2200" spc="-180" dirty="0" smtClean="0">
                <a:solidFill>
                  <a:schemeClr val="accent6">
                    <a:alpha val="97000"/>
                  </a:schemeClr>
                </a:solidFill>
                <a:latin typeface="아리따B" pitchFamily="18" charset="-127"/>
                <a:ea typeface="아리따B" pitchFamily="18" charset="-127"/>
              </a:rPr>
              <a:t>터미널 위치 전송</a:t>
            </a:r>
            <a:endParaRPr lang="ko-KR" altLang="en-US" sz="2200" spc="-180" dirty="0">
              <a:solidFill>
                <a:schemeClr val="accent6">
                  <a:alpha val="97000"/>
                </a:schemeClr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20" name="육각형 19"/>
          <p:cNvSpPr/>
          <p:nvPr/>
        </p:nvSpPr>
        <p:spPr>
          <a:xfrm rot="13500000">
            <a:off x="7835252" y="5871069"/>
            <a:ext cx="1061793" cy="915339"/>
          </a:xfrm>
          <a:prstGeom prst="hexagon">
            <a:avLst/>
          </a:prstGeom>
          <a:solidFill>
            <a:srgbClr val="F2D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 rot="13500000">
            <a:off x="8081193" y="4802590"/>
            <a:ext cx="1061793" cy="915339"/>
          </a:xfrm>
          <a:prstGeom prst="hexagon">
            <a:avLst/>
          </a:prstGeom>
          <a:solidFill>
            <a:srgbClr val="F7C40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 rot="13500000">
            <a:off x="6844123" y="5855302"/>
            <a:ext cx="1061793" cy="915339"/>
          </a:xfrm>
          <a:prstGeom prst="hexagon">
            <a:avLst/>
          </a:prstGeom>
          <a:solidFill>
            <a:srgbClr val="F9D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36" y="2586286"/>
            <a:ext cx="4381500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36" y="1534716"/>
            <a:ext cx="6515100" cy="495300"/>
          </a:xfrm>
          <a:prstGeom prst="rect">
            <a:avLst/>
          </a:prstGeom>
        </p:spPr>
      </p:pic>
      <p:pic>
        <p:nvPicPr>
          <p:cNvPr id="17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4" cstate="print"/>
          <a:srcRect l="51019" t="743" r="14195" b="67745"/>
          <a:stretch>
            <a:fillRect/>
          </a:stretch>
        </p:blipFill>
        <p:spPr bwMode="auto">
          <a:xfrm flipH="1">
            <a:off x="1560564" y="789780"/>
            <a:ext cx="424863" cy="365094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2000676" y="733361"/>
            <a:ext cx="240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데이터  처리</a:t>
            </a:r>
            <a:endParaRPr lang="ko-KR" altLang="en-US" sz="2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1262" y="0"/>
            <a:ext cx="214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SERVER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622034" y="0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Next Plan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3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3456" y="1631882"/>
            <a:ext cx="1010715" cy="70788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204172" y="1631882"/>
            <a:ext cx="5400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Client GUI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통합 및 정리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1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5736" y="2586286"/>
            <a:ext cx="1010715" cy="70788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3206452" y="2586286"/>
            <a:ext cx="5542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spc="-450" dirty="0" err="1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접속자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 </a:t>
            </a:r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List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프로토콜 처리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5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3456" y="3539976"/>
            <a:ext cx="1010715" cy="707886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204172" y="3539976"/>
            <a:ext cx="4824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Monitoring GUI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만들기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37" name="Picture 20" descr="C:\Users\김순용\AppData\Local\Microsoft\Windows\Temporary Internet Files\Content.IE5\WU6J1JMU\MC900437445[1].wmf"/>
          <p:cNvPicPr>
            <a:picLocks noChangeAspect="1" noChangeArrowheads="1"/>
          </p:cNvPicPr>
          <p:nvPr/>
        </p:nvPicPr>
        <p:blipFill>
          <a:blip r:embed="rId2" cstate="print"/>
          <a:srcRect l="51019" t="743" r="14195" b="67745"/>
          <a:stretch>
            <a:fillRect/>
          </a:stretch>
        </p:blipFill>
        <p:spPr bwMode="auto">
          <a:xfrm flipH="1">
            <a:off x="2193456" y="4493666"/>
            <a:ext cx="1010715" cy="707886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3204172" y="4493666"/>
            <a:ext cx="4824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Login / </a:t>
            </a:r>
            <a:r>
              <a:rPr lang="en-US" altLang="ko-KR" sz="4000" b="1" spc="-450" dirty="0" err="1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AllStat</a:t>
            </a:r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 </a:t>
            </a:r>
            <a:r>
              <a:rPr lang="ko-KR" altLang="en-US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프로토콜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74128"/>
            <a:ext cx="8117864" cy="514273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34062" y="2467854"/>
            <a:ext cx="1066403" cy="65226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4868" y="116632"/>
            <a:ext cx="2321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맡은 부분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2657" y="116632"/>
            <a:ext cx="2433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Client GUI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7" y="1035457"/>
            <a:ext cx="7800975" cy="4143375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236296" y="1456234"/>
            <a:ext cx="1066403" cy="113005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519423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접속된 클라이언트를 클릭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쪽지를 보내는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985" y="116632"/>
            <a:ext cx="3860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메시지 프로토콜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439"/>
            <a:ext cx="9144000" cy="4370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6100" y="1062593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Client</a:t>
            </a:r>
            <a:r>
              <a:rPr lang="ko-KR" altLang="en-US" sz="2400" dirty="0" smtClean="0">
                <a:solidFill>
                  <a:srgbClr val="FF0000"/>
                </a:solidFill>
              </a:rPr>
              <a:t>와 </a:t>
            </a:r>
            <a:r>
              <a:rPr lang="en-US" altLang="ko-KR" sz="2400" dirty="0" smtClean="0">
                <a:solidFill>
                  <a:srgbClr val="FF0000"/>
                </a:solidFill>
              </a:rPr>
              <a:t>Client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사이의 프로토콜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전체 </a:t>
            </a:r>
            <a:r>
              <a:rPr lang="en-US" altLang="ko-KR" sz="2400" dirty="0" smtClean="0">
                <a:solidFill>
                  <a:srgbClr val="FF0000"/>
                </a:solidFill>
              </a:rPr>
              <a:t>1024byte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5476" y="0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클라이언트 초기 화면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" y="1195592"/>
            <a:ext cx="9144000" cy="2999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08" y="4194864"/>
            <a:ext cx="4067175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33797" y="0"/>
            <a:ext cx="5061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클라이언트 접속 화면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0" y="1196752"/>
            <a:ext cx="7309226" cy="31815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53" y="2404718"/>
            <a:ext cx="5638800" cy="1857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8" y="4804937"/>
            <a:ext cx="3819525" cy="123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513" y="4495619"/>
            <a:ext cx="3457575" cy="21812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1547664" y="2636912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33797" y="0"/>
            <a:ext cx="5061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클라이언트 접속 화면</a:t>
            </a:r>
            <a:endParaRPr lang="ko-KR" altLang="en-US" sz="48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0" y="1196752"/>
            <a:ext cx="7309226" cy="3181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06" y="2482791"/>
            <a:ext cx="5667375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35" y="4378266"/>
            <a:ext cx="3971925" cy="2333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560" y="4406841"/>
            <a:ext cx="3438525" cy="230505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000676" y="2708920"/>
            <a:ext cx="9871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3102" y="0"/>
            <a:ext cx="2451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450" dirty="0" smtClean="0">
                <a:solidFill>
                  <a:schemeClr val="accent6"/>
                </a:solidFill>
                <a:latin typeface="아리따B" pitchFamily="18" charset="-127"/>
                <a:ea typeface="아리따B" pitchFamily="18" charset="-127"/>
              </a:rPr>
              <a:t>Terminal GUI</a:t>
            </a:r>
            <a:endParaRPr lang="ko-KR" altLang="en-US" sz="4000" b="1" spc="-450" dirty="0">
              <a:solidFill>
                <a:schemeClr val="accent6"/>
              </a:solidFill>
              <a:latin typeface="아리따B" pitchFamily="18" charset="-127"/>
              <a:ea typeface="아리따B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2000676" cy="3041576"/>
            <a:chOff x="0" y="0"/>
            <a:chExt cx="2000676" cy="3041576"/>
          </a:xfrm>
        </p:grpSpPr>
        <p:sp>
          <p:nvSpPr>
            <p:cNvPr id="10" name="육각형 9"/>
            <p:cNvSpPr/>
            <p:nvPr/>
          </p:nvSpPr>
          <p:spPr>
            <a:xfrm>
              <a:off x="1197149" y="2348880"/>
              <a:ext cx="803527" cy="692696"/>
            </a:xfrm>
            <a:prstGeom prst="hexagon">
              <a:avLst/>
            </a:prstGeom>
            <a:solidFill>
              <a:srgbClr val="F2D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7296" y="143601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625277" y="189359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696888"/>
              <a:ext cx="803527" cy="692696"/>
            </a:xfrm>
            <a:prstGeom prst="hexagon">
              <a:avLst/>
            </a:prstGeom>
            <a:noFill/>
            <a:ln w="57150">
              <a:solidFill>
                <a:srgbClr val="F9D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0" y="0"/>
              <a:ext cx="803527" cy="692696"/>
            </a:xfrm>
            <a:prstGeom prst="hexagon">
              <a:avLst/>
            </a:prstGeom>
            <a:solidFill>
              <a:srgbClr val="F9D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77" y="1520419"/>
            <a:ext cx="7245995" cy="36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110</Words>
  <Application>Microsoft Office PowerPoint</Application>
  <PresentationFormat>화면 슬라이드 쇼(4:3)</PresentationFormat>
  <Paragraphs>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아리따B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Windows 사용자</cp:lastModifiedBy>
  <cp:revision>22</cp:revision>
  <dcterms:created xsi:type="dcterms:W3CDTF">2014-05-20T02:47:49Z</dcterms:created>
  <dcterms:modified xsi:type="dcterms:W3CDTF">2018-01-11T10:22:06Z</dcterms:modified>
</cp:coreProperties>
</file>