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7" r:id="rId2"/>
    <p:sldId id="28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71" r:id="rId11"/>
    <p:sldId id="266" r:id="rId12"/>
    <p:sldId id="279" r:id="rId13"/>
    <p:sldId id="283" r:id="rId14"/>
    <p:sldId id="280" r:id="rId15"/>
    <p:sldId id="281" r:id="rId16"/>
    <p:sldId id="305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embeddedFontLst>
    <p:embeddedFont>
      <p:font typeface="아리따B" panose="02020603020101020101" pitchFamily="18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0E"/>
    <a:srgbClr val="F7C409"/>
    <a:srgbClr val="F9D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D803-256F-47BB-908A-D3E08A0FF90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A004-8FBC-4765-905B-AEE396FE4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0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클라이언트가 프로토콜을 받는 스레드 부분을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2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8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0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2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4EA0-CEE9-44FD-B514-D46E241F39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4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A004-8FBC-4765-905B-AEE396FE4D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AB61-0319-4979-8564-8FBDD6BF8037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051720" y="723569"/>
            <a:ext cx="1536040" cy="1309895"/>
          </a:xfrm>
          <a:prstGeom prst="rect">
            <a:avLst/>
          </a:prstGeom>
          <a:noFill/>
        </p:spPr>
      </p:pic>
      <p:grpSp>
        <p:nvGrpSpPr>
          <p:cNvPr id="42" name="그룹 41"/>
          <p:cNvGrpSpPr/>
          <p:nvPr/>
        </p:nvGrpSpPr>
        <p:grpSpPr>
          <a:xfrm>
            <a:off x="0" y="0"/>
            <a:ext cx="3266331" cy="6829425"/>
            <a:chOff x="0" y="0"/>
            <a:chExt cx="3266331" cy="6829425"/>
          </a:xfrm>
        </p:grpSpPr>
        <p:sp>
          <p:nvSpPr>
            <p:cNvPr id="4" name="육각형 3"/>
            <p:cNvSpPr/>
            <p:nvPr/>
          </p:nvSpPr>
          <p:spPr>
            <a:xfrm>
              <a:off x="1" y="0"/>
              <a:ext cx="1259632" cy="1085890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27001" y="1090836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0" y="21762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27001" y="3260601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2006699" y="32696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28575" y="5743535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7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395536" y="4354471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1115616" y="5441637"/>
              <a:ext cx="1259632" cy="1085890"/>
            </a:xfrm>
            <a:prstGeom prst="hexagon">
              <a:avLst/>
            </a:prstGeom>
            <a:solidFill>
              <a:srgbClr val="F7C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04873" y="2571726"/>
            <a:ext cx="5224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RTLS-5</a:t>
            </a:r>
            <a:r>
              <a:rPr lang="ko-KR" altLang="en-US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주차</a:t>
            </a:r>
            <a:endParaRPr lang="ko-KR" altLang="en-US" sz="8000" b="1" spc="-450" dirty="0">
              <a:solidFill>
                <a:srgbClr val="F2D10E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043" name="Picture 19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36813" t="29133" r="43982" b="52960"/>
          <a:stretch>
            <a:fillRect/>
          </a:stretch>
        </p:blipFill>
        <p:spPr bwMode="auto">
          <a:xfrm flipH="1">
            <a:off x="3491880" y="1700808"/>
            <a:ext cx="857250" cy="75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9154" y="0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Dangerous Area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72" y="1411892"/>
            <a:ext cx="7515225" cy="381730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5949296" y="4671424"/>
            <a:ext cx="360040" cy="12241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90891" y="5832696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Dangerous Area</a:t>
            </a:r>
            <a:endParaRPr lang="ko-KR" altLang="en-US" sz="32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9154" y="0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Dangerous Area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" y="1228006"/>
            <a:ext cx="4194575" cy="22417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5687" y="1133888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C#1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61" y="1228006"/>
            <a:ext cx="4229175" cy="224174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69092" y="1133888"/>
            <a:ext cx="9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M</a:t>
            </a:r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#0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7" y="3726176"/>
            <a:ext cx="4182155" cy="21710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2912" y="3625860"/>
            <a:ext cx="83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C#1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561" y="3726176"/>
            <a:ext cx="4229175" cy="217103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69092" y="3625860"/>
            <a:ext cx="9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M</a:t>
            </a:r>
            <a:r>
              <a:rPr lang="en-US" altLang="ko-KR" sz="2800" b="1" spc="-150" dirty="0" smtClean="0">
                <a:solidFill>
                  <a:srgbClr val="FF0000"/>
                </a:solidFill>
                <a:latin typeface="아리따B" pitchFamily="18" charset="-127"/>
                <a:ea typeface="아리따B" pitchFamily="18" charset="-127"/>
              </a:rPr>
              <a:t>#0</a:t>
            </a:r>
            <a:endParaRPr lang="ko-KR" altLang="en-US" sz="2800" b="1" spc="-150" dirty="0">
              <a:solidFill>
                <a:srgbClr val="FF0000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1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9154" y="0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Dangerous Area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5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42681" y="163801"/>
            <a:ext cx="424863" cy="365094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59" y="1556792"/>
            <a:ext cx="3694011" cy="336365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205896"/>
            <a:ext cx="3306291" cy="44286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71071" y="3582160"/>
            <a:ext cx="3078828" cy="1159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54833" y="3648946"/>
            <a:ext cx="2629535" cy="784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954" y="0"/>
            <a:ext cx="102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Path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040963"/>
            <a:ext cx="4197756" cy="22508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52" y="3511280"/>
            <a:ext cx="4194575" cy="2208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1" y="3511279"/>
            <a:ext cx="4197756" cy="220823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flipH="1">
            <a:off x="4301611" y="4433306"/>
            <a:ext cx="504056" cy="36418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481714" y="3301756"/>
            <a:ext cx="504056" cy="36418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7" y="1050106"/>
            <a:ext cx="4203719" cy="224174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310755" y="2057847"/>
            <a:ext cx="504056" cy="36418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954" y="0"/>
            <a:ext cx="102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Path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80" y="1058188"/>
            <a:ext cx="4904092" cy="23708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380" y="3625714"/>
            <a:ext cx="4904092" cy="2467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25" y="2176760"/>
            <a:ext cx="3491123" cy="22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954" y="0"/>
            <a:ext cx="102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Path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1700808"/>
            <a:ext cx="3083955" cy="3312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85" y="2223152"/>
            <a:ext cx="5095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954" y="0"/>
            <a:ext cx="102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Path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79" y="1556792"/>
            <a:ext cx="4094389" cy="3682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42" y="2402600"/>
            <a:ext cx="4409890" cy="26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72067" y="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베이스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1" y="1817091"/>
            <a:ext cx="7229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3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72067" y="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베이스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85" y="1049542"/>
            <a:ext cx="5715000" cy="2019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277261"/>
            <a:ext cx="385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72067" y="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베이스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39938"/>
            <a:ext cx="56292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rot="19800000" flipH="1">
            <a:off x="7497755" y="286810"/>
            <a:ext cx="1405287" cy="1198392"/>
          </a:xfrm>
          <a:prstGeom prst="rect">
            <a:avLst/>
          </a:prstGeom>
          <a:noFill/>
        </p:spPr>
      </p:pic>
      <p:sp>
        <p:nvSpPr>
          <p:cNvPr id="8" name="육각형 7"/>
          <p:cNvSpPr/>
          <p:nvPr/>
        </p:nvSpPr>
        <p:spPr>
          <a:xfrm rot="18900000">
            <a:off x="259892" y="1352707"/>
            <a:ext cx="1259632" cy="1085890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 rot="18900000">
            <a:off x="1285420" y="354562"/>
            <a:ext cx="1259632" cy="1085890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 rot="18900000">
            <a:off x="18923" y="90212"/>
            <a:ext cx="1259632" cy="1085890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1124744"/>
            <a:ext cx="64107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450" dirty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5</a:t>
            </a:r>
            <a:r>
              <a:rPr lang="ko-KR" altLang="en-US" sz="8000" b="1" spc="-45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주차 역할분담</a:t>
            </a:r>
            <a:endParaRPr lang="ko-KR" altLang="en-US" sz="8000" b="1" spc="-45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286" y="2636912"/>
            <a:ext cx="3153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곽진명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DB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연동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,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 오류 수정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  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660" y="3330587"/>
            <a:ext cx="65973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전유정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리스트 패널 수정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, 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서버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&amp;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클라이언트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 Worker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스레드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9674" y="4078233"/>
            <a:ext cx="39036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err="1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최다솔</a:t>
            </a:r>
            <a:r>
              <a:rPr lang="ko-KR" altLang="en-US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 </a:t>
            </a:r>
            <a:r>
              <a:rPr lang="en-US" altLang="ko-KR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: Path(DB), Dangerous Area</a:t>
            </a:r>
            <a:endParaRPr lang="ko-KR" altLang="en-US" sz="2200" spc="-18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0" name="육각형 19"/>
          <p:cNvSpPr/>
          <p:nvPr/>
        </p:nvSpPr>
        <p:spPr>
          <a:xfrm rot="13500000">
            <a:off x="7835252" y="5871069"/>
            <a:ext cx="1061793" cy="915339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 rot="13500000">
            <a:off x="8081193" y="4802590"/>
            <a:ext cx="1061793" cy="915339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 rot="13500000">
            <a:off x="6844123" y="5855302"/>
            <a:ext cx="1061793" cy="915339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72067" y="0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베이스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3" y="4149080"/>
            <a:ext cx="7620000" cy="19621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04" y="968134"/>
            <a:ext cx="4371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1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91880" y="2607654"/>
            <a:ext cx="1951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Q &amp; A</a:t>
            </a:r>
            <a:endParaRPr lang="ko-KR" altLang="en-US" sz="6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9233" y="116632"/>
            <a:ext cx="276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클라이언트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64" y="1947417"/>
            <a:ext cx="5833619" cy="4065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30" y="1542564"/>
            <a:ext cx="6739547" cy="3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0549" y="116632"/>
            <a:ext cx="334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Worker</a:t>
            </a:r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클래스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91680" y="94762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받은 프로토콜들을 처리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7" y="937912"/>
            <a:ext cx="6162823" cy="5639123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843808" y="3284984"/>
            <a:ext cx="1944216" cy="28803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4146" y="116632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서버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65" y="1700808"/>
            <a:ext cx="6172200" cy="37338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781918" y="2546330"/>
            <a:ext cx="4660167" cy="45478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4146" y="116632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서버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123728" y="2708920"/>
            <a:ext cx="5256584" cy="2589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/아래쪽 화살표 4"/>
          <p:cNvSpPr/>
          <p:nvPr/>
        </p:nvSpPr>
        <p:spPr>
          <a:xfrm>
            <a:off x="2915816" y="4761148"/>
            <a:ext cx="720080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/아래쪽 화살표 14"/>
          <p:cNvSpPr/>
          <p:nvPr/>
        </p:nvSpPr>
        <p:spPr>
          <a:xfrm>
            <a:off x="4283968" y="4789606"/>
            <a:ext cx="720080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/아래쪽 화살표 15"/>
          <p:cNvSpPr/>
          <p:nvPr/>
        </p:nvSpPr>
        <p:spPr>
          <a:xfrm>
            <a:off x="5652120" y="4761148"/>
            <a:ext cx="720080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23963" y="3418200"/>
          <a:ext cx="4056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019">
                  <a:extLst>
                    <a:ext uri="{9D8B030D-6E8A-4147-A177-3AD203B41FA5}">
                      <a16:colId xmlns:a16="http://schemas.microsoft.com/office/drawing/2014/main" val="4256552839"/>
                    </a:ext>
                  </a:extLst>
                </a:gridCol>
                <a:gridCol w="676019">
                  <a:extLst>
                    <a:ext uri="{9D8B030D-6E8A-4147-A177-3AD203B41FA5}">
                      <a16:colId xmlns:a16="http://schemas.microsoft.com/office/drawing/2014/main" val="2749732475"/>
                    </a:ext>
                  </a:extLst>
                </a:gridCol>
                <a:gridCol w="676019">
                  <a:extLst>
                    <a:ext uri="{9D8B030D-6E8A-4147-A177-3AD203B41FA5}">
                      <a16:colId xmlns:a16="http://schemas.microsoft.com/office/drawing/2014/main" val="4005464627"/>
                    </a:ext>
                  </a:extLst>
                </a:gridCol>
                <a:gridCol w="676019">
                  <a:extLst>
                    <a:ext uri="{9D8B030D-6E8A-4147-A177-3AD203B41FA5}">
                      <a16:colId xmlns:a16="http://schemas.microsoft.com/office/drawing/2014/main" val="818395176"/>
                    </a:ext>
                  </a:extLst>
                </a:gridCol>
                <a:gridCol w="676019">
                  <a:extLst>
                    <a:ext uri="{9D8B030D-6E8A-4147-A177-3AD203B41FA5}">
                      <a16:colId xmlns:a16="http://schemas.microsoft.com/office/drawing/2014/main" val="3254131723"/>
                    </a:ext>
                  </a:extLst>
                </a:gridCol>
                <a:gridCol w="676019">
                  <a:extLst>
                    <a:ext uri="{9D8B030D-6E8A-4147-A177-3AD203B41FA5}">
                      <a16:colId xmlns:a16="http://schemas.microsoft.com/office/drawing/2014/main" val="145248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992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3928" y="30415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&lt;Queue&gt;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2332" y="4581128"/>
            <a:ext cx="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6336" y="5557882"/>
            <a:ext cx="62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4025582" y="4561367"/>
            <a:ext cx="45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5401868" y="4561367"/>
            <a:ext cx="45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00877" y="5557882"/>
            <a:ext cx="62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35612" y="5557882"/>
            <a:ext cx="62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35866" y="5248639"/>
            <a:ext cx="12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&lt;Socket&gt;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52020" y="947629"/>
            <a:ext cx="2340260" cy="1113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04048" y="10666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Worker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8" name="원형 화살표 27"/>
          <p:cNvSpPr/>
          <p:nvPr/>
        </p:nvSpPr>
        <p:spPr>
          <a:xfrm rot="11472567">
            <a:off x="5174917" y="436135"/>
            <a:ext cx="1480919" cy="28734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6422" y="2325896"/>
            <a:ext cx="115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&lt;Server&gt;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2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8625" y="116632"/>
            <a:ext cx="2877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리시버 소켓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49" y="880939"/>
            <a:ext cx="4067175" cy="2495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645024"/>
            <a:ext cx="6134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272" y="116632"/>
            <a:ext cx="17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Worker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78" y="583938"/>
            <a:ext cx="6096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3980" y="116632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List</a:t>
            </a:r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패널 수정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7" y="1076563"/>
            <a:ext cx="7410450" cy="52863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23728" y="5373216"/>
            <a:ext cx="3456384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102</Words>
  <Application>Microsoft Office PowerPoint</Application>
  <PresentationFormat>화면 슬라이드 쇼(4:3)</PresentationFormat>
  <Paragraphs>49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아리따B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58</cp:revision>
  <dcterms:created xsi:type="dcterms:W3CDTF">2014-05-20T02:47:49Z</dcterms:created>
  <dcterms:modified xsi:type="dcterms:W3CDTF">2018-02-08T12:52:58Z</dcterms:modified>
</cp:coreProperties>
</file>