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006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6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1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01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3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1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13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7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6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2B151E-902B-4933-B9D5-08F3A961FE22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7504D2-26EE-4DE2-8691-3C22F003B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7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730F73-B79C-E81B-3113-59D87E254EE1}"/>
              </a:ext>
            </a:extLst>
          </p:cNvPr>
          <p:cNvSpPr txBox="1"/>
          <p:nvPr/>
        </p:nvSpPr>
        <p:spPr>
          <a:xfrm>
            <a:off x="1225485" y="129265"/>
            <a:ext cx="9558780" cy="396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CROP PREDICTION AND CLASSIFICATION SYSTEM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partial Fulfillment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Award of the Degree of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TECHNOLOGY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&amp; ENGINEERING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8AE86-BAD8-219E-3C9A-D14ABF23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38" y="129265"/>
            <a:ext cx="1568524" cy="1669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2BAE49-CAED-89AB-ED33-17E397545FC4}"/>
              </a:ext>
            </a:extLst>
          </p:cNvPr>
          <p:cNvSpPr txBox="1"/>
          <p:nvPr/>
        </p:nvSpPr>
        <p:spPr>
          <a:xfrm>
            <a:off x="710153" y="4493187"/>
            <a:ext cx="10589443" cy="196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                                                                                        SUBMITTED BY:    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PAWAN SEN                                                                                          RAVI KUMAR (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21EAYCS117)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HOD, CSE                                                                                                      AYUSHI KUMARI (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21EAYCS030)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			 B TECH, CSE (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VIII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                                                                                 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9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8FFC2-FE6E-B5D1-F957-30768B86D026}"/>
              </a:ext>
            </a:extLst>
          </p:cNvPr>
          <p:cNvSpPr txBox="1"/>
          <p:nvPr/>
        </p:nvSpPr>
        <p:spPr>
          <a:xfrm>
            <a:off x="386499" y="1395167"/>
            <a:ext cx="9002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Tomato leaf input → Detected: Early Blight (94.3% confidence)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+ rainfall data → Predicted Yield: 4.5 tons/hectare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coordinates → NDVI map with 85% irrigated zones identified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feedback from initial users</a:t>
            </a:r>
          </a:p>
        </p:txBody>
      </p:sp>
    </p:spTree>
    <p:extLst>
      <p:ext uri="{BB962C8B-B14F-4D97-AF65-F5344CB8AC3E}">
        <p14:creationId xmlns:p14="http://schemas.microsoft.com/office/powerpoint/2010/main" val="64649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263A3-37F6-C22B-6FB1-5C9CBE87CC18}"/>
              </a:ext>
            </a:extLst>
          </p:cNvPr>
          <p:cNvSpPr txBox="1"/>
          <p:nvPr/>
        </p:nvSpPr>
        <p:spPr>
          <a:xfrm>
            <a:off x="802849" y="1952920"/>
            <a:ext cx="9002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 affects detection accuracy.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weather/soil data may be unavailable in remote areas.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imagery limited by resolution/cloud cover.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supports only selected crops and diseases.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66815D-F93C-835D-D591-615B08576BDD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8600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REFERENCE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2864C-DB95-E958-2167-6DD04A1A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3" t="19794" r="29427" b="20231"/>
          <a:stretch/>
        </p:blipFill>
        <p:spPr>
          <a:xfrm>
            <a:off x="7909088" y="2479249"/>
            <a:ext cx="2036188" cy="2856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Avatar Male">
                <a:extLst>
                  <a:ext uri="{FF2B5EF4-FFF2-40B4-BE49-F238E27FC236}">
                    <a16:creationId xmlns:a16="http://schemas.microsoft.com/office/drawing/2014/main" id="{8E30A1B7-4EB9-A424-C492-3032E51602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1063517"/>
                  </p:ext>
                </p:extLst>
              </p:nvPr>
            </p:nvGraphicFramePr>
            <p:xfrm>
              <a:off x="9865060" y="1014017"/>
              <a:ext cx="1476142" cy="498079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476142" cy="4980791"/>
                    </a:xfrm>
                    <a:prstGeom prst="rect">
                      <a:avLst/>
                    </a:prstGeom>
                  </am3d:spPr>
                  <am3d:camera>
                    <am3d:pos x="0" y="0" z="516327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2139" d="1000000"/>
                    <am3d:preTrans dx="-29106" dy="-17984947" dz="518690"/>
                    <am3d:scale>
                      <am3d:sx n="1000000" d="1000000"/>
                      <am3d:sy n="1000000" d="1000000"/>
                      <am3d:sz n="1000000" d="1000000"/>
                    </am3d:scale>
                    <am3d:rot ax="254032" ay="-2707869" az="-18020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3045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Avatar Male">
                <a:extLst>
                  <a:ext uri="{FF2B5EF4-FFF2-40B4-BE49-F238E27FC236}">
                    <a16:creationId xmlns:a16="http://schemas.microsoft.com/office/drawing/2014/main" id="{8E30A1B7-4EB9-A424-C492-3032E51602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5060" y="1014017"/>
                <a:ext cx="1476142" cy="498079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C0EA14-33E2-B788-322B-40F11EF0D9B8}"/>
              </a:ext>
            </a:extLst>
          </p:cNvPr>
          <p:cNvSpPr txBox="1"/>
          <p:nvPr/>
        </p:nvSpPr>
        <p:spPr>
          <a:xfrm>
            <a:off x="395926" y="1126133"/>
            <a:ext cx="7051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Ahuja, S., &amp; Kumar, P. (2020). Application of machine learning in agriculture: A survey. Journal of Agricultural Informatics, 11(1), 12–26. https://doi.org/10.17700/jai.2020.11.1.574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Mohanty, S. P., Hughes, D. P.,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Salathé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(2016). Using deep learning for image-based plant disease detection. Frontiers in Plant Science, 7, 1419. https://doi.org/10.3389/fpls.2016.01419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X., &amp; Wang, J. (2022). Big data analytics in agriculture: Opportunities and challenges. Journal of Big Data, 9(1), 67. https://doi.org/10.1186/s40537-022-00655-8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der Heijden, G., &amp; Timmers, L. (2019). Precision agriculture and IoT: Technologies and applications. Springer.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Rustowicz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M., Cheong, R., Wang, S., &amp; Lobell, D. (2019). Semantic segmentation of crop type in Africa: A novel dataset and analysis of deep learning methods. IEEE Conference on Computer Vision and Pattern Recognition Workshops (CVPRW), 2019, 93–100. https://doi.org/10.1109/CVPRW.2019.00018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1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FB34CC-CA94-2E02-1D98-37BDB6840911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AE3AA-CD64-C0EF-A3A4-24D1527E5DF0}"/>
              </a:ext>
            </a:extLst>
          </p:cNvPr>
          <p:cNvSpPr txBox="1"/>
          <p:nvPr/>
        </p:nvSpPr>
        <p:spPr>
          <a:xfrm>
            <a:off x="678729" y="2158738"/>
            <a:ext cx="9624767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Agriculture is a key economic sector in India.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Farmers face issues like unpredictable yield and undetected diseases.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Technology (AI, ML, and Satellite Data) can provide smart solutions.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Our system offers disease detection, yield forecasting, and field classification.</a:t>
            </a:r>
            <a:endParaRPr lang="en-IN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7EE70-B0C6-16F3-E282-4F0B3AFD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32" y="2680059"/>
            <a:ext cx="4752975" cy="4752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69B7B-5892-214D-1B93-800253C2AC98}"/>
              </a:ext>
            </a:extLst>
          </p:cNvPr>
          <p:cNvSpPr txBox="1"/>
          <p:nvPr/>
        </p:nvSpPr>
        <p:spPr>
          <a:xfrm>
            <a:off x="352720" y="1639620"/>
            <a:ext cx="7407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crop diseases using images.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crop yield based on environmental data.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agricultural land using satellite images.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insights and farmer-friendly UI.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7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PS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4E3C2-BAAB-0CD9-AF1E-FC527EB0F77F}"/>
              </a:ext>
            </a:extLst>
          </p:cNvPr>
          <p:cNvSpPr txBox="1"/>
          <p:nvPr/>
        </p:nvSpPr>
        <p:spPr>
          <a:xfrm>
            <a:off x="377072" y="1593130"/>
            <a:ext cx="10529739" cy="380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CNNs are widely used for disease detection (Mohanty et al., 2016).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Regression and XGBoost models are accurate for yield prediction.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Mask R-CNNs enable field-level segmentation in satellite imagery.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systems focus on single features — we offer an integrated solution.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UI Look and Feel is Most </a:t>
            </a:r>
            <a:r>
              <a:rPr lang="en-US" sz="2000" dirty="0" err="1"/>
              <a:t>Importent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2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SYSTEM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36E6-B9A3-A796-A6FC-EB466E55D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73" y="5217736"/>
            <a:ext cx="2946465" cy="1964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C3E23D-940C-1172-1F32-B1494A10941E}"/>
              </a:ext>
            </a:extLst>
          </p:cNvPr>
          <p:cNvSpPr txBox="1"/>
          <p:nvPr/>
        </p:nvSpPr>
        <p:spPr>
          <a:xfrm>
            <a:off x="725863" y="1253765"/>
            <a:ext cx="9464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JavaFX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 (Flask / FastAPI)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CNN (disease), XGBoost (yield), Mask R-CNN (satellite)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+ MongoDB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Deployment: AWS EC2 + Docker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3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METHEDOLOGY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FB465-F143-7F97-959F-2ADB35DB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82919">
            <a:off x="7681488" y="3607904"/>
            <a:ext cx="4996694" cy="2666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5DA6D-81ED-3052-F107-DDCD27D16130}"/>
              </a:ext>
            </a:extLst>
          </p:cNvPr>
          <p:cNvSpPr txBox="1"/>
          <p:nvPr/>
        </p:nvSpPr>
        <p:spPr>
          <a:xfrm>
            <a:off x="452486" y="1960776"/>
            <a:ext cx="9464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Collect crop images, environmental parameters, and satellite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Preprocess and clean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Train ML models using TensorFlow, XGBoost, and PyTorch.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Create REST APIs to serve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Integrate APIs with the Java-based frontend.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899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FEATURES &amp; MODULES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6EB87-995F-48CA-23FA-415469509952}"/>
              </a:ext>
            </a:extLst>
          </p:cNvPr>
          <p:cNvSpPr txBox="1"/>
          <p:nvPr/>
        </p:nvSpPr>
        <p:spPr>
          <a:xfrm>
            <a:off x="612742" y="1939434"/>
            <a:ext cx="95587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Detection Module – Leaf image input → Prediction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Prediction Module – Data input → Predicted yield.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Analysis Module – Field map input → Crop zone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– User records, NDVI graphs, download reports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5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F7AE2C-2EDE-D422-F266-7AB27298C96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A7F9B-A91D-5CD2-A9E2-7467EEFA4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9578">
            <a:off x="337114" y="-180137"/>
            <a:ext cx="2753796" cy="1463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0116A7-D3A5-9CC2-97AC-5C081E51FE02}"/>
              </a:ext>
            </a:extLst>
          </p:cNvPr>
          <p:cNvSpPr txBox="1"/>
          <p:nvPr/>
        </p:nvSpPr>
        <p:spPr>
          <a:xfrm>
            <a:off x="914400" y="1860885"/>
            <a:ext cx="80881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Unit, Integration, System &amp; UAT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Accuracy: 96.4%, XGBoost R²: 0.87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Classification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 under 2 seconds for most predictions.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7E2123-380A-77AA-7041-D1C8D33C9B3F}"/>
              </a:ext>
            </a:extLst>
          </p:cNvPr>
          <p:cNvSpPr/>
          <p:nvPr/>
        </p:nvSpPr>
        <p:spPr>
          <a:xfrm>
            <a:off x="3195687" y="188536"/>
            <a:ext cx="5938886" cy="72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r>
              <a:rPr lang="en-IN" b="1" dirty="0"/>
              <a:t>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5C61B-61E2-C7A8-665A-07EDF6341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319932"/>
            <a:ext cx="4413129" cy="2243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37BCE-27F2-2921-008F-B5D0CFCE8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72" y="1207907"/>
            <a:ext cx="5495827" cy="2709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128BFF-EA39-5B40-B8C9-8BC01FA56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4" y="4112792"/>
            <a:ext cx="5109328" cy="23693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8F59EC-5940-C708-1669-292380458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788" y="4784460"/>
            <a:ext cx="3525625" cy="10260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224317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IT_Presentation_VIIthsem</Template>
  <TotalTime>35</TotalTime>
  <Words>676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Kumar</dc:creator>
  <cp:lastModifiedBy>Ravi Kumar</cp:lastModifiedBy>
  <cp:revision>4</cp:revision>
  <dcterms:created xsi:type="dcterms:W3CDTF">2025-03-29T07:40:17Z</dcterms:created>
  <dcterms:modified xsi:type="dcterms:W3CDTF">2025-04-30T08:45:25Z</dcterms:modified>
</cp:coreProperties>
</file>