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1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80D51C-7003-4516-8CCE-544346A29DBA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319839CC-B79B-435E-B4E2-4E14918AB963}">
      <dgm:prSet phldrT="[Text]"/>
      <dgm:spPr/>
      <dgm:t>
        <a:bodyPr/>
        <a:lstStyle/>
        <a:p>
          <a:r>
            <a:rPr lang="en-CA" dirty="0"/>
            <a:t>Employee</a:t>
          </a:r>
        </a:p>
      </dgm:t>
    </dgm:pt>
    <dgm:pt modelId="{E6C17DEA-FDA5-4898-9037-3B383D255556}" type="parTrans" cxnId="{9BA308D1-50BB-4C5F-ABAF-09DE7E120F9B}">
      <dgm:prSet/>
      <dgm:spPr/>
      <dgm:t>
        <a:bodyPr/>
        <a:lstStyle/>
        <a:p>
          <a:endParaRPr lang="en-CA"/>
        </a:p>
      </dgm:t>
    </dgm:pt>
    <dgm:pt modelId="{37E8A517-C23C-4206-92CE-A5E508877F68}" type="sibTrans" cxnId="{9BA308D1-50BB-4C5F-ABAF-09DE7E120F9B}">
      <dgm:prSet/>
      <dgm:spPr/>
      <dgm:t>
        <a:bodyPr/>
        <a:lstStyle/>
        <a:p>
          <a:endParaRPr lang="en-CA"/>
        </a:p>
      </dgm:t>
    </dgm:pt>
    <dgm:pt modelId="{17BAEA24-E7E8-491A-B7AF-DA332F474FB6}">
      <dgm:prSet phldrT="[Text]"/>
      <dgm:spPr/>
      <dgm:t>
        <a:bodyPr/>
        <a:lstStyle/>
        <a:p>
          <a:r>
            <a:rPr lang="en-CA" dirty="0"/>
            <a:t>Research Office</a:t>
          </a:r>
        </a:p>
      </dgm:t>
    </dgm:pt>
    <dgm:pt modelId="{58FE613B-0383-4F6E-8290-6EC91874DAFF}" type="parTrans" cxnId="{87D4BAB0-5BF3-4C1E-A8DB-E4F7E9C09D90}">
      <dgm:prSet/>
      <dgm:spPr/>
      <dgm:t>
        <a:bodyPr/>
        <a:lstStyle/>
        <a:p>
          <a:endParaRPr lang="en-CA"/>
        </a:p>
      </dgm:t>
    </dgm:pt>
    <dgm:pt modelId="{5861052D-AF46-4852-AE11-CDC067149277}" type="sibTrans" cxnId="{87D4BAB0-5BF3-4C1E-A8DB-E4F7E9C09D90}">
      <dgm:prSet/>
      <dgm:spPr/>
      <dgm:t>
        <a:bodyPr/>
        <a:lstStyle/>
        <a:p>
          <a:endParaRPr lang="en-CA"/>
        </a:p>
      </dgm:t>
    </dgm:pt>
    <dgm:pt modelId="{383FA13F-6AAE-40A6-8E91-5C9B10B8334B}">
      <dgm:prSet phldrT="[Text]"/>
      <dgm:spPr/>
      <dgm:t>
        <a:bodyPr/>
        <a:lstStyle/>
        <a:p>
          <a:r>
            <a:rPr lang="en-CA" dirty="0"/>
            <a:t>Supervisor</a:t>
          </a:r>
        </a:p>
      </dgm:t>
    </dgm:pt>
    <dgm:pt modelId="{AF315498-DD67-41C9-A3DD-204BE5534FF1}" type="parTrans" cxnId="{8EAD6B5A-31ED-48F9-8CB6-100EA8A81595}">
      <dgm:prSet/>
      <dgm:spPr/>
      <dgm:t>
        <a:bodyPr/>
        <a:lstStyle/>
        <a:p>
          <a:endParaRPr lang="en-CA"/>
        </a:p>
      </dgm:t>
    </dgm:pt>
    <dgm:pt modelId="{132FEE95-B4DA-443F-B827-A18D54C07DED}" type="sibTrans" cxnId="{8EAD6B5A-31ED-48F9-8CB6-100EA8A81595}">
      <dgm:prSet/>
      <dgm:spPr/>
      <dgm:t>
        <a:bodyPr/>
        <a:lstStyle/>
        <a:p>
          <a:endParaRPr lang="en-CA"/>
        </a:p>
      </dgm:t>
    </dgm:pt>
    <dgm:pt modelId="{97087827-B527-4138-A4CE-624FF0C6C3FB}">
      <dgm:prSet phldrT="[Text]"/>
      <dgm:spPr/>
      <dgm:t>
        <a:bodyPr/>
        <a:lstStyle/>
        <a:p>
          <a:r>
            <a:rPr lang="en-CA" dirty="0"/>
            <a:t>Research Office</a:t>
          </a:r>
        </a:p>
      </dgm:t>
    </dgm:pt>
    <dgm:pt modelId="{61C7CBD2-F7CD-4A1D-B186-F8BC307B4E40}" type="parTrans" cxnId="{DC399184-F96A-437E-AB8B-35D0D121926D}">
      <dgm:prSet/>
      <dgm:spPr/>
      <dgm:t>
        <a:bodyPr/>
        <a:lstStyle/>
        <a:p>
          <a:endParaRPr lang="en-CA"/>
        </a:p>
      </dgm:t>
    </dgm:pt>
    <dgm:pt modelId="{2AA4F073-4BB6-45CD-8E53-EE533BBE92BB}" type="sibTrans" cxnId="{DC399184-F96A-437E-AB8B-35D0D121926D}">
      <dgm:prSet/>
      <dgm:spPr/>
      <dgm:t>
        <a:bodyPr/>
        <a:lstStyle/>
        <a:p>
          <a:endParaRPr lang="en-CA"/>
        </a:p>
      </dgm:t>
    </dgm:pt>
    <dgm:pt modelId="{7EE636F9-EB65-465B-97BD-6FCFAF997D6B}">
      <dgm:prSet phldrT="[Text]"/>
      <dgm:spPr/>
      <dgm:t>
        <a:bodyPr/>
        <a:lstStyle/>
        <a:p>
          <a:r>
            <a:rPr lang="en-CA" dirty="0"/>
            <a:t>Payroll</a:t>
          </a:r>
        </a:p>
      </dgm:t>
    </dgm:pt>
    <dgm:pt modelId="{CD14765B-0972-4E05-AC50-36B33C301C9D}" type="parTrans" cxnId="{2C8ACCBE-EC83-4918-992A-D2A7A0C4D38A}">
      <dgm:prSet/>
      <dgm:spPr/>
      <dgm:t>
        <a:bodyPr/>
        <a:lstStyle/>
        <a:p>
          <a:endParaRPr lang="en-CA"/>
        </a:p>
      </dgm:t>
    </dgm:pt>
    <dgm:pt modelId="{5125DFF6-C0FB-4702-944E-C7481604E65E}" type="sibTrans" cxnId="{2C8ACCBE-EC83-4918-992A-D2A7A0C4D38A}">
      <dgm:prSet/>
      <dgm:spPr/>
      <dgm:t>
        <a:bodyPr/>
        <a:lstStyle/>
        <a:p>
          <a:endParaRPr lang="en-CA"/>
        </a:p>
      </dgm:t>
    </dgm:pt>
    <dgm:pt modelId="{C1736D0E-4793-42A9-A023-73ED7527D512}" type="pres">
      <dgm:prSet presAssocID="{6180D51C-7003-4516-8CCE-544346A29DBA}" presName="Name0" presStyleCnt="0">
        <dgm:presLayoutVars>
          <dgm:dir/>
          <dgm:resizeHandles val="exact"/>
        </dgm:presLayoutVars>
      </dgm:prSet>
      <dgm:spPr/>
    </dgm:pt>
    <dgm:pt modelId="{C15EE0C7-8932-4C8A-9AC7-22739F40507C}" type="pres">
      <dgm:prSet presAssocID="{319839CC-B79B-435E-B4E2-4E14918AB963}" presName="composite" presStyleCnt="0"/>
      <dgm:spPr/>
    </dgm:pt>
    <dgm:pt modelId="{D13B74ED-AAF2-4B7A-878D-C23034371C5B}" type="pres">
      <dgm:prSet presAssocID="{319839CC-B79B-435E-B4E2-4E14918AB963}" presName="bgChev" presStyleLbl="node1" presStyleIdx="0" presStyleCnt="5"/>
      <dgm:spPr/>
    </dgm:pt>
    <dgm:pt modelId="{94B470AD-86FB-458E-86D0-7E4E7140F49A}" type="pres">
      <dgm:prSet presAssocID="{319839CC-B79B-435E-B4E2-4E14918AB963}" presName="txNode" presStyleLbl="fgAcc1" presStyleIdx="0" presStyleCnt="5">
        <dgm:presLayoutVars>
          <dgm:bulletEnabled val="1"/>
        </dgm:presLayoutVars>
      </dgm:prSet>
      <dgm:spPr/>
    </dgm:pt>
    <dgm:pt modelId="{34FC215F-4C7D-48CA-B694-1BAC57243F66}" type="pres">
      <dgm:prSet presAssocID="{37E8A517-C23C-4206-92CE-A5E508877F68}" presName="compositeSpace" presStyleCnt="0"/>
      <dgm:spPr/>
    </dgm:pt>
    <dgm:pt modelId="{BA6F4E2A-DE65-416B-8370-F0893954FD85}" type="pres">
      <dgm:prSet presAssocID="{17BAEA24-E7E8-491A-B7AF-DA332F474FB6}" presName="composite" presStyleCnt="0"/>
      <dgm:spPr/>
    </dgm:pt>
    <dgm:pt modelId="{1E6CB683-CC50-4AFD-8D9A-02B758E041AC}" type="pres">
      <dgm:prSet presAssocID="{17BAEA24-E7E8-491A-B7AF-DA332F474FB6}" presName="bgChev" presStyleLbl="node1" presStyleIdx="1" presStyleCnt="5"/>
      <dgm:spPr/>
    </dgm:pt>
    <dgm:pt modelId="{90F5A333-6C35-4236-AA49-F429DD944631}" type="pres">
      <dgm:prSet presAssocID="{17BAEA24-E7E8-491A-B7AF-DA332F474FB6}" presName="txNode" presStyleLbl="fgAcc1" presStyleIdx="1" presStyleCnt="5">
        <dgm:presLayoutVars>
          <dgm:bulletEnabled val="1"/>
        </dgm:presLayoutVars>
      </dgm:prSet>
      <dgm:spPr/>
    </dgm:pt>
    <dgm:pt modelId="{E098C80C-4C1F-4596-8108-1BBE2ADBC6C2}" type="pres">
      <dgm:prSet presAssocID="{5861052D-AF46-4852-AE11-CDC067149277}" presName="compositeSpace" presStyleCnt="0"/>
      <dgm:spPr/>
    </dgm:pt>
    <dgm:pt modelId="{583703CD-3543-43EC-807A-6DFBA95F933A}" type="pres">
      <dgm:prSet presAssocID="{383FA13F-6AAE-40A6-8E91-5C9B10B8334B}" presName="composite" presStyleCnt="0"/>
      <dgm:spPr/>
    </dgm:pt>
    <dgm:pt modelId="{A1A64964-BD86-4809-AFD6-1A362E2B1F6F}" type="pres">
      <dgm:prSet presAssocID="{383FA13F-6AAE-40A6-8E91-5C9B10B8334B}" presName="bgChev" presStyleLbl="node1" presStyleIdx="2" presStyleCnt="5"/>
      <dgm:spPr/>
    </dgm:pt>
    <dgm:pt modelId="{EB61E97E-0F90-49F8-9BAC-E11F5529E45E}" type="pres">
      <dgm:prSet presAssocID="{383FA13F-6AAE-40A6-8E91-5C9B10B8334B}" presName="txNode" presStyleLbl="fgAcc1" presStyleIdx="2" presStyleCnt="5">
        <dgm:presLayoutVars>
          <dgm:bulletEnabled val="1"/>
        </dgm:presLayoutVars>
      </dgm:prSet>
      <dgm:spPr/>
    </dgm:pt>
    <dgm:pt modelId="{6C14F9C3-8BAC-406A-9166-8A39CD641690}" type="pres">
      <dgm:prSet presAssocID="{132FEE95-B4DA-443F-B827-A18D54C07DED}" presName="compositeSpace" presStyleCnt="0"/>
      <dgm:spPr/>
    </dgm:pt>
    <dgm:pt modelId="{515202E7-0E09-4729-B7E5-AA2263A46788}" type="pres">
      <dgm:prSet presAssocID="{97087827-B527-4138-A4CE-624FF0C6C3FB}" presName="composite" presStyleCnt="0"/>
      <dgm:spPr/>
    </dgm:pt>
    <dgm:pt modelId="{C6E920E6-D953-4ECB-80EE-4562468EDB89}" type="pres">
      <dgm:prSet presAssocID="{97087827-B527-4138-A4CE-624FF0C6C3FB}" presName="bgChev" presStyleLbl="node1" presStyleIdx="3" presStyleCnt="5"/>
      <dgm:spPr/>
    </dgm:pt>
    <dgm:pt modelId="{752A4C2E-21AB-43BF-A24A-FDD803977C13}" type="pres">
      <dgm:prSet presAssocID="{97087827-B527-4138-A4CE-624FF0C6C3FB}" presName="txNode" presStyleLbl="fgAcc1" presStyleIdx="3" presStyleCnt="5">
        <dgm:presLayoutVars>
          <dgm:bulletEnabled val="1"/>
        </dgm:presLayoutVars>
      </dgm:prSet>
      <dgm:spPr/>
    </dgm:pt>
    <dgm:pt modelId="{D9F2812D-A1E4-4BD9-B776-A8F721E78BF1}" type="pres">
      <dgm:prSet presAssocID="{2AA4F073-4BB6-45CD-8E53-EE533BBE92BB}" presName="compositeSpace" presStyleCnt="0"/>
      <dgm:spPr/>
    </dgm:pt>
    <dgm:pt modelId="{59838EBB-1C05-4C8D-BBFF-7ECD2BBFC4DD}" type="pres">
      <dgm:prSet presAssocID="{7EE636F9-EB65-465B-97BD-6FCFAF997D6B}" presName="composite" presStyleCnt="0"/>
      <dgm:spPr/>
    </dgm:pt>
    <dgm:pt modelId="{B94A74B6-5BFF-4DD7-A2D4-216E0E6E48A9}" type="pres">
      <dgm:prSet presAssocID="{7EE636F9-EB65-465B-97BD-6FCFAF997D6B}" presName="bgChev" presStyleLbl="node1" presStyleIdx="4" presStyleCnt="5"/>
      <dgm:spPr/>
    </dgm:pt>
    <dgm:pt modelId="{288E1A9C-D216-4538-89A8-1AFB3B3B34B1}" type="pres">
      <dgm:prSet presAssocID="{7EE636F9-EB65-465B-97BD-6FCFAF997D6B}" presName="txNode" presStyleLbl="fgAcc1" presStyleIdx="4" presStyleCnt="5">
        <dgm:presLayoutVars>
          <dgm:bulletEnabled val="1"/>
        </dgm:presLayoutVars>
      </dgm:prSet>
      <dgm:spPr/>
    </dgm:pt>
  </dgm:ptLst>
  <dgm:cxnLst>
    <dgm:cxn modelId="{8B1A331F-E98F-412F-AA9C-8A956985A768}" type="presOf" srcId="{383FA13F-6AAE-40A6-8E91-5C9B10B8334B}" destId="{EB61E97E-0F90-49F8-9BAC-E11F5529E45E}" srcOrd="0" destOrd="0" presId="urn:microsoft.com/office/officeart/2005/8/layout/chevronAccent+Icon"/>
    <dgm:cxn modelId="{8F01C04A-34DB-481F-BDE2-77E45D07F699}" type="presOf" srcId="{97087827-B527-4138-A4CE-624FF0C6C3FB}" destId="{752A4C2E-21AB-43BF-A24A-FDD803977C13}" srcOrd="0" destOrd="0" presId="urn:microsoft.com/office/officeart/2005/8/layout/chevronAccent+Icon"/>
    <dgm:cxn modelId="{1A9C0D59-BF6D-48D2-AFE3-8ED6EEC2E3DA}" type="presOf" srcId="{17BAEA24-E7E8-491A-B7AF-DA332F474FB6}" destId="{90F5A333-6C35-4236-AA49-F429DD944631}" srcOrd="0" destOrd="0" presId="urn:microsoft.com/office/officeart/2005/8/layout/chevronAccent+Icon"/>
    <dgm:cxn modelId="{8EAD6B5A-31ED-48F9-8CB6-100EA8A81595}" srcId="{6180D51C-7003-4516-8CCE-544346A29DBA}" destId="{383FA13F-6AAE-40A6-8E91-5C9B10B8334B}" srcOrd="2" destOrd="0" parTransId="{AF315498-DD67-41C9-A3DD-204BE5534FF1}" sibTransId="{132FEE95-B4DA-443F-B827-A18D54C07DED}"/>
    <dgm:cxn modelId="{DC399184-F96A-437E-AB8B-35D0D121926D}" srcId="{6180D51C-7003-4516-8CCE-544346A29DBA}" destId="{97087827-B527-4138-A4CE-624FF0C6C3FB}" srcOrd="3" destOrd="0" parTransId="{61C7CBD2-F7CD-4A1D-B186-F8BC307B4E40}" sibTransId="{2AA4F073-4BB6-45CD-8E53-EE533BBE92BB}"/>
    <dgm:cxn modelId="{43AC2490-C74B-48A8-883B-FA280357F8DB}" type="presOf" srcId="{7EE636F9-EB65-465B-97BD-6FCFAF997D6B}" destId="{288E1A9C-D216-4538-89A8-1AFB3B3B34B1}" srcOrd="0" destOrd="0" presId="urn:microsoft.com/office/officeart/2005/8/layout/chevronAccent+Icon"/>
    <dgm:cxn modelId="{CB572F9F-F363-41E2-8F05-7CA40749766A}" type="presOf" srcId="{6180D51C-7003-4516-8CCE-544346A29DBA}" destId="{C1736D0E-4793-42A9-A023-73ED7527D512}" srcOrd="0" destOrd="0" presId="urn:microsoft.com/office/officeart/2005/8/layout/chevronAccent+Icon"/>
    <dgm:cxn modelId="{87D4BAB0-5BF3-4C1E-A8DB-E4F7E9C09D90}" srcId="{6180D51C-7003-4516-8CCE-544346A29DBA}" destId="{17BAEA24-E7E8-491A-B7AF-DA332F474FB6}" srcOrd="1" destOrd="0" parTransId="{58FE613B-0383-4F6E-8290-6EC91874DAFF}" sibTransId="{5861052D-AF46-4852-AE11-CDC067149277}"/>
    <dgm:cxn modelId="{2C8ACCBE-EC83-4918-992A-D2A7A0C4D38A}" srcId="{6180D51C-7003-4516-8CCE-544346A29DBA}" destId="{7EE636F9-EB65-465B-97BD-6FCFAF997D6B}" srcOrd="4" destOrd="0" parTransId="{CD14765B-0972-4E05-AC50-36B33C301C9D}" sibTransId="{5125DFF6-C0FB-4702-944E-C7481604E65E}"/>
    <dgm:cxn modelId="{9BA308D1-50BB-4C5F-ABAF-09DE7E120F9B}" srcId="{6180D51C-7003-4516-8CCE-544346A29DBA}" destId="{319839CC-B79B-435E-B4E2-4E14918AB963}" srcOrd="0" destOrd="0" parTransId="{E6C17DEA-FDA5-4898-9037-3B383D255556}" sibTransId="{37E8A517-C23C-4206-92CE-A5E508877F68}"/>
    <dgm:cxn modelId="{B7B81BF2-C498-44F1-8DD0-11A543701F77}" type="presOf" srcId="{319839CC-B79B-435E-B4E2-4E14918AB963}" destId="{94B470AD-86FB-458E-86D0-7E4E7140F49A}" srcOrd="0" destOrd="0" presId="urn:microsoft.com/office/officeart/2005/8/layout/chevronAccent+Icon"/>
    <dgm:cxn modelId="{499AC07B-2D33-4C56-8625-DD77B3D4DA2E}" type="presParOf" srcId="{C1736D0E-4793-42A9-A023-73ED7527D512}" destId="{C15EE0C7-8932-4C8A-9AC7-22739F40507C}" srcOrd="0" destOrd="0" presId="urn:microsoft.com/office/officeart/2005/8/layout/chevronAccent+Icon"/>
    <dgm:cxn modelId="{D7B1238E-E6A4-4681-B363-E69F89C0FD14}" type="presParOf" srcId="{C15EE0C7-8932-4C8A-9AC7-22739F40507C}" destId="{D13B74ED-AAF2-4B7A-878D-C23034371C5B}" srcOrd="0" destOrd="0" presId="urn:microsoft.com/office/officeart/2005/8/layout/chevronAccent+Icon"/>
    <dgm:cxn modelId="{61A9CCDA-A7BD-4160-B8F3-A03899FFD25D}" type="presParOf" srcId="{C15EE0C7-8932-4C8A-9AC7-22739F40507C}" destId="{94B470AD-86FB-458E-86D0-7E4E7140F49A}" srcOrd="1" destOrd="0" presId="urn:microsoft.com/office/officeart/2005/8/layout/chevronAccent+Icon"/>
    <dgm:cxn modelId="{A9C2DE05-72F8-4C6E-B1AE-0B8FA6D6A370}" type="presParOf" srcId="{C1736D0E-4793-42A9-A023-73ED7527D512}" destId="{34FC215F-4C7D-48CA-B694-1BAC57243F66}" srcOrd="1" destOrd="0" presId="urn:microsoft.com/office/officeart/2005/8/layout/chevronAccent+Icon"/>
    <dgm:cxn modelId="{4BA2899F-5236-419D-B830-785EAE83669A}" type="presParOf" srcId="{C1736D0E-4793-42A9-A023-73ED7527D512}" destId="{BA6F4E2A-DE65-416B-8370-F0893954FD85}" srcOrd="2" destOrd="0" presId="urn:microsoft.com/office/officeart/2005/8/layout/chevronAccent+Icon"/>
    <dgm:cxn modelId="{5BAA31CA-DAFE-4750-8E55-8F72AD797B45}" type="presParOf" srcId="{BA6F4E2A-DE65-416B-8370-F0893954FD85}" destId="{1E6CB683-CC50-4AFD-8D9A-02B758E041AC}" srcOrd="0" destOrd="0" presId="urn:microsoft.com/office/officeart/2005/8/layout/chevronAccent+Icon"/>
    <dgm:cxn modelId="{CCE59425-C5F0-49B2-A954-5B4EE9825F6C}" type="presParOf" srcId="{BA6F4E2A-DE65-416B-8370-F0893954FD85}" destId="{90F5A333-6C35-4236-AA49-F429DD944631}" srcOrd="1" destOrd="0" presId="urn:microsoft.com/office/officeart/2005/8/layout/chevronAccent+Icon"/>
    <dgm:cxn modelId="{695A9943-19CC-4206-827D-79244157B9AB}" type="presParOf" srcId="{C1736D0E-4793-42A9-A023-73ED7527D512}" destId="{E098C80C-4C1F-4596-8108-1BBE2ADBC6C2}" srcOrd="3" destOrd="0" presId="urn:microsoft.com/office/officeart/2005/8/layout/chevronAccent+Icon"/>
    <dgm:cxn modelId="{4C71271D-979A-4AB9-AD13-01D97608F9E9}" type="presParOf" srcId="{C1736D0E-4793-42A9-A023-73ED7527D512}" destId="{583703CD-3543-43EC-807A-6DFBA95F933A}" srcOrd="4" destOrd="0" presId="urn:microsoft.com/office/officeart/2005/8/layout/chevronAccent+Icon"/>
    <dgm:cxn modelId="{E5851D2F-DF57-427E-BD00-14FBCE873AA1}" type="presParOf" srcId="{583703CD-3543-43EC-807A-6DFBA95F933A}" destId="{A1A64964-BD86-4809-AFD6-1A362E2B1F6F}" srcOrd="0" destOrd="0" presId="urn:microsoft.com/office/officeart/2005/8/layout/chevronAccent+Icon"/>
    <dgm:cxn modelId="{171C6297-275F-4627-9D4D-2BA4E91B14DA}" type="presParOf" srcId="{583703CD-3543-43EC-807A-6DFBA95F933A}" destId="{EB61E97E-0F90-49F8-9BAC-E11F5529E45E}" srcOrd="1" destOrd="0" presId="urn:microsoft.com/office/officeart/2005/8/layout/chevronAccent+Icon"/>
    <dgm:cxn modelId="{CF83E358-5835-4D58-B19F-EB3AEA3852D2}" type="presParOf" srcId="{C1736D0E-4793-42A9-A023-73ED7527D512}" destId="{6C14F9C3-8BAC-406A-9166-8A39CD641690}" srcOrd="5" destOrd="0" presId="urn:microsoft.com/office/officeart/2005/8/layout/chevronAccent+Icon"/>
    <dgm:cxn modelId="{EE1E3735-5216-4C97-B753-A9E907EF9D3E}" type="presParOf" srcId="{C1736D0E-4793-42A9-A023-73ED7527D512}" destId="{515202E7-0E09-4729-B7E5-AA2263A46788}" srcOrd="6" destOrd="0" presId="urn:microsoft.com/office/officeart/2005/8/layout/chevronAccent+Icon"/>
    <dgm:cxn modelId="{F50C62C0-78C2-4D87-97B3-127CE6103E6D}" type="presParOf" srcId="{515202E7-0E09-4729-B7E5-AA2263A46788}" destId="{C6E920E6-D953-4ECB-80EE-4562468EDB89}" srcOrd="0" destOrd="0" presId="urn:microsoft.com/office/officeart/2005/8/layout/chevronAccent+Icon"/>
    <dgm:cxn modelId="{A557E239-6233-4806-BD83-5A9B01EAE80A}" type="presParOf" srcId="{515202E7-0E09-4729-B7E5-AA2263A46788}" destId="{752A4C2E-21AB-43BF-A24A-FDD803977C13}" srcOrd="1" destOrd="0" presId="urn:microsoft.com/office/officeart/2005/8/layout/chevronAccent+Icon"/>
    <dgm:cxn modelId="{6F465120-7195-475F-8E05-2F64F9B65219}" type="presParOf" srcId="{C1736D0E-4793-42A9-A023-73ED7527D512}" destId="{D9F2812D-A1E4-4BD9-B776-A8F721E78BF1}" srcOrd="7" destOrd="0" presId="urn:microsoft.com/office/officeart/2005/8/layout/chevronAccent+Icon"/>
    <dgm:cxn modelId="{CE352A7F-E296-464D-AD73-83FE57F5A8B3}" type="presParOf" srcId="{C1736D0E-4793-42A9-A023-73ED7527D512}" destId="{59838EBB-1C05-4C8D-BBFF-7ECD2BBFC4DD}" srcOrd="8" destOrd="0" presId="urn:microsoft.com/office/officeart/2005/8/layout/chevronAccent+Icon"/>
    <dgm:cxn modelId="{FD7BFAB8-2101-4208-8B8B-067B38040574}" type="presParOf" srcId="{59838EBB-1C05-4C8D-BBFF-7ECD2BBFC4DD}" destId="{B94A74B6-5BFF-4DD7-A2D4-216E0E6E48A9}" srcOrd="0" destOrd="0" presId="urn:microsoft.com/office/officeart/2005/8/layout/chevronAccent+Icon"/>
    <dgm:cxn modelId="{20AC6428-3287-44BB-A097-672E47D5BF5F}" type="presParOf" srcId="{59838EBB-1C05-4C8D-BBFF-7ECD2BBFC4DD}" destId="{288E1A9C-D216-4538-89A8-1AFB3B3B34B1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B74ED-AAF2-4B7A-878D-C23034371C5B}">
      <dsp:nvSpPr>
        <dsp:cNvPr id="0" name=""/>
        <dsp:cNvSpPr/>
      </dsp:nvSpPr>
      <dsp:spPr>
        <a:xfrm>
          <a:off x="1725" y="1551804"/>
          <a:ext cx="1931223" cy="74545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470AD-86FB-458E-86D0-7E4E7140F49A}">
      <dsp:nvSpPr>
        <dsp:cNvPr id="0" name=""/>
        <dsp:cNvSpPr/>
      </dsp:nvSpPr>
      <dsp:spPr>
        <a:xfrm>
          <a:off x="516718" y="1738167"/>
          <a:ext cx="1630810" cy="7454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Employee</a:t>
          </a:r>
        </a:p>
      </dsp:txBody>
      <dsp:txXfrm>
        <a:off x="538552" y="1760001"/>
        <a:ext cx="1587142" cy="701784"/>
      </dsp:txXfrm>
    </dsp:sp>
    <dsp:sp modelId="{1E6CB683-CC50-4AFD-8D9A-02B758E041AC}">
      <dsp:nvSpPr>
        <dsp:cNvPr id="0" name=""/>
        <dsp:cNvSpPr/>
      </dsp:nvSpPr>
      <dsp:spPr>
        <a:xfrm>
          <a:off x="2207611" y="1551804"/>
          <a:ext cx="1931223" cy="74545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5A333-6C35-4236-AA49-F429DD944631}">
      <dsp:nvSpPr>
        <dsp:cNvPr id="0" name=""/>
        <dsp:cNvSpPr/>
      </dsp:nvSpPr>
      <dsp:spPr>
        <a:xfrm>
          <a:off x="2722604" y="1738167"/>
          <a:ext cx="1630810" cy="7454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Research Office</a:t>
          </a:r>
        </a:p>
      </dsp:txBody>
      <dsp:txXfrm>
        <a:off x="2744438" y="1760001"/>
        <a:ext cx="1587142" cy="701784"/>
      </dsp:txXfrm>
    </dsp:sp>
    <dsp:sp modelId="{A1A64964-BD86-4809-AFD6-1A362E2B1F6F}">
      <dsp:nvSpPr>
        <dsp:cNvPr id="0" name=""/>
        <dsp:cNvSpPr/>
      </dsp:nvSpPr>
      <dsp:spPr>
        <a:xfrm>
          <a:off x="4413498" y="1551804"/>
          <a:ext cx="1931223" cy="74545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1E97E-0F90-49F8-9BAC-E11F5529E45E}">
      <dsp:nvSpPr>
        <dsp:cNvPr id="0" name=""/>
        <dsp:cNvSpPr/>
      </dsp:nvSpPr>
      <dsp:spPr>
        <a:xfrm>
          <a:off x="4928490" y="1738167"/>
          <a:ext cx="1630810" cy="7454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Supervisor</a:t>
          </a:r>
        </a:p>
      </dsp:txBody>
      <dsp:txXfrm>
        <a:off x="4950324" y="1760001"/>
        <a:ext cx="1587142" cy="701784"/>
      </dsp:txXfrm>
    </dsp:sp>
    <dsp:sp modelId="{C6E920E6-D953-4ECB-80EE-4562468EDB89}">
      <dsp:nvSpPr>
        <dsp:cNvPr id="0" name=""/>
        <dsp:cNvSpPr/>
      </dsp:nvSpPr>
      <dsp:spPr>
        <a:xfrm>
          <a:off x="6619384" y="1551804"/>
          <a:ext cx="1931223" cy="74545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A4C2E-21AB-43BF-A24A-FDD803977C13}">
      <dsp:nvSpPr>
        <dsp:cNvPr id="0" name=""/>
        <dsp:cNvSpPr/>
      </dsp:nvSpPr>
      <dsp:spPr>
        <a:xfrm>
          <a:off x="7134377" y="1738167"/>
          <a:ext cx="1630810" cy="7454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Research Office</a:t>
          </a:r>
        </a:p>
      </dsp:txBody>
      <dsp:txXfrm>
        <a:off x="7156211" y="1760001"/>
        <a:ext cx="1587142" cy="701784"/>
      </dsp:txXfrm>
    </dsp:sp>
    <dsp:sp modelId="{B94A74B6-5BFF-4DD7-A2D4-216E0E6E48A9}">
      <dsp:nvSpPr>
        <dsp:cNvPr id="0" name=""/>
        <dsp:cNvSpPr/>
      </dsp:nvSpPr>
      <dsp:spPr>
        <a:xfrm>
          <a:off x="8825270" y="1551804"/>
          <a:ext cx="1931223" cy="74545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E1A9C-D216-4538-89A8-1AFB3B3B34B1}">
      <dsp:nvSpPr>
        <dsp:cNvPr id="0" name=""/>
        <dsp:cNvSpPr/>
      </dsp:nvSpPr>
      <dsp:spPr>
        <a:xfrm>
          <a:off x="9340263" y="1738167"/>
          <a:ext cx="1630810" cy="7454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Payroll</a:t>
          </a:r>
        </a:p>
      </dsp:txBody>
      <dsp:txXfrm>
        <a:off x="9362097" y="1760001"/>
        <a:ext cx="1587142" cy="701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7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1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6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2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5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0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1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9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7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9C8F5-DB4E-DC8C-2A4A-319027D0A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r>
              <a:rPr lang="en-CA" sz="5000" dirty="0"/>
              <a:t>Time Sheet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B8071-E94A-08CA-4B32-2DAD03645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3901736" cy="2240529"/>
          </a:xfrm>
        </p:spPr>
        <p:txBody>
          <a:bodyPr>
            <a:normAutofit/>
          </a:bodyPr>
          <a:lstStyle/>
          <a:p>
            <a:r>
              <a:rPr lang="en-CA" dirty="0"/>
              <a:t>TEAM</a:t>
            </a:r>
          </a:p>
          <a:p>
            <a:r>
              <a:rPr lang="en-CA" dirty="0"/>
              <a:t>Dan, Alex, </a:t>
            </a:r>
            <a:r>
              <a:rPr lang="en-CA" dirty="0" err="1"/>
              <a:t>Jenille</a:t>
            </a:r>
            <a:r>
              <a:rPr lang="en-CA" dirty="0"/>
              <a:t>, Jax, Zac, Joe</a:t>
            </a:r>
          </a:p>
        </p:txBody>
      </p:sp>
      <p:pic>
        <p:nvPicPr>
          <p:cNvPr id="17" name="Picture 16" descr="A blue and yellow lines&#10;&#10;Description automatically generated">
            <a:extLst>
              <a:ext uri="{FF2B5EF4-FFF2-40B4-BE49-F238E27FC236}">
                <a16:creationId xmlns:a16="http://schemas.microsoft.com/office/drawing/2014/main" id="{3CA831B9-F5F8-0289-0919-D63B627242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159" r="9979" b="1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0E8D6A0-24CB-B28F-738F-CAFF67F20BE9}"/>
              </a:ext>
            </a:extLst>
          </p:cNvPr>
          <p:cNvSpPr txBox="1">
            <a:spLocks/>
          </p:cNvSpPr>
          <p:nvPr/>
        </p:nvSpPr>
        <p:spPr>
          <a:xfrm>
            <a:off x="612648" y="5022470"/>
            <a:ext cx="6167071" cy="10523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5000" dirty="0"/>
              <a:t>Ctrl + Alt + </a:t>
            </a:r>
            <a:r>
              <a:rPr lang="en-CA" sz="5000" dirty="0">
                <a:solidFill>
                  <a:srgbClr val="FF0000"/>
                </a:solidFill>
              </a:rPr>
              <a:t>Defeat</a:t>
            </a:r>
          </a:p>
        </p:txBody>
      </p:sp>
    </p:spTree>
    <p:extLst>
      <p:ext uri="{BB962C8B-B14F-4D97-AF65-F5344CB8AC3E}">
        <p14:creationId xmlns:p14="http://schemas.microsoft.com/office/powerpoint/2010/main" val="172820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FFAA-F177-E1C2-3FB1-8E9B51620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025D39-E33D-BFBD-17AF-D8ED316DEA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14903"/>
              </p:ext>
            </p:extLst>
          </p:nvPr>
        </p:nvGraphicFramePr>
        <p:xfrm>
          <a:off x="609600" y="2106613"/>
          <a:ext cx="10972800" cy="403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375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6F98-E95A-18E5-5467-75CB6907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AE8D-89BF-8429-DE20-2DA861123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Sources :</a:t>
            </a:r>
          </a:p>
          <a:p>
            <a:pPr marL="342900" indent="-342900">
              <a:buFontTx/>
              <a:buChar char="-"/>
            </a:pPr>
            <a:r>
              <a:rPr lang="en-CA" dirty="0"/>
              <a:t>Python with some library</a:t>
            </a:r>
          </a:p>
          <a:p>
            <a:pPr marL="342900" indent="-342900">
              <a:buFontTx/>
              <a:buChar char="-"/>
            </a:pPr>
            <a:r>
              <a:rPr lang="en-CA" dirty="0"/>
              <a:t>Java Script</a:t>
            </a:r>
          </a:p>
          <a:p>
            <a:pPr marL="342900" indent="-342900">
              <a:buFontTx/>
              <a:buChar char="-"/>
            </a:pPr>
            <a:r>
              <a:rPr lang="en-CA" dirty="0"/>
              <a:t>Html</a:t>
            </a:r>
          </a:p>
          <a:p>
            <a:pPr marL="342900" indent="-342900">
              <a:buFontTx/>
              <a:buChar char="-"/>
            </a:pPr>
            <a:r>
              <a:rPr lang="en-CA" dirty="0" err="1"/>
              <a:t>Css</a:t>
            </a:r>
            <a:endParaRPr lang="en-CA" dirty="0"/>
          </a:p>
          <a:p>
            <a:pPr marL="342900" indent="-342900">
              <a:buFontTx/>
              <a:buChar char="-"/>
            </a:pPr>
            <a:r>
              <a:rPr lang="en-CA" dirty="0"/>
              <a:t>SQL Server Developer version (Data Storage)</a:t>
            </a:r>
          </a:p>
          <a:p>
            <a:pPr marL="342900" indent="-342900">
              <a:buFontTx/>
              <a:buChar char="-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7198029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DarkSeedLeftStep">
      <a:dk1>
        <a:srgbClr val="000000"/>
      </a:dk1>
      <a:lt1>
        <a:srgbClr val="FFFFFF"/>
      </a:lt1>
      <a:dk2>
        <a:srgbClr val="31321C"/>
      </a:dk2>
      <a:lt2>
        <a:srgbClr val="F0F3F3"/>
      </a:lt2>
      <a:accent1>
        <a:srgbClr val="C34D6A"/>
      </a:accent1>
      <a:accent2>
        <a:srgbClr val="B13B8A"/>
      </a:accent2>
      <a:accent3>
        <a:srgbClr val="B94DC3"/>
      </a:accent3>
      <a:accent4>
        <a:srgbClr val="7B42B4"/>
      </a:accent4>
      <a:accent5>
        <a:srgbClr val="574DC3"/>
      </a:accent5>
      <a:accent6>
        <a:srgbClr val="3B62B1"/>
      </a:accent6>
      <a:hlink>
        <a:srgbClr val="5F3FBF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69</TotalTime>
  <Words>47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Posterama</vt:lpstr>
      <vt:lpstr>SplashVTI</vt:lpstr>
      <vt:lpstr>Time Sheet</vt:lpstr>
      <vt:lpstr>FLOW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Jax Gajjar</dc:creator>
  <cp:lastModifiedBy>Jax Gajjar</cp:lastModifiedBy>
  <cp:revision>4</cp:revision>
  <dcterms:created xsi:type="dcterms:W3CDTF">2025-01-18T15:02:52Z</dcterms:created>
  <dcterms:modified xsi:type="dcterms:W3CDTF">2025-01-18T16:12:49Z</dcterms:modified>
</cp:coreProperties>
</file>