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2F2EB-B344-4F8D-AF45-3FFF613E1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A5524B-D554-4734-9957-7EA368BB9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EF4B21-01C7-4BE7-9C1D-C7542A2B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D6D-855B-40A7-9518-7360B35CDF10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AD9FC3-A0B7-41E4-89D1-85FA5D54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A019D-9BBA-4AE5-A8BF-63699C33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E857-4296-41A2-BBEB-1949809D9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08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E1288-05BC-4806-8CE1-13FD4E1E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075A5D-B8E6-464C-A0DB-B1D58995C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865668-B9DB-485D-BA0C-F21B307D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D6D-855B-40A7-9518-7360B35CDF10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AF784-F770-49A4-8039-9ED8700B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20A93-A529-408A-AE29-574D09E4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E857-4296-41A2-BBEB-1949809D9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94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F5DF05-6254-4AB1-8E56-C47927025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46F06F-4D47-4B4A-9EBD-62CEB58F2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3C3FDF-47BD-4933-AA77-DF5DFE07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D6D-855B-40A7-9518-7360B35CDF10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052C7A-2531-4FA2-8A9F-F9BF1EEC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B4EBFB-2EA9-4DA3-9EB9-113650FD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E857-4296-41A2-BBEB-1949809D9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4F86-54B9-4836-802D-C006CE94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2A80D-4411-4593-9773-271FC4B1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BFA265-0123-4E11-9C2B-1BC6F538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D6D-855B-40A7-9518-7360B35CDF10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A15FDE-2DF7-466F-A12B-FFDB88D8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81C45-5766-4852-A09D-09FF1AD0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E857-4296-41A2-BBEB-1949809D9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31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785DA-B8B2-4D4F-A458-9C0C048D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412E5-95EA-4710-9520-9CEA4FD28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6C20B9-5CC8-412D-81C7-1CD44B5D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D6D-855B-40A7-9518-7360B35CDF10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C4F0E3-DF08-4BD4-AB46-4F037F0A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EEEB1-A918-40FE-8CC3-C3883539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E857-4296-41A2-BBEB-1949809D9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5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EC602-11E2-4C7C-9835-3513C3E9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511AA-F8E1-4992-9B69-7C50217BB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BCDFEF-53B1-4E2D-8310-6F7B0D69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6BA5-8E76-4C83-9A35-FE570622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D6D-855B-40A7-9518-7360B35CDF10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170498-AA8B-4DE6-9E56-95474312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80CD4-D35A-4218-BA3B-B38A620B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E857-4296-41A2-BBEB-1949809D9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98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E8F38-7839-4A72-B1D0-42388AFC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D35B8D-A737-435D-B52E-B3EA50BE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85E126-12F2-4AB6-A223-B3875B1DA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87746F-A052-4A9B-8D6B-7BFC60587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B94495-AD3A-4A6A-B477-283E82471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61F7BB-ECDC-4E1C-9F5B-BD3B8515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D6D-855B-40A7-9518-7360B35CDF10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93AEFD-6989-470F-8B3A-0FB15F0E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118D17-6C69-4ECF-BFC1-08721AFA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E857-4296-41A2-BBEB-1949809D9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190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169B4-EFC1-49BB-B4F3-6540FC11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168955-34D1-403B-B6C1-9205E80C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D6D-855B-40A7-9518-7360B35CDF10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91B16D-B115-4414-9D9C-6EBF32A6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69EE38-EAD6-472E-A438-6ECD9545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E857-4296-41A2-BBEB-1949809D9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16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5AF9E3-EE14-4DB3-8032-DEFB97E0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D6D-855B-40A7-9518-7360B35CDF10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311DC1-03E7-4FA0-ABCE-03A07062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C0CB2-B371-4948-B243-B3CFBE68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E857-4296-41A2-BBEB-1949809D9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3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24A2-E841-4A06-A7E0-A3FF0533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D6798-01AE-4063-B88E-D32D148D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05804D-4120-4607-8E69-B92F08A3F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9A049E-DA2B-4A1F-BF46-F117F450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D6D-855B-40A7-9518-7360B35CDF10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ABFAF-C755-4BE2-8BA1-CEA6A04E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58535C-3F06-4B50-88A3-A6B25206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E857-4296-41A2-BBEB-1949809D9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192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8F7EC-25CF-48DE-A51B-6D4D0A47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602C5C-9418-4173-B775-0E4B394A5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AFBB04-6AF5-40EE-BA44-D5471CAB3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92B655-CE59-4C2D-B557-CBAD7844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D6D-855B-40A7-9518-7360B35CDF10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3A1A04-6272-471D-8001-E67FEA37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2C0E33-6EB9-4433-922C-455B9BBD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E857-4296-41A2-BBEB-1949809D9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82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EFD388-BA43-4F45-90EB-4D93CE1A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BB371A-4AD4-404E-83F3-31BA0BFB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2987B3-9CF1-449F-B78B-1CB1CBEE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9D6D-855B-40A7-9518-7360B35CDF10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3D606-8B0F-4220-8C66-14B3B27A6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79304-322B-430D-B71B-C6C3FA1A1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E857-4296-41A2-BBEB-1949809D9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36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FCCEEB0-CA06-4B4B-B0DE-DB752B32E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0062"/>
            <a:ext cx="9144000" cy="4090737"/>
          </a:xfrm>
        </p:spPr>
        <p:txBody>
          <a:bodyPr>
            <a:noAutofit/>
          </a:bodyPr>
          <a:lstStyle/>
          <a:p>
            <a:r>
              <a:rPr lang="es-CO" sz="2800" dirty="0"/>
              <a:t>DAVID CAMILO SÁNCHEZ MORA</a:t>
            </a:r>
          </a:p>
          <a:p>
            <a:r>
              <a:rPr lang="es-CO" sz="2800" dirty="0"/>
              <a:t>20171678020</a:t>
            </a:r>
          </a:p>
          <a:p>
            <a:r>
              <a:rPr lang="es-CO" sz="2800" dirty="0"/>
              <a:t>FERNEY GIOVANY JEREZ VARGAS</a:t>
            </a:r>
          </a:p>
          <a:p>
            <a:r>
              <a:rPr lang="es-CO" sz="2800" dirty="0"/>
              <a:t>20171678021</a:t>
            </a:r>
          </a:p>
          <a:p>
            <a:endParaRPr lang="es-CO" sz="2800" dirty="0"/>
          </a:p>
          <a:p>
            <a:r>
              <a:rPr lang="es-CO" sz="2800" b="1" dirty="0"/>
              <a:t>ANÁLISIS DE DATOS </a:t>
            </a:r>
            <a:endParaRPr lang="en-GB" sz="2800" dirty="0"/>
          </a:p>
          <a:p>
            <a:r>
              <a:rPr lang="es-CO" sz="2800" b="1" dirty="0"/>
              <a:t>Presentado al docente:</a:t>
            </a:r>
            <a:endParaRPr lang="en-GB" sz="2800" dirty="0"/>
          </a:p>
          <a:p>
            <a:r>
              <a:rPr lang="es-CO" sz="2800" b="1" dirty="0"/>
              <a:t>ANDRÉS MONCADA ESPITIA</a:t>
            </a:r>
            <a:endParaRPr lang="es-CO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5BEB0FA-89F9-408E-862C-A0B2257EE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611"/>
            <a:ext cx="9144000" cy="1909763"/>
          </a:xfrm>
        </p:spPr>
        <p:txBody>
          <a:bodyPr>
            <a:noAutofit/>
          </a:bodyPr>
          <a:lstStyle/>
          <a:p>
            <a:r>
              <a:rPr lang="es-ES" sz="4000" dirty="0"/>
              <a:t>ANÁLISIS DE APROBACIÓN DE CREDITOS BANCARIOS MEDIANTE LA CONSTRUCCIÓN DE UN MODELO DE REGRESIÓN LOGÍSTICA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52379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94B24-FA63-43EC-B011-4DCDEA27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IMPUTAR DATOS FALTANTES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B2B104-16F5-42A0-8DFF-43EC48DA36E3}"/>
              </a:ext>
            </a:extLst>
          </p:cNvPr>
          <p:cNvSpPr/>
          <p:nvPr/>
        </p:nvSpPr>
        <p:spPr>
          <a:xfrm>
            <a:off x="838200" y="2085474"/>
            <a:ext cx="4022558" cy="110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CATEGORICOS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30A8DC-F8D8-4DCF-AEF9-DE0D12903656}"/>
              </a:ext>
            </a:extLst>
          </p:cNvPr>
          <p:cNvSpPr/>
          <p:nvPr/>
        </p:nvSpPr>
        <p:spPr>
          <a:xfrm>
            <a:off x="7178844" y="2085474"/>
            <a:ext cx="4022558" cy="11069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CONTINUOS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9815DFA-B644-4085-B0BB-81E88CA83FE8}"/>
              </a:ext>
            </a:extLst>
          </p:cNvPr>
          <p:cNvSpPr/>
          <p:nvPr/>
        </p:nvSpPr>
        <p:spPr>
          <a:xfrm>
            <a:off x="7178844" y="4114800"/>
            <a:ext cx="4022558" cy="11069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MEDIA DE LA COLUMNA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389154-B647-498A-9668-645FC1CE6A07}"/>
              </a:ext>
            </a:extLst>
          </p:cNvPr>
          <p:cNvSpPr/>
          <p:nvPr/>
        </p:nvSpPr>
        <p:spPr>
          <a:xfrm>
            <a:off x="838200" y="4114800"/>
            <a:ext cx="4022558" cy="110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VALOR MÁS FRECUENTE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0E309CD1-237E-4088-A2A9-2BB62AE57E68}"/>
              </a:ext>
            </a:extLst>
          </p:cNvPr>
          <p:cNvSpPr/>
          <p:nvPr/>
        </p:nvSpPr>
        <p:spPr>
          <a:xfrm>
            <a:off x="2518611" y="3192379"/>
            <a:ext cx="689810" cy="770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B389CD94-A092-4F33-9F1B-100B6775C690}"/>
              </a:ext>
            </a:extLst>
          </p:cNvPr>
          <p:cNvSpPr/>
          <p:nvPr/>
        </p:nvSpPr>
        <p:spPr>
          <a:xfrm>
            <a:off x="8983579" y="3192378"/>
            <a:ext cx="689810" cy="77002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75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EFF9B-4E84-4867-B45D-72AF9B8FDF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51" y="0"/>
            <a:ext cx="8839201" cy="685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6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3785B-3385-47EF-AF22-8EEF56E0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VISUALIZACIÓN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12AFA7-FFF0-487C-BB1F-659D4E486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25" y="1292757"/>
            <a:ext cx="11201150" cy="50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3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EEA8C-1CD9-4EC7-85C5-BBCD3D33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CODIFICACIÓN DATOS CATEGORICOS</a:t>
            </a:r>
          </a:p>
        </p:txBody>
      </p:sp>
      <p:pic>
        <p:nvPicPr>
          <p:cNvPr id="2050" name="Picture 2" descr="Image result for LABEL ENCODER">
            <a:extLst>
              <a:ext uri="{FF2B5EF4-FFF2-40B4-BE49-F238E27FC236}">
                <a16:creationId xmlns:a16="http://schemas.microsoft.com/office/drawing/2014/main" id="{02A2124F-0B55-4F68-9FB4-AC2F7762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769" y="1690688"/>
            <a:ext cx="4958462" cy="431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73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A2F923-5770-458B-BE06-409105F5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7" y="391749"/>
            <a:ext cx="5358918" cy="60745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075F6B0-D1A1-404C-BCDC-EA6AEC873B23}"/>
              </a:ext>
            </a:extLst>
          </p:cNvPr>
          <p:cNvSpPr txBox="1"/>
          <p:nvPr/>
        </p:nvSpPr>
        <p:spPr>
          <a:xfrm>
            <a:off x="6862194" y="2397947"/>
            <a:ext cx="44964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TODOS LOS DATOS AHORA SON DE TIPO NUMERICO</a:t>
            </a:r>
          </a:p>
          <a:p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52203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42C0A-82D7-46DB-AA4B-E34BE95D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NORMALIZACIÓN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5DF79A-5C58-47D0-B689-1EF7C82E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1" y="1870189"/>
            <a:ext cx="11935017" cy="302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6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28306-29F5-4013-A20B-4A20815C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CLASIFICACIÓN – REGRESION LOGISTICA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C2F6BA5-B1C2-4CE6-AC54-12653B964998}"/>
              </a:ext>
            </a:extLst>
          </p:cNvPr>
          <p:cNvSpPr/>
          <p:nvPr/>
        </p:nvSpPr>
        <p:spPr>
          <a:xfrm>
            <a:off x="838200" y="3166537"/>
            <a:ext cx="2859946" cy="170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CONJUNTO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A38AFD-E8FD-48F5-BB6B-25F1EB68C165}"/>
              </a:ext>
            </a:extLst>
          </p:cNvPr>
          <p:cNvSpPr/>
          <p:nvPr/>
        </p:nvSpPr>
        <p:spPr>
          <a:xfrm>
            <a:off x="4421697" y="2013357"/>
            <a:ext cx="2859946" cy="170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DATOS DE ENTRENAMIENTO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59F9713-4004-4236-A76B-C74126676326}"/>
              </a:ext>
            </a:extLst>
          </p:cNvPr>
          <p:cNvSpPr/>
          <p:nvPr/>
        </p:nvSpPr>
        <p:spPr>
          <a:xfrm>
            <a:off x="4462943" y="4412302"/>
            <a:ext cx="2859946" cy="170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DATOS</a:t>
            </a:r>
          </a:p>
          <a:p>
            <a:pPr algn="ctr"/>
            <a:r>
              <a:rPr lang="es-CO" sz="2400" dirty="0"/>
              <a:t>DE PRUEBA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93CAC0-D63A-4BB7-995F-95CBB363A1A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98146" y="2863791"/>
            <a:ext cx="723551" cy="115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8420BA1-684F-4E53-8D74-102EF8F8A29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98146" y="4016971"/>
            <a:ext cx="764797" cy="124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BEBD8A5-358F-4709-A1B9-2037A7A1F187}"/>
              </a:ext>
            </a:extLst>
          </p:cNvPr>
          <p:cNvSpPr txBox="1"/>
          <p:nvPr/>
        </p:nvSpPr>
        <p:spPr>
          <a:xfrm>
            <a:off x="8087686" y="3070193"/>
            <a:ext cx="3145171" cy="1569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PUNTAJE</a:t>
            </a:r>
          </a:p>
          <a:p>
            <a:pPr algn="ctr"/>
            <a:endParaRPr lang="es-CO" sz="3200" dirty="0"/>
          </a:p>
          <a:p>
            <a:pPr algn="ctr"/>
            <a:r>
              <a:rPr lang="es-CO" sz="3200" dirty="0"/>
              <a:t>0.8634361234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A914FC8-E399-4B27-9A09-2B5001417B5C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7281643" y="2863791"/>
            <a:ext cx="806043" cy="99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79F2CC1-E46F-4007-A09F-C516DBA3E46B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7322889" y="3855023"/>
            <a:ext cx="764797" cy="140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8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24058-A330-4447-868D-09B3CC80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PERSPECTIVA DEL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9EB2C-B43D-40F5-A773-DB976BFE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bancos reciben muchas solicitudes para tarjetas de crédito. Muchas de esas solicitudes son denegadas por diferentes razones. </a:t>
            </a:r>
            <a:endParaRPr lang="en-GB" dirty="0"/>
          </a:p>
          <a:p>
            <a:r>
              <a:rPr lang="es-ES" dirty="0"/>
              <a:t>Analizar manualmente cada aplicación puede ser una tarea que consume mucho tiempo, así que automatizar esta tarea otorgaría ganancias de tiempo y dinero a los bancos.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553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4C456-978F-458E-B0BA-F955534A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9DC529-961B-4CC5-95F6-22370B3D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Mediante la construcción de un modelo de </a:t>
            </a:r>
            <a:r>
              <a:rPr lang="es-CO" u="sng" dirty="0"/>
              <a:t>regresión logística</a:t>
            </a:r>
            <a:r>
              <a:rPr lang="es-CO" dirty="0"/>
              <a:t>, analizar el conjunto de datos llamado “Aprobación de crédito” del repositorio UCI (</a:t>
            </a:r>
            <a:r>
              <a:rPr lang="es-CO" u="sng" dirty="0"/>
              <a:t>http://archive.ics.uci.edu/ml/datasets/credit+approval</a:t>
            </a:r>
            <a:r>
              <a:rPr lang="es-CO" dirty="0"/>
              <a:t>), para predecir si una solicitud de crédito a un banco va a ser aprobada o denegada.</a:t>
            </a:r>
            <a:endParaRPr lang="en-GB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692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DF7C9-9A01-4BF6-BA1C-673B4F27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 ESPECIFICOS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56A9E-438E-4B25-8A76-5B98BF266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PREPROCESAMIENTO DE DATOS</a:t>
            </a:r>
          </a:p>
          <a:p>
            <a:pPr lvl="0"/>
            <a:r>
              <a:rPr lang="en-GB" dirty="0"/>
              <a:t>VISUALIZACIÓN DE DATOS</a:t>
            </a:r>
          </a:p>
          <a:p>
            <a:pPr lvl="0"/>
            <a:r>
              <a:rPr lang="en-GB" dirty="0"/>
              <a:t>PREPARACIÓN DE DATOS PARA ENTRENAMIENTO DE MODELO</a:t>
            </a:r>
          </a:p>
          <a:p>
            <a:pPr lvl="0"/>
            <a:r>
              <a:rPr lang="en-GB" dirty="0"/>
              <a:t>CONSTRUCCION DEL MODELO</a:t>
            </a:r>
          </a:p>
          <a:p>
            <a:pPr lvl="0"/>
            <a:r>
              <a:rPr lang="es-CO" dirty="0"/>
              <a:t>REALIZAR PREDICCIONES Y EVALUAR LOS RESULTADOS DEL MODELO</a:t>
            </a:r>
            <a:endParaRPr lang="en-GB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07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ACBB-14D7-4C24-9BF8-070B3E3B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VARIABLES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63EE258-9C3A-41D4-BC58-A28448AE1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854953"/>
              </p:ext>
            </p:extLst>
          </p:nvPr>
        </p:nvGraphicFramePr>
        <p:xfrm>
          <a:off x="838200" y="1690688"/>
          <a:ext cx="10515600" cy="4427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286669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90485338"/>
                    </a:ext>
                  </a:extLst>
                </a:gridCol>
              </a:tblGrid>
              <a:tr h="4919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Características  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Variados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735590"/>
                  </a:ext>
                </a:extLst>
              </a:tr>
              <a:tr h="4919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Numero de registros: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690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794368"/>
                  </a:ext>
                </a:extLst>
              </a:tr>
              <a:tr h="4919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Área: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Financiera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208870"/>
                  </a:ext>
                </a:extLst>
              </a:tr>
              <a:tr h="9839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Características: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Categóricos, Números enteros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3495733"/>
                  </a:ext>
                </a:extLst>
              </a:tr>
              <a:tr h="4919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Numero de atributos: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15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8529570"/>
                  </a:ext>
                </a:extLst>
              </a:tr>
              <a:tr h="4919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Fecha de donación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N/A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8646498"/>
                  </a:ext>
                </a:extLst>
              </a:tr>
              <a:tr h="4919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Tareas asociadas: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Clasificación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975218"/>
                  </a:ext>
                </a:extLst>
              </a:tr>
              <a:tr h="4919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>
                          <a:effectLst/>
                        </a:rPr>
                        <a:t>¿Datos faltantes?</a:t>
                      </a:r>
                      <a:endParaRPr lang="en-GB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800" dirty="0">
                          <a:effectLst/>
                        </a:rPr>
                        <a:t>Si</a:t>
                      </a:r>
                      <a:endParaRPr lang="en-GB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21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75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7A00A03-52AF-449C-ADF6-87A7516D62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292" y="0"/>
            <a:ext cx="10895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FAB4C2-B581-408C-9B4C-3AAF2DC98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63" y="850963"/>
            <a:ext cx="6940218" cy="58385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5DA8062-C154-4240-B5F2-DEADC5E8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4" y="168441"/>
            <a:ext cx="4111041" cy="8303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A0C011F-77A0-4DC3-A9E8-23727088ABBD}"/>
              </a:ext>
            </a:extLst>
          </p:cNvPr>
          <p:cNvSpPr txBox="1"/>
          <p:nvPr/>
        </p:nvSpPr>
        <p:spPr>
          <a:xfrm>
            <a:off x="7154781" y="1305341"/>
            <a:ext cx="44757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689 observaciones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16 atributos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3 tipos de datos float64, int64 y </a:t>
            </a:r>
            <a:r>
              <a:rPr lang="es-ES" sz="2800" dirty="0" err="1"/>
              <a:t>object</a:t>
            </a:r>
            <a:endParaRPr lang="es-ES" sz="2800" dirty="0"/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no hay datos nulos en ningún atributo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11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553E2-0FEB-4A7A-B812-90389B09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IDENTIFICAR VALORES NULOS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5EA3B26-8855-4B1C-8739-A810B840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0899"/>
            <a:ext cx="9331744" cy="50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5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CB8A1-F000-4234-B8E3-5DD74FEA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0"/>
            <a:ext cx="10515600" cy="1325563"/>
          </a:xfrm>
        </p:spPr>
        <p:txBody>
          <a:bodyPr/>
          <a:lstStyle/>
          <a:p>
            <a:r>
              <a:rPr lang="es-CO" dirty="0"/>
              <a:t>GRAFICA VALORES NULOS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37EACE-AA14-4A56-9D77-676C68E97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154"/>
            <a:ext cx="12192000" cy="51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4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270</Words>
  <Application>Microsoft Office PowerPoint</Application>
  <PresentationFormat>Panorámica</PresentationFormat>
  <Paragraphs>63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ANÁLISIS DE APROBACIÓN DE CREDITOS BANCARIOS MEDIANTE LA CONSTRUCCIÓN DE UN MODELO DE REGRESIÓN LOGÍSTICA</vt:lpstr>
      <vt:lpstr>PERSPECTIVA DEL NEGOCIO</vt:lpstr>
      <vt:lpstr>OBJETIVOS GENERAL</vt:lpstr>
      <vt:lpstr>OBJETIVOS ESPECIFICOS</vt:lpstr>
      <vt:lpstr>VARIABLES</vt:lpstr>
      <vt:lpstr>Presentación de PowerPoint</vt:lpstr>
      <vt:lpstr>Presentación de PowerPoint</vt:lpstr>
      <vt:lpstr>IDENTIFICAR VALORES NULOS</vt:lpstr>
      <vt:lpstr>GRAFICA VALORES NULOS</vt:lpstr>
      <vt:lpstr>IMPUTAR DATOS FALTANTES</vt:lpstr>
      <vt:lpstr>Presentación de PowerPoint</vt:lpstr>
      <vt:lpstr>VISUALIZACIÓN</vt:lpstr>
      <vt:lpstr>CODIFICACIÓN DATOS CATEGORICOS</vt:lpstr>
      <vt:lpstr>Presentación de PowerPoint</vt:lpstr>
      <vt:lpstr>NORMALIZACIÓN</vt:lpstr>
      <vt:lpstr>CLASIFICACIÓN – REGRESION LOGISTICA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APROBACIÓN DE CREDITOS BANCARIOS MEDIANTE LA CONSTRUCCIÓN DE UN MODELO DE REGRESIÓN LOGÍSTICA</dc:title>
  <dc:creator>David</dc:creator>
  <cp:lastModifiedBy>David</cp:lastModifiedBy>
  <cp:revision>6</cp:revision>
  <dcterms:created xsi:type="dcterms:W3CDTF">2019-02-24T06:15:26Z</dcterms:created>
  <dcterms:modified xsi:type="dcterms:W3CDTF">2019-02-24T07:07:15Z</dcterms:modified>
</cp:coreProperties>
</file>