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7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1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308F5AE-DB96-44A6-BA6E-E12860072B7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98E0D0-5408-44A1-9815-C52B9D4512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0B5601-C13E-49CD-B711-ECAA587ED43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3051A9-0AB7-46FB-844A-A64410F0C8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750" spc="-1" strike="noStrike">
                <a:latin typeface="Arial"/>
              </a:rPr>
              <a:t>Click to edit the title text format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latin typeface="Arial"/>
              </a:rPr>
              <a:t>Click to edit the outline text format</a:t>
            </a:r>
            <a:endParaRPr b="0" lang="en-US" sz="2910" spc="-1" strike="noStrike"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latin typeface="Arial"/>
              </a:rPr>
              <a:t>Second Outline Level</a:t>
            </a:r>
            <a:endParaRPr b="0" lang="en-US" sz="2540" spc="-1" strike="noStrike"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latin typeface="Arial"/>
              </a:rPr>
              <a:t>Third Outline Level</a:t>
            </a:r>
            <a:endParaRPr b="0" lang="en-US" sz="2180" spc="-1" strike="noStrike"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latin typeface="Arial"/>
              </a:rPr>
              <a:t>Fourth Outline Level</a:t>
            </a:r>
            <a:endParaRPr b="0" lang="en-US" sz="1820" spc="-1" strike="noStrike"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Fifth Outline Level</a:t>
            </a:r>
            <a:endParaRPr b="0" lang="en-US" sz="1820" spc="-1" strike="noStrike">
              <a:latin typeface="Arial"/>
            </a:endParaRPr>
          </a:p>
          <a:p>
            <a:pPr lvl="5" marL="2592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Sixth Outline Level</a:t>
            </a:r>
            <a:endParaRPr b="0" lang="en-US" sz="1820" spc="-1" strike="noStrike">
              <a:latin typeface="Arial"/>
            </a:endParaRPr>
          </a:p>
          <a:p>
            <a:pPr lvl="6" marL="3024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Seventh Outline Level</a:t>
            </a:r>
            <a:endParaRPr b="0" lang="en-US" sz="182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1267131-7657-4A9F-8C1D-B38AA419B24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2FC195-B173-4AF7-A7D3-CC34A31846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.org/2003/01/geo/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chema.org/Place" TargetMode="External"/><Relationship Id="rId2" Type="http://schemas.openxmlformats.org/officeDocument/2006/relationships/hyperlink" Target="http://schema.org/Place" TargetMode="External"/><Relationship Id="rId3" Type="http://schemas.openxmlformats.org/officeDocument/2006/relationships/hyperlink" Target="http://schema.org/Place" TargetMode="External"/><Relationship Id="rId4" Type="http://schemas.openxmlformats.org/officeDocument/2006/relationships/hyperlink" Target="http://dbpedia.org/ontology/Place" TargetMode="External"/><Relationship Id="rId5" Type="http://schemas.openxmlformats.org/officeDocument/2006/relationships/hyperlink" Target="http://schema.org/Place" TargetMode="External"/><Relationship Id="rId6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Tourist Guide Project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Esena Aliaj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Southwick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RDF Schema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DBpedia vocabulary (in RDFS)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W3c standard geo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https://www.w3.org/2003/01/geo/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rot="10800000">
            <a:off x="1668960" y="320040"/>
            <a:ext cx="7571520" cy="3365640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342360" y="5461200"/>
            <a:ext cx="10801440" cy="1298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5461560" y="1857600"/>
            <a:ext cx="1139400" cy="6228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6547680" y="1643760"/>
            <a:ext cx="1202040" cy="4068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4919040" y="1389960"/>
            <a:ext cx="1237320" cy="4748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3315960" y="1483560"/>
            <a:ext cx="1314000" cy="48528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8271360" y="34610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2473920" y="31028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928800" y="296352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4667760" y="3665160"/>
            <a:ext cx="1372680" cy="6930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9741600" y="607356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411840" y="59918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>
            <a:off x="8284320" y="607356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6817680" y="607356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5296320" y="610200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6"/>
          <p:cNvSpPr/>
          <p:nvPr/>
        </p:nvSpPr>
        <p:spPr>
          <a:xfrm>
            <a:off x="3693960" y="613080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7"/>
          <p:cNvSpPr/>
          <p:nvPr/>
        </p:nvSpPr>
        <p:spPr>
          <a:xfrm>
            <a:off x="1999080" y="608256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342360" y="613008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Historic Place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8132040" y="617472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Garden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7017480" y="6073560"/>
            <a:ext cx="1633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World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Heritage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5279400" y="625140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Wine Region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22"/>
          <p:cNvSpPr/>
          <p:nvPr/>
        </p:nvSpPr>
        <p:spPr>
          <a:xfrm>
            <a:off x="3512520" y="62247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3"/>
          <p:cNvSpPr/>
          <p:nvPr/>
        </p:nvSpPr>
        <p:spPr>
          <a:xfrm>
            <a:off x="4689720" y="3710880"/>
            <a:ext cx="1633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4"/>
          <p:cNvSpPr/>
          <p:nvPr/>
        </p:nvSpPr>
        <p:spPr>
          <a:xfrm>
            <a:off x="9582120" y="62247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5"/>
          <p:cNvSpPr/>
          <p:nvPr/>
        </p:nvSpPr>
        <p:spPr>
          <a:xfrm>
            <a:off x="2045520" y="62031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Monument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6"/>
          <p:cNvSpPr/>
          <p:nvPr/>
        </p:nvSpPr>
        <p:spPr>
          <a:xfrm rot="14652600">
            <a:off x="2892240" y="3083040"/>
            <a:ext cx="45360" cy="3920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7"/>
          <p:cNvSpPr/>
          <p:nvPr/>
        </p:nvSpPr>
        <p:spPr>
          <a:xfrm flipH="1" rot="7375800">
            <a:off x="7257600" y="3507480"/>
            <a:ext cx="53280" cy="3186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8"/>
          <p:cNvSpPr/>
          <p:nvPr/>
        </p:nvSpPr>
        <p:spPr>
          <a:xfrm flipH="1" rot="8526600">
            <a:off x="6350400" y="4121640"/>
            <a:ext cx="45000" cy="2229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9"/>
          <p:cNvSpPr/>
          <p:nvPr/>
        </p:nvSpPr>
        <p:spPr>
          <a:xfrm>
            <a:off x="10024920" y="15386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0"/>
          <p:cNvSpPr/>
          <p:nvPr/>
        </p:nvSpPr>
        <p:spPr>
          <a:xfrm>
            <a:off x="9991800" y="83772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1"/>
          <p:cNvSpPr/>
          <p:nvPr/>
        </p:nvSpPr>
        <p:spPr>
          <a:xfrm>
            <a:off x="8391240" y="122292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2"/>
          <p:cNvSpPr/>
          <p:nvPr/>
        </p:nvSpPr>
        <p:spPr>
          <a:xfrm>
            <a:off x="8297280" y="1214640"/>
            <a:ext cx="1633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Postal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3"/>
          <p:cNvSpPr/>
          <p:nvPr/>
        </p:nvSpPr>
        <p:spPr>
          <a:xfrm flipH="1" rot="13788600">
            <a:off x="7107480" y="1137960"/>
            <a:ext cx="72720" cy="314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4"/>
          <p:cNvSpPr/>
          <p:nvPr/>
        </p:nvSpPr>
        <p:spPr>
          <a:xfrm rot="15361800">
            <a:off x="9811440" y="1164600"/>
            <a:ext cx="45360" cy="32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5"/>
          <p:cNvSpPr/>
          <p:nvPr/>
        </p:nvSpPr>
        <p:spPr>
          <a:xfrm>
            <a:off x="9901080" y="9561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6"/>
          <p:cNvSpPr/>
          <p:nvPr/>
        </p:nvSpPr>
        <p:spPr>
          <a:xfrm rot="19155000">
            <a:off x="6374520" y="22658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Address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7"/>
          <p:cNvSpPr/>
          <p:nvPr/>
        </p:nvSpPr>
        <p:spPr>
          <a:xfrm>
            <a:off x="9918000" y="166500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Postal code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38"/>
          <p:cNvSpPr/>
          <p:nvPr/>
        </p:nvSpPr>
        <p:spPr>
          <a:xfrm rot="17593200">
            <a:off x="9839880" y="1560240"/>
            <a:ext cx="45360" cy="32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9"/>
          <p:cNvSpPr/>
          <p:nvPr/>
        </p:nvSpPr>
        <p:spPr>
          <a:xfrm>
            <a:off x="10208160" y="315648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0"/>
          <p:cNvSpPr/>
          <p:nvPr/>
        </p:nvSpPr>
        <p:spPr>
          <a:xfrm>
            <a:off x="10177200" y="243720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1"/>
          <p:cNvSpPr/>
          <p:nvPr/>
        </p:nvSpPr>
        <p:spPr>
          <a:xfrm>
            <a:off x="8519760" y="26924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2"/>
          <p:cNvSpPr/>
          <p:nvPr/>
        </p:nvSpPr>
        <p:spPr>
          <a:xfrm>
            <a:off x="8415000" y="28238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43"/>
          <p:cNvSpPr/>
          <p:nvPr/>
        </p:nvSpPr>
        <p:spPr>
          <a:xfrm rot="15361800">
            <a:off x="9986400" y="2716200"/>
            <a:ext cx="45360" cy="32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4"/>
          <p:cNvSpPr/>
          <p:nvPr/>
        </p:nvSpPr>
        <p:spPr>
          <a:xfrm>
            <a:off x="10048680" y="25509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Organization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45"/>
          <p:cNvSpPr/>
          <p:nvPr/>
        </p:nvSpPr>
        <p:spPr>
          <a:xfrm>
            <a:off x="10048680" y="32648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46"/>
          <p:cNvSpPr/>
          <p:nvPr/>
        </p:nvSpPr>
        <p:spPr>
          <a:xfrm rot="17037600">
            <a:off x="9977400" y="3646080"/>
            <a:ext cx="45360" cy="716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7"/>
          <p:cNvSpPr/>
          <p:nvPr/>
        </p:nvSpPr>
        <p:spPr>
          <a:xfrm rot="15008400">
            <a:off x="7173000" y="2163240"/>
            <a:ext cx="82080" cy="251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8"/>
          <p:cNvSpPr/>
          <p:nvPr/>
        </p:nvSpPr>
        <p:spPr>
          <a:xfrm>
            <a:off x="929880" y="224676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9"/>
          <p:cNvSpPr/>
          <p:nvPr/>
        </p:nvSpPr>
        <p:spPr>
          <a:xfrm>
            <a:off x="2616840" y="230148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0"/>
          <p:cNvSpPr/>
          <p:nvPr/>
        </p:nvSpPr>
        <p:spPr>
          <a:xfrm>
            <a:off x="1073520" y="1596240"/>
            <a:ext cx="1314000" cy="6282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1"/>
          <p:cNvSpPr/>
          <p:nvPr/>
        </p:nvSpPr>
        <p:spPr>
          <a:xfrm>
            <a:off x="912600" y="181512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Elevation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52"/>
          <p:cNvSpPr/>
          <p:nvPr/>
        </p:nvSpPr>
        <p:spPr>
          <a:xfrm rot="5400000">
            <a:off x="2386800" y="2509200"/>
            <a:ext cx="56160" cy="42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3"/>
          <p:cNvSpPr/>
          <p:nvPr/>
        </p:nvSpPr>
        <p:spPr>
          <a:xfrm>
            <a:off x="771840" y="239940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Latitude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4"/>
          <p:cNvSpPr/>
          <p:nvPr/>
        </p:nvSpPr>
        <p:spPr>
          <a:xfrm>
            <a:off x="770760" y="309996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Longitude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55"/>
          <p:cNvSpPr/>
          <p:nvPr/>
        </p:nvSpPr>
        <p:spPr>
          <a:xfrm flipH="1" rot="3700800">
            <a:off x="2502000" y="2718720"/>
            <a:ext cx="45360" cy="603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6"/>
          <p:cNvSpPr/>
          <p:nvPr/>
        </p:nvSpPr>
        <p:spPr>
          <a:xfrm flipH="1" rot="6994800">
            <a:off x="2549160" y="1965240"/>
            <a:ext cx="64440" cy="539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7"/>
          <p:cNvSpPr/>
          <p:nvPr/>
        </p:nvSpPr>
        <p:spPr>
          <a:xfrm>
            <a:off x="2480040" y="2220840"/>
            <a:ext cx="1633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Geo Coordinates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58"/>
          <p:cNvSpPr/>
          <p:nvPr/>
        </p:nvSpPr>
        <p:spPr>
          <a:xfrm flipH="1" rot="7561200">
            <a:off x="4359960" y="2608560"/>
            <a:ext cx="86760" cy="1298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9"/>
          <p:cNvSpPr/>
          <p:nvPr/>
        </p:nvSpPr>
        <p:spPr>
          <a:xfrm flipH="1" rot="6628800">
            <a:off x="4226400" y="3274200"/>
            <a:ext cx="45360" cy="970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0"/>
          <p:cNvSpPr/>
          <p:nvPr/>
        </p:nvSpPr>
        <p:spPr>
          <a:xfrm rot="1108200">
            <a:off x="3544560" y="34574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61"/>
          <p:cNvSpPr/>
          <p:nvPr/>
        </p:nvSpPr>
        <p:spPr>
          <a:xfrm>
            <a:off x="8142840" y="3510360"/>
            <a:ext cx="1633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Opening Hrs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62"/>
          <p:cNvSpPr/>
          <p:nvPr/>
        </p:nvSpPr>
        <p:spPr>
          <a:xfrm flipH="1" rot="13882800">
            <a:off x="3715200" y="3887280"/>
            <a:ext cx="45360" cy="2628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63"/>
          <p:cNvSpPr/>
          <p:nvPr/>
        </p:nvSpPr>
        <p:spPr>
          <a:xfrm rot="12796800">
            <a:off x="4716360" y="4253760"/>
            <a:ext cx="45360" cy="196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4"/>
          <p:cNvSpPr/>
          <p:nvPr/>
        </p:nvSpPr>
        <p:spPr>
          <a:xfrm flipH="1" rot="9750000">
            <a:off x="5702400" y="4327920"/>
            <a:ext cx="55800" cy="1734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5"/>
          <p:cNvSpPr/>
          <p:nvPr/>
        </p:nvSpPr>
        <p:spPr>
          <a:xfrm rot="6898200">
            <a:off x="8114040" y="2741400"/>
            <a:ext cx="70920" cy="464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66"/>
          <p:cNvSpPr/>
          <p:nvPr/>
        </p:nvSpPr>
        <p:spPr>
          <a:xfrm rot="15802200">
            <a:off x="7119360" y="2801160"/>
            <a:ext cx="90360" cy="2150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7"/>
          <p:cNvSpPr/>
          <p:nvPr/>
        </p:nvSpPr>
        <p:spPr>
          <a:xfrm>
            <a:off x="10976400" y="4857120"/>
            <a:ext cx="1197360" cy="58680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68"/>
          <p:cNvSpPr/>
          <p:nvPr/>
        </p:nvSpPr>
        <p:spPr>
          <a:xfrm>
            <a:off x="10865160" y="4399560"/>
            <a:ext cx="1026720" cy="4316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69"/>
          <p:cNvSpPr/>
          <p:nvPr/>
        </p:nvSpPr>
        <p:spPr>
          <a:xfrm>
            <a:off x="10415520" y="3899520"/>
            <a:ext cx="983520" cy="4316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0"/>
          <p:cNvSpPr/>
          <p:nvPr/>
        </p:nvSpPr>
        <p:spPr>
          <a:xfrm>
            <a:off x="9907920" y="4975560"/>
            <a:ext cx="1026720" cy="4316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71"/>
          <p:cNvSpPr/>
          <p:nvPr/>
        </p:nvSpPr>
        <p:spPr>
          <a:xfrm>
            <a:off x="8866800" y="4863600"/>
            <a:ext cx="1026720" cy="4316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72"/>
          <p:cNvSpPr/>
          <p:nvPr/>
        </p:nvSpPr>
        <p:spPr>
          <a:xfrm rot="17593200">
            <a:off x="9991440" y="3068640"/>
            <a:ext cx="45360" cy="40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3"/>
          <p:cNvSpPr/>
          <p:nvPr/>
        </p:nvSpPr>
        <p:spPr>
          <a:xfrm flipH="1" rot="17935200">
            <a:off x="10186560" y="3631680"/>
            <a:ext cx="45360" cy="136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4"/>
          <p:cNvSpPr/>
          <p:nvPr/>
        </p:nvSpPr>
        <p:spPr>
          <a:xfrm rot="19679400">
            <a:off x="9687240" y="3997440"/>
            <a:ext cx="45360" cy="98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75"/>
          <p:cNvSpPr/>
          <p:nvPr/>
        </p:nvSpPr>
        <p:spPr>
          <a:xfrm flipH="1" rot="18327000">
            <a:off x="10259280" y="3693600"/>
            <a:ext cx="45720" cy="1729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76"/>
          <p:cNvSpPr/>
          <p:nvPr/>
        </p:nvSpPr>
        <p:spPr>
          <a:xfrm flipH="1" rot="21381600">
            <a:off x="9267120" y="4124520"/>
            <a:ext cx="45360" cy="671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7"/>
          <p:cNvSpPr/>
          <p:nvPr/>
        </p:nvSpPr>
        <p:spPr>
          <a:xfrm>
            <a:off x="10112040" y="392868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Closes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78"/>
          <p:cNvSpPr/>
          <p:nvPr/>
        </p:nvSpPr>
        <p:spPr>
          <a:xfrm>
            <a:off x="10570680" y="441720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79"/>
          <p:cNvSpPr/>
          <p:nvPr/>
        </p:nvSpPr>
        <p:spPr>
          <a:xfrm>
            <a:off x="10742760" y="4943880"/>
            <a:ext cx="16506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75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247" name="CustomShape 80"/>
          <p:cNvSpPr/>
          <p:nvPr/>
        </p:nvSpPr>
        <p:spPr>
          <a:xfrm>
            <a:off x="9653760" y="508068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81"/>
          <p:cNvSpPr/>
          <p:nvPr/>
        </p:nvSpPr>
        <p:spPr>
          <a:xfrm>
            <a:off x="8550720" y="489060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URL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82"/>
          <p:cNvSpPr/>
          <p:nvPr/>
        </p:nvSpPr>
        <p:spPr>
          <a:xfrm rot="8879400">
            <a:off x="4699080" y="1860480"/>
            <a:ext cx="45360" cy="1891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83"/>
          <p:cNvSpPr/>
          <p:nvPr/>
        </p:nvSpPr>
        <p:spPr>
          <a:xfrm flipH="1" rot="10366200">
            <a:off x="5469840" y="1895040"/>
            <a:ext cx="45360" cy="173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84"/>
          <p:cNvSpPr/>
          <p:nvPr/>
        </p:nvSpPr>
        <p:spPr>
          <a:xfrm flipH="1" rot="11901600">
            <a:off x="5829840" y="2464560"/>
            <a:ext cx="47520" cy="1228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85"/>
          <p:cNvSpPr/>
          <p:nvPr/>
        </p:nvSpPr>
        <p:spPr>
          <a:xfrm rot="12937200">
            <a:off x="6334920" y="1917360"/>
            <a:ext cx="45360" cy="1930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86"/>
          <p:cNvSpPr/>
          <p:nvPr/>
        </p:nvSpPr>
        <p:spPr>
          <a:xfrm flipH="1" rot="9613200">
            <a:off x="4956840" y="716760"/>
            <a:ext cx="66600" cy="301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87"/>
          <p:cNvSpPr/>
          <p:nvPr/>
        </p:nvSpPr>
        <p:spPr>
          <a:xfrm>
            <a:off x="3170880" y="156168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Close 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88"/>
          <p:cNvSpPr/>
          <p:nvPr/>
        </p:nvSpPr>
        <p:spPr>
          <a:xfrm>
            <a:off x="4731480" y="145008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End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89"/>
          <p:cNvSpPr/>
          <p:nvPr/>
        </p:nvSpPr>
        <p:spPr>
          <a:xfrm>
            <a:off x="6292080" y="1672200"/>
            <a:ext cx="16506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750" spc="-1" strike="noStrike">
                <a:solidFill>
                  <a:srgbClr val="000000"/>
                </a:solidFill>
                <a:latin typeface="Calibri"/>
              </a:rPr>
              <a:t>Land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257" name="CustomShape 90"/>
          <p:cNvSpPr/>
          <p:nvPr/>
        </p:nvSpPr>
        <p:spPr>
          <a:xfrm>
            <a:off x="5226120" y="1889280"/>
            <a:ext cx="1633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Touristic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91"/>
          <p:cNvSpPr/>
          <p:nvPr/>
        </p:nvSpPr>
        <p:spPr>
          <a:xfrm>
            <a:off x="3996720" y="383400"/>
            <a:ext cx="1139400" cy="3794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92"/>
          <p:cNvSpPr/>
          <p:nvPr/>
        </p:nvSpPr>
        <p:spPr>
          <a:xfrm>
            <a:off x="3810960" y="3992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93"/>
          <p:cNvSpPr/>
          <p:nvPr/>
        </p:nvSpPr>
        <p:spPr>
          <a:xfrm rot="19978200">
            <a:off x="1607400" y="476064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94"/>
          <p:cNvSpPr/>
          <p:nvPr/>
        </p:nvSpPr>
        <p:spPr>
          <a:xfrm rot="19497600">
            <a:off x="2358360" y="498744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95"/>
          <p:cNvSpPr/>
          <p:nvPr/>
        </p:nvSpPr>
        <p:spPr>
          <a:xfrm rot="3004200">
            <a:off x="5288760" y="48855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96"/>
          <p:cNvSpPr/>
          <p:nvPr/>
        </p:nvSpPr>
        <p:spPr>
          <a:xfrm rot="15177000">
            <a:off x="4399560" y="510372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97"/>
          <p:cNvSpPr/>
          <p:nvPr/>
        </p:nvSpPr>
        <p:spPr>
          <a:xfrm rot="18353400">
            <a:off x="3340080" y="508824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98"/>
          <p:cNvSpPr/>
          <p:nvPr/>
        </p:nvSpPr>
        <p:spPr>
          <a:xfrm rot="1957800">
            <a:off x="6460920" y="50007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99"/>
          <p:cNvSpPr/>
          <p:nvPr/>
        </p:nvSpPr>
        <p:spPr>
          <a:xfrm rot="1450200">
            <a:off x="6699240" y="455184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100"/>
          <p:cNvSpPr/>
          <p:nvPr/>
        </p:nvSpPr>
        <p:spPr>
          <a:xfrm rot="18192000">
            <a:off x="4987800" y="269532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01"/>
          <p:cNvSpPr/>
          <p:nvPr/>
        </p:nvSpPr>
        <p:spPr>
          <a:xfrm rot="17352000">
            <a:off x="4568760" y="2752200"/>
            <a:ext cx="2388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Rdfs: range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" name="CustomShape 102"/>
          <p:cNvSpPr/>
          <p:nvPr/>
        </p:nvSpPr>
        <p:spPr>
          <a:xfrm rot="14136600">
            <a:off x="3319560" y="261072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03"/>
          <p:cNvSpPr/>
          <p:nvPr/>
        </p:nvSpPr>
        <p:spPr>
          <a:xfrm rot="14881800">
            <a:off x="3674160" y="210528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104"/>
          <p:cNvSpPr/>
          <p:nvPr/>
        </p:nvSpPr>
        <p:spPr>
          <a:xfrm rot="15808200">
            <a:off x="4129560" y="2260800"/>
            <a:ext cx="2388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Rdfs: range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105"/>
          <p:cNvSpPr/>
          <p:nvPr/>
        </p:nvSpPr>
        <p:spPr>
          <a:xfrm>
            <a:off x="27000" y="375840"/>
            <a:ext cx="60955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563c1"/>
                </a:solidFill>
                <a:latin typeface="Calibri"/>
                <a:hlinkClick r:id="rId1"/>
              </a:rPr>
              <a:t>Extracted from </a:t>
            </a:r>
            <a:r>
              <a:rPr b="1" lang="en-US" sz="800" spc="-1" strike="noStrike">
                <a:solidFill>
                  <a:srgbClr val="0563c1"/>
                </a:solidFill>
                <a:latin typeface="Calibri"/>
                <a:hlinkClick r:id="rId2"/>
              </a:rPr>
              <a:t>DBpedia</a:t>
            </a:r>
            <a:r>
              <a:rPr b="1" lang="en-US" sz="800" spc="-1" strike="noStrike">
                <a:solidFill>
                  <a:srgbClr val="0563c1"/>
                </a:solidFill>
                <a:latin typeface="Calibri"/>
                <a:hlinkClick r:id="rId3"/>
              </a:rPr>
              <a:t>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http://dbpedia.org/ontology/Place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http://schema.org/Place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3" name="CustomShape 106"/>
          <p:cNvSpPr/>
          <p:nvPr/>
        </p:nvSpPr>
        <p:spPr>
          <a:xfrm>
            <a:off x="2370960" y="324864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07"/>
          <p:cNvSpPr/>
          <p:nvPr/>
        </p:nvSpPr>
        <p:spPr>
          <a:xfrm>
            <a:off x="500040" y="3775320"/>
            <a:ext cx="1470600" cy="90468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08"/>
          <p:cNvSpPr/>
          <p:nvPr/>
        </p:nvSpPr>
        <p:spPr>
          <a:xfrm>
            <a:off x="447840" y="4030920"/>
            <a:ext cx="163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09"/>
          <p:cNvSpPr/>
          <p:nvPr/>
        </p:nvSpPr>
        <p:spPr>
          <a:xfrm rot="5216400">
            <a:off x="3301560" y="2837880"/>
            <a:ext cx="59760" cy="259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10"/>
          <p:cNvSpPr/>
          <p:nvPr/>
        </p:nvSpPr>
        <p:spPr>
          <a:xfrm rot="21392400">
            <a:off x="1999440" y="410220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Rdfs: subclass Of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XML translation &amp; Storage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Python with Untangle library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Translate to RDF/xml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Validated using RDF validator from W3C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Query Open Street Map with area from track point, translate into RDF individual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Populate into GraphDB localhost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Tourist Browser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Initial version return results as list from user location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Distance from current location adjustable by user  “distance from me”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Interface undecided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LibreOffice/6.3.3.2$Windows_X86_64 LibreOffice_project/a64200df03143b798afd1ec74a12ab50359878ed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2019-11-06T11:23:42Z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