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243" autoAdjust="0"/>
  </p:normalViewPr>
  <p:slideViewPr>
    <p:cSldViewPr snapToGrid="0">
      <p:cViewPr varScale="1">
        <p:scale>
          <a:sx n="62" d="100"/>
          <a:sy n="62" d="100"/>
        </p:scale>
        <p:origin x="82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FBB907-4480-42AC-A0D5-520298061385}" type="datetimeFigureOut">
              <a:rPr lang="en-GB" smtClean="0"/>
              <a:t>12/11/2019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2E3F84-28B1-4D19-A762-1D216793FE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4600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chema.org/Place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dbpedia.org/ontology/Place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2003/01/geo/#overview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GPS_Exchange_Format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u="none" dirty="0">
                <a:hlinkClick r:id="rId3"/>
              </a:rPr>
              <a:t>Extracted from </a:t>
            </a:r>
            <a:r>
              <a:rPr lang="en-GB" b="1" u="none" dirty="0" err="1">
                <a:hlinkClick r:id="rId3"/>
              </a:rPr>
              <a:t>DBpedia</a:t>
            </a:r>
            <a:r>
              <a:rPr lang="en-GB" b="1" u="none" dirty="0">
                <a:hlinkClick r:id="rId3"/>
              </a:rPr>
              <a:t> </a:t>
            </a:r>
          </a:p>
          <a:p>
            <a:r>
              <a:rPr lang="en-GB" b="1" dirty="0">
                <a:hlinkClick r:id="rId4"/>
              </a:rPr>
              <a:t>http://dbpedia.org/ontology/Place</a:t>
            </a:r>
            <a:endParaRPr lang="en-GB" b="1" u="none" dirty="0">
              <a:hlinkClick r:id="rId3"/>
            </a:endParaRPr>
          </a:p>
          <a:p>
            <a:r>
              <a:rPr lang="en-GB" b="1" dirty="0">
                <a:hlinkClick r:id="rId3"/>
              </a:rPr>
              <a:t>http://schema.org/Place</a:t>
            </a:r>
            <a:endParaRPr lang="en-GB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2E3F84-28B1-4D19-A762-1D216793FEE5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01719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hlinkClick r:id="rId3"/>
              </a:rPr>
              <a:t>Extracted from https://www.w3.org/2003/01/geo/#overview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2E3F84-28B1-4D19-A762-1D216793FEE5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37215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Based on </a:t>
            </a:r>
            <a:r>
              <a:rPr lang="en-GB" dirty="0">
                <a:hlinkClick r:id="rId3"/>
              </a:rPr>
              <a:t>https://en.wikipedia.org/wiki/GPS_Exchange_Format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2E3F84-28B1-4D19-A762-1D216793FEE5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23314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BDD45-F416-4039-ADB5-CB2A6D577D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1599A5-7DB6-480C-89DB-1BDA65FF4D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93BD23-8150-450D-95FC-E60E9F318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D115B-E105-4EED-B1F8-5FA9FF26693E}" type="datetimeFigureOut">
              <a:rPr lang="en-GB" smtClean="0"/>
              <a:t>12/11/2019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0CAC9D-C67C-4BBA-9F37-6FA5BA29C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358D27-DA87-4BD5-9257-EE3156C93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80138-590B-4C56-BEBA-9B51360249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1766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CC586-5C77-4F8A-BE9B-BABF21D65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81675A-86ED-41EC-8829-82219828FD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DB8AE-B1EB-431C-BA65-52A56414F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D115B-E105-4EED-B1F8-5FA9FF26693E}" type="datetimeFigureOut">
              <a:rPr lang="en-GB" smtClean="0"/>
              <a:t>12/11/2019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EE0501-626B-4AC1-89B7-57245C9E0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5AD52D-C8D6-4BFD-8C25-7DC288C98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80138-590B-4C56-BEBA-9B51360249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7465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A8203E-CF2C-4735-BFD7-4C0D6A97C6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AB7355-B15D-44D4-AB89-FB778D5D56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ABF357-C131-4221-B3F1-14952033D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D115B-E105-4EED-B1F8-5FA9FF26693E}" type="datetimeFigureOut">
              <a:rPr lang="en-GB" smtClean="0"/>
              <a:t>12/11/2019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8AC516-9257-4C46-96EB-CC9067583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CD241A-9515-4B36-8A31-4A4E341CC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80138-590B-4C56-BEBA-9B51360249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6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8D3A5-18A5-42A7-AB94-2A5625291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A2A87-90EA-45AB-8CBA-C4F46CDCE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6593B8-8DEF-4D83-99BD-BFD260FEF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D115B-E105-4EED-B1F8-5FA9FF26693E}" type="datetimeFigureOut">
              <a:rPr lang="en-GB" smtClean="0"/>
              <a:t>12/11/2019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879755-7B8D-440C-A294-1394FC668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5A62A-87FB-4CAD-8EE4-68E9884D5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80138-590B-4C56-BEBA-9B51360249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1844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55AD1-7DD3-4CCC-9ED8-A61541B30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37752A-DF50-4C9E-9A10-C042774F98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EEBE1C-8045-43A2-BD0E-895451DC8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D115B-E105-4EED-B1F8-5FA9FF26693E}" type="datetimeFigureOut">
              <a:rPr lang="en-GB" smtClean="0"/>
              <a:t>12/11/2019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FB3160-2114-4AC4-8649-270BCDC46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51DB3-83A8-4005-8D31-5301CD879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80138-590B-4C56-BEBA-9B51360249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4790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B4F93-C185-4E05-B427-F914D0EA1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7527E-37A0-4C2E-BED1-8A1FAE3211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A5A28F-E8BA-49CB-B10E-B251154C2F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093A07-E7CB-48E4-8BD0-9D026A102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D115B-E105-4EED-B1F8-5FA9FF26693E}" type="datetimeFigureOut">
              <a:rPr lang="en-GB" smtClean="0"/>
              <a:t>12/11/2019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816FFF-9CDC-486A-B79F-CF63E0702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6640E3-E75E-4F0C-8E0F-1043950C1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80138-590B-4C56-BEBA-9B51360249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7278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2366F-CDD4-4962-B542-824E79022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BAC16F-8D30-4777-8B62-E1D4F8AB0F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74AA7E-6584-4807-9BB3-D20E2FE71F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430897-DFFA-4DE4-8919-4DA51FCA0C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537B2A-FEF5-4EAA-BEB6-CA9B145C02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FBAEE2-76D4-46E9-9F9B-AB5A2E4B5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D115B-E105-4EED-B1F8-5FA9FF26693E}" type="datetimeFigureOut">
              <a:rPr lang="en-GB" smtClean="0"/>
              <a:t>12/11/2019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F71CAD-149F-4B7B-801B-C88A0AF6C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F8B602-AE0B-44ED-81BF-1B181155D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80138-590B-4C56-BEBA-9B51360249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5128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497A8-D391-4671-95DD-2C6766A75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00E6B4-5E6A-4552-ACEC-A328CF28F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D115B-E105-4EED-B1F8-5FA9FF26693E}" type="datetimeFigureOut">
              <a:rPr lang="en-GB" smtClean="0"/>
              <a:t>12/11/2019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2F9777-A20A-403D-AD18-CD6C52F7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521B5-1C5C-41C2-8313-F36A3FBB2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80138-590B-4C56-BEBA-9B51360249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9946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D28F18-7B9F-4BB5-900F-0C994AD1C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D115B-E105-4EED-B1F8-5FA9FF26693E}" type="datetimeFigureOut">
              <a:rPr lang="en-GB" smtClean="0"/>
              <a:t>12/11/2019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CA5ED4-8086-4725-9834-BABD738E1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4064EB-C1F0-4E67-8423-017583035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80138-590B-4C56-BEBA-9B51360249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6724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A1CFD-74EB-4171-B779-A48D13B8C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8A4F0-6941-43C2-9297-D4E3AEF45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28936F-7DA9-4E9D-BE73-2C9C636C2F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A1CB03-95BB-40A7-A9C6-50F77F4FE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D115B-E105-4EED-B1F8-5FA9FF26693E}" type="datetimeFigureOut">
              <a:rPr lang="en-GB" smtClean="0"/>
              <a:t>12/11/2019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41C651-ACAA-41B2-887A-40538DFC5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7586B5-A4DB-41F2-8513-A10476382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80138-590B-4C56-BEBA-9B51360249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0017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24913-DC59-4504-84B4-468733CB4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DB41AA-C4BD-4F01-8057-78C4BB0327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7BC8B4-E51D-4297-9BA5-73A02A3E23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14AA29-EA30-42AA-9E93-CF6E60FE5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D115B-E105-4EED-B1F8-5FA9FF26693E}" type="datetimeFigureOut">
              <a:rPr lang="en-GB" smtClean="0"/>
              <a:t>12/11/2019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A4C0EF-06B8-4C83-815A-A2FF2A93A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3A8470-CA1E-4932-A483-805224D88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80138-590B-4C56-BEBA-9B51360249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0668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6A347A-89CB-47D9-BDE8-81C0988F5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C7B0AE-5B7E-4D1C-B412-893F72E37C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25279-CE9E-477C-B37A-D8FB6223D5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5D115B-E105-4EED-B1F8-5FA9FF26693E}" type="datetimeFigureOut">
              <a:rPr lang="en-GB" smtClean="0"/>
              <a:t>12/11/2019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CBDAC2-8A18-41C7-AE10-51DD78DAF3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B0A882-FBBF-4E1F-ACB3-D0FACB093A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80138-590B-4C56-BEBA-9B51360249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9645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chema.org/Plac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dbpedia.org/ontology/Place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Isosceles Triangle 155">
            <a:extLst>
              <a:ext uri="{FF2B5EF4-FFF2-40B4-BE49-F238E27FC236}">
                <a16:creationId xmlns:a16="http://schemas.microsoft.com/office/drawing/2014/main" id="{F37C8A14-CE0E-4985-919B-C51CAD236459}"/>
              </a:ext>
            </a:extLst>
          </p:cNvPr>
          <p:cNvSpPr/>
          <p:nvPr/>
        </p:nvSpPr>
        <p:spPr>
          <a:xfrm rot="10800000">
            <a:off x="1668401" y="320005"/>
            <a:ext cx="7571967" cy="3366139"/>
          </a:xfrm>
          <a:prstGeom prst="triangl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45E28FF3-638F-4649-B51F-B6331E893519}"/>
              </a:ext>
            </a:extLst>
          </p:cNvPr>
          <p:cNvSpPr/>
          <p:nvPr/>
        </p:nvSpPr>
        <p:spPr>
          <a:xfrm>
            <a:off x="450658" y="5655085"/>
            <a:ext cx="10801945" cy="129839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AFC33D19-2A77-4CAD-B8DE-65836A7759B6}"/>
              </a:ext>
            </a:extLst>
          </p:cNvPr>
          <p:cNvSpPr/>
          <p:nvPr/>
        </p:nvSpPr>
        <p:spPr>
          <a:xfrm>
            <a:off x="5461493" y="1857638"/>
            <a:ext cx="1139939" cy="62298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256F15C2-6BCD-405E-8390-67C8E088B9E7}"/>
              </a:ext>
            </a:extLst>
          </p:cNvPr>
          <p:cNvSpPr/>
          <p:nvPr/>
        </p:nvSpPr>
        <p:spPr>
          <a:xfrm>
            <a:off x="6547820" y="1643855"/>
            <a:ext cx="1202296" cy="40702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4F40467E-0E5F-4C9E-A64D-363E9CB6D0E0}"/>
              </a:ext>
            </a:extLst>
          </p:cNvPr>
          <p:cNvSpPr/>
          <p:nvPr/>
        </p:nvSpPr>
        <p:spPr>
          <a:xfrm>
            <a:off x="4919107" y="1389975"/>
            <a:ext cx="1237550" cy="47503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6C12E337-0D92-4471-B08A-EB6B590522C4}"/>
              </a:ext>
            </a:extLst>
          </p:cNvPr>
          <p:cNvSpPr/>
          <p:nvPr/>
        </p:nvSpPr>
        <p:spPr>
          <a:xfrm>
            <a:off x="3315859" y="1483467"/>
            <a:ext cx="1314450" cy="48549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79A4694-C3E5-45CD-A052-607170683C9C}"/>
              </a:ext>
            </a:extLst>
          </p:cNvPr>
          <p:cNvSpPr/>
          <p:nvPr/>
        </p:nvSpPr>
        <p:spPr>
          <a:xfrm>
            <a:off x="8271354" y="3461129"/>
            <a:ext cx="1314450" cy="6286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5173FEE-9DFD-4B4D-9274-10E74C7A90C8}"/>
              </a:ext>
            </a:extLst>
          </p:cNvPr>
          <p:cNvSpPr/>
          <p:nvPr/>
        </p:nvSpPr>
        <p:spPr>
          <a:xfrm>
            <a:off x="2474041" y="3102725"/>
            <a:ext cx="1314450" cy="6286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8D91FEF-A95E-4CE0-8E61-E8803EB44FFF}"/>
              </a:ext>
            </a:extLst>
          </p:cNvPr>
          <p:cNvSpPr/>
          <p:nvPr/>
        </p:nvSpPr>
        <p:spPr>
          <a:xfrm>
            <a:off x="928652" y="2963374"/>
            <a:ext cx="1314450" cy="6286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4709F26-D954-4C8A-8532-C89013BCB236}"/>
              </a:ext>
            </a:extLst>
          </p:cNvPr>
          <p:cNvSpPr/>
          <p:nvPr/>
        </p:nvSpPr>
        <p:spPr>
          <a:xfrm>
            <a:off x="4667631" y="3665318"/>
            <a:ext cx="1373009" cy="69353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7AEC2F0-4CE3-4D0B-9AF1-67D9373B9558}"/>
              </a:ext>
            </a:extLst>
          </p:cNvPr>
          <p:cNvSpPr/>
          <p:nvPr/>
        </p:nvSpPr>
        <p:spPr>
          <a:xfrm>
            <a:off x="9741698" y="6073588"/>
            <a:ext cx="1314450" cy="6286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4261B1C-CA7E-438A-A332-CD6DE5ED2CFE}"/>
              </a:ext>
            </a:extLst>
          </p:cNvPr>
          <p:cNvSpPr/>
          <p:nvPr/>
        </p:nvSpPr>
        <p:spPr>
          <a:xfrm>
            <a:off x="411958" y="5992007"/>
            <a:ext cx="1314450" cy="6286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DBE9F95-32DC-4D4A-83F4-6061C97C463D}"/>
              </a:ext>
            </a:extLst>
          </p:cNvPr>
          <p:cNvSpPr/>
          <p:nvPr/>
        </p:nvSpPr>
        <p:spPr>
          <a:xfrm>
            <a:off x="8284370" y="6073588"/>
            <a:ext cx="1314450" cy="6286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DA095FC-9185-4924-B7C3-B23444ACA1E0}"/>
              </a:ext>
            </a:extLst>
          </p:cNvPr>
          <p:cNvSpPr/>
          <p:nvPr/>
        </p:nvSpPr>
        <p:spPr>
          <a:xfrm>
            <a:off x="6817520" y="6073588"/>
            <a:ext cx="1314450" cy="6286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D5A2BF0-DEC1-4794-AB1B-4D60702B8054}"/>
              </a:ext>
            </a:extLst>
          </p:cNvPr>
          <p:cNvSpPr/>
          <p:nvPr/>
        </p:nvSpPr>
        <p:spPr>
          <a:xfrm>
            <a:off x="5296162" y="6101874"/>
            <a:ext cx="1314450" cy="6286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ADF0136-DBA4-4DC4-A54F-6BD9D3509778}"/>
              </a:ext>
            </a:extLst>
          </p:cNvPr>
          <p:cNvSpPr/>
          <p:nvPr/>
        </p:nvSpPr>
        <p:spPr>
          <a:xfrm>
            <a:off x="3694043" y="6130798"/>
            <a:ext cx="1314450" cy="6286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BE8F08D-84DA-46D5-8006-0D5C4EB34C23}"/>
              </a:ext>
            </a:extLst>
          </p:cNvPr>
          <p:cNvSpPr/>
          <p:nvPr/>
        </p:nvSpPr>
        <p:spPr>
          <a:xfrm>
            <a:off x="1999060" y="6082428"/>
            <a:ext cx="1314450" cy="6286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E54D29A-44CB-4B6C-AA7F-094EAC90FBDB}"/>
              </a:ext>
            </a:extLst>
          </p:cNvPr>
          <p:cNvSpPr txBox="1"/>
          <p:nvPr/>
        </p:nvSpPr>
        <p:spPr>
          <a:xfrm>
            <a:off x="342305" y="6130160"/>
            <a:ext cx="1633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Historic Place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A4B86E8-C747-4059-B749-6E3CE5F5DD97}"/>
              </a:ext>
            </a:extLst>
          </p:cNvPr>
          <p:cNvSpPr txBox="1"/>
          <p:nvPr/>
        </p:nvSpPr>
        <p:spPr>
          <a:xfrm>
            <a:off x="8131971" y="6174673"/>
            <a:ext cx="1633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Garden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4D1062F-D04B-456E-9B97-F8FB157F2BCA}"/>
              </a:ext>
            </a:extLst>
          </p:cNvPr>
          <p:cNvSpPr txBox="1"/>
          <p:nvPr/>
        </p:nvSpPr>
        <p:spPr>
          <a:xfrm>
            <a:off x="7017546" y="6073588"/>
            <a:ext cx="16335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World </a:t>
            </a:r>
          </a:p>
          <a:p>
            <a:r>
              <a:rPr lang="en-GB" dirty="0"/>
              <a:t>Heritage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B8D2959-DD5E-4387-AF9A-682243392635}"/>
              </a:ext>
            </a:extLst>
          </p:cNvPr>
          <p:cNvSpPr txBox="1"/>
          <p:nvPr/>
        </p:nvSpPr>
        <p:spPr>
          <a:xfrm>
            <a:off x="5279231" y="6251325"/>
            <a:ext cx="1633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Wine Region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970C75D-87FB-4D31-B7F9-506471A177AA}"/>
              </a:ext>
            </a:extLst>
          </p:cNvPr>
          <p:cNvSpPr txBox="1"/>
          <p:nvPr/>
        </p:nvSpPr>
        <p:spPr>
          <a:xfrm>
            <a:off x="3512601" y="6224615"/>
            <a:ext cx="1633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Park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340DBB5-E1C6-4A36-A517-3A4BE25A4865}"/>
              </a:ext>
            </a:extLst>
          </p:cNvPr>
          <p:cNvSpPr txBox="1"/>
          <p:nvPr/>
        </p:nvSpPr>
        <p:spPr>
          <a:xfrm>
            <a:off x="4689744" y="3710884"/>
            <a:ext cx="1633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/>
              <a:t>Place</a:t>
            </a:r>
            <a:r>
              <a:rPr lang="en-GB" dirty="0"/>
              <a:t>	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6E8D70D-12B6-43B6-9692-2D78DF3D2350}"/>
              </a:ext>
            </a:extLst>
          </p:cNvPr>
          <p:cNvSpPr txBox="1"/>
          <p:nvPr/>
        </p:nvSpPr>
        <p:spPr>
          <a:xfrm>
            <a:off x="9582154" y="6224615"/>
            <a:ext cx="1633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Site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F01A39D-389F-4B33-9C13-60D59224320C}"/>
              </a:ext>
            </a:extLst>
          </p:cNvPr>
          <p:cNvSpPr txBox="1"/>
          <p:nvPr/>
        </p:nvSpPr>
        <p:spPr>
          <a:xfrm>
            <a:off x="2045495" y="6203247"/>
            <a:ext cx="1633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Monument</a:t>
            </a:r>
          </a:p>
        </p:txBody>
      </p:sp>
      <p:sp>
        <p:nvSpPr>
          <p:cNvPr id="70" name="Arrow: Down 69">
            <a:extLst>
              <a:ext uri="{FF2B5EF4-FFF2-40B4-BE49-F238E27FC236}">
                <a16:creationId xmlns:a16="http://schemas.microsoft.com/office/drawing/2014/main" id="{6CDC265B-CD60-4602-BA73-CA1FAF81D1BD}"/>
              </a:ext>
            </a:extLst>
          </p:cNvPr>
          <p:cNvSpPr/>
          <p:nvPr/>
        </p:nvSpPr>
        <p:spPr>
          <a:xfrm rot="14652745">
            <a:off x="2892348" y="3082896"/>
            <a:ext cx="45719" cy="3921146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Arrow: Down 70">
            <a:extLst>
              <a:ext uri="{FF2B5EF4-FFF2-40B4-BE49-F238E27FC236}">
                <a16:creationId xmlns:a16="http://schemas.microsoft.com/office/drawing/2014/main" id="{973D1B1F-743F-4B21-92F7-8DF806449483}"/>
              </a:ext>
            </a:extLst>
          </p:cNvPr>
          <p:cNvSpPr/>
          <p:nvPr/>
        </p:nvSpPr>
        <p:spPr>
          <a:xfrm rot="7375789" flipH="1">
            <a:off x="7259710" y="3504661"/>
            <a:ext cx="53577" cy="3186789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Arrow: Down 71">
            <a:extLst>
              <a:ext uri="{FF2B5EF4-FFF2-40B4-BE49-F238E27FC236}">
                <a16:creationId xmlns:a16="http://schemas.microsoft.com/office/drawing/2014/main" id="{C9DBD549-CBE6-4AAF-92B5-B6FF09E180ED}"/>
              </a:ext>
            </a:extLst>
          </p:cNvPr>
          <p:cNvSpPr/>
          <p:nvPr/>
        </p:nvSpPr>
        <p:spPr>
          <a:xfrm rot="8526436" flipH="1">
            <a:off x="6349729" y="4121628"/>
            <a:ext cx="45719" cy="2229526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9CB1EB56-6E2A-4FBB-AB26-06A591A28681}"/>
              </a:ext>
            </a:extLst>
          </p:cNvPr>
          <p:cNvSpPr/>
          <p:nvPr/>
        </p:nvSpPr>
        <p:spPr>
          <a:xfrm>
            <a:off x="10024841" y="1538474"/>
            <a:ext cx="1314450" cy="6286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71AD321A-264C-4003-94CE-0FBCE8D7BE05}"/>
              </a:ext>
            </a:extLst>
          </p:cNvPr>
          <p:cNvSpPr/>
          <p:nvPr/>
        </p:nvSpPr>
        <p:spPr>
          <a:xfrm>
            <a:off x="9991718" y="837584"/>
            <a:ext cx="1314450" cy="6286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67038389-B76F-408F-BBA1-11F4CA2ADD37}"/>
              </a:ext>
            </a:extLst>
          </p:cNvPr>
          <p:cNvSpPr/>
          <p:nvPr/>
        </p:nvSpPr>
        <p:spPr>
          <a:xfrm>
            <a:off x="8391304" y="1222892"/>
            <a:ext cx="1314450" cy="6286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96669DF-D92C-4439-B884-F50C14C45C19}"/>
              </a:ext>
            </a:extLst>
          </p:cNvPr>
          <p:cNvSpPr txBox="1"/>
          <p:nvPr/>
        </p:nvSpPr>
        <p:spPr>
          <a:xfrm>
            <a:off x="8297132" y="1214623"/>
            <a:ext cx="16335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Postal </a:t>
            </a:r>
          </a:p>
          <a:p>
            <a:pPr algn="ctr"/>
            <a:r>
              <a:rPr lang="en-GB" dirty="0"/>
              <a:t>Address</a:t>
            </a:r>
          </a:p>
        </p:txBody>
      </p:sp>
      <p:sp>
        <p:nvSpPr>
          <p:cNvPr id="77" name="Arrow: Down 76">
            <a:extLst>
              <a:ext uri="{FF2B5EF4-FFF2-40B4-BE49-F238E27FC236}">
                <a16:creationId xmlns:a16="http://schemas.microsoft.com/office/drawing/2014/main" id="{8EB37131-EACB-4C8B-8312-D2BC4E7B4005}"/>
              </a:ext>
            </a:extLst>
          </p:cNvPr>
          <p:cNvSpPr/>
          <p:nvPr/>
        </p:nvSpPr>
        <p:spPr>
          <a:xfrm rot="13788835" flipH="1">
            <a:off x="7107552" y="1137380"/>
            <a:ext cx="72824" cy="3143198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Arrow: Down 77">
            <a:extLst>
              <a:ext uri="{FF2B5EF4-FFF2-40B4-BE49-F238E27FC236}">
                <a16:creationId xmlns:a16="http://schemas.microsoft.com/office/drawing/2014/main" id="{3077F88E-2634-492D-B555-1BEDC7D031EC}"/>
              </a:ext>
            </a:extLst>
          </p:cNvPr>
          <p:cNvSpPr/>
          <p:nvPr/>
        </p:nvSpPr>
        <p:spPr>
          <a:xfrm rot="15362055">
            <a:off x="9811380" y="1164523"/>
            <a:ext cx="45719" cy="32253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D8575C5-A74A-4C59-A809-68FEADC23388}"/>
              </a:ext>
            </a:extLst>
          </p:cNvPr>
          <p:cNvSpPr txBox="1"/>
          <p:nvPr/>
        </p:nvSpPr>
        <p:spPr>
          <a:xfrm>
            <a:off x="9901237" y="956221"/>
            <a:ext cx="1633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Country	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FD4B494-4A4D-4F4D-8E2A-AE3625A2F31F}"/>
              </a:ext>
            </a:extLst>
          </p:cNvPr>
          <p:cNvSpPr txBox="1"/>
          <p:nvPr/>
        </p:nvSpPr>
        <p:spPr>
          <a:xfrm rot="19155089">
            <a:off x="6376189" y="2265393"/>
            <a:ext cx="1633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Address	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523C326-D71D-46F8-BE2F-A1C77566E0D2}"/>
              </a:ext>
            </a:extLst>
          </p:cNvPr>
          <p:cNvSpPr txBox="1"/>
          <p:nvPr/>
        </p:nvSpPr>
        <p:spPr>
          <a:xfrm>
            <a:off x="9917908" y="1665070"/>
            <a:ext cx="16335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Postal code	</a:t>
            </a:r>
          </a:p>
        </p:txBody>
      </p:sp>
      <p:sp>
        <p:nvSpPr>
          <p:cNvPr id="82" name="Arrow: Down 81">
            <a:extLst>
              <a:ext uri="{FF2B5EF4-FFF2-40B4-BE49-F238E27FC236}">
                <a16:creationId xmlns:a16="http://schemas.microsoft.com/office/drawing/2014/main" id="{EE4815AA-0716-4922-905D-AE8DFAFE2748}"/>
              </a:ext>
            </a:extLst>
          </p:cNvPr>
          <p:cNvSpPr/>
          <p:nvPr/>
        </p:nvSpPr>
        <p:spPr>
          <a:xfrm rot="17593454">
            <a:off x="9840105" y="1559886"/>
            <a:ext cx="45719" cy="32253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26F42BCF-40F4-48B5-8894-295322AD345F}"/>
              </a:ext>
            </a:extLst>
          </p:cNvPr>
          <p:cNvSpPr/>
          <p:nvPr/>
        </p:nvSpPr>
        <p:spPr>
          <a:xfrm>
            <a:off x="10208088" y="3156617"/>
            <a:ext cx="1314450" cy="6286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385D0F5A-21E8-45A3-BCA5-27A4146CE24B}"/>
              </a:ext>
            </a:extLst>
          </p:cNvPr>
          <p:cNvSpPr/>
          <p:nvPr/>
        </p:nvSpPr>
        <p:spPr>
          <a:xfrm>
            <a:off x="10177241" y="2437179"/>
            <a:ext cx="1314450" cy="6286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ACC20F1E-AE51-4B3A-B47A-294B94334522}"/>
              </a:ext>
            </a:extLst>
          </p:cNvPr>
          <p:cNvSpPr/>
          <p:nvPr/>
        </p:nvSpPr>
        <p:spPr>
          <a:xfrm>
            <a:off x="8519789" y="2692397"/>
            <a:ext cx="1314450" cy="6286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B1B5988-3244-4E1E-BC7C-2FC18D018839}"/>
              </a:ext>
            </a:extLst>
          </p:cNvPr>
          <p:cNvSpPr txBox="1"/>
          <p:nvPr/>
        </p:nvSpPr>
        <p:spPr>
          <a:xfrm>
            <a:off x="8415007" y="2823705"/>
            <a:ext cx="1633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Event</a:t>
            </a:r>
          </a:p>
        </p:txBody>
      </p:sp>
      <p:sp>
        <p:nvSpPr>
          <p:cNvPr id="87" name="Arrow: Down 86">
            <a:extLst>
              <a:ext uri="{FF2B5EF4-FFF2-40B4-BE49-F238E27FC236}">
                <a16:creationId xmlns:a16="http://schemas.microsoft.com/office/drawing/2014/main" id="{FEF83B3D-7D80-46BB-8E42-4DD579D87E69}"/>
              </a:ext>
            </a:extLst>
          </p:cNvPr>
          <p:cNvSpPr/>
          <p:nvPr/>
        </p:nvSpPr>
        <p:spPr>
          <a:xfrm rot="15362055">
            <a:off x="9986402" y="2716112"/>
            <a:ext cx="45719" cy="32253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B2EBAC8-D8F6-49BD-87F0-19637DE7FE58}"/>
              </a:ext>
            </a:extLst>
          </p:cNvPr>
          <p:cNvSpPr txBox="1"/>
          <p:nvPr/>
        </p:nvSpPr>
        <p:spPr>
          <a:xfrm>
            <a:off x="10048543" y="2551134"/>
            <a:ext cx="1633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Organization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F13A6B13-0912-4D2B-ADFE-64EDEB8180D8}"/>
              </a:ext>
            </a:extLst>
          </p:cNvPr>
          <p:cNvSpPr txBox="1"/>
          <p:nvPr/>
        </p:nvSpPr>
        <p:spPr>
          <a:xfrm>
            <a:off x="10048544" y="3264908"/>
            <a:ext cx="1633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Location</a:t>
            </a:r>
          </a:p>
        </p:txBody>
      </p:sp>
      <p:sp>
        <p:nvSpPr>
          <p:cNvPr id="90" name="Arrow: Down 89">
            <a:extLst>
              <a:ext uri="{FF2B5EF4-FFF2-40B4-BE49-F238E27FC236}">
                <a16:creationId xmlns:a16="http://schemas.microsoft.com/office/drawing/2014/main" id="{8E948434-64AF-40CF-8B5C-479DCB2119F5}"/>
              </a:ext>
            </a:extLst>
          </p:cNvPr>
          <p:cNvSpPr/>
          <p:nvPr/>
        </p:nvSpPr>
        <p:spPr>
          <a:xfrm rot="17037361">
            <a:off x="9977503" y="3646129"/>
            <a:ext cx="45719" cy="716989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Arrow: Down 90">
            <a:extLst>
              <a:ext uri="{FF2B5EF4-FFF2-40B4-BE49-F238E27FC236}">
                <a16:creationId xmlns:a16="http://schemas.microsoft.com/office/drawing/2014/main" id="{45B9BD1E-95E8-425C-A609-405814B42CCB}"/>
              </a:ext>
            </a:extLst>
          </p:cNvPr>
          <p:cNvSpPr/>
          <p:nvPr/>
        </p:nvSpPr>
        <p:spPr>
          <a:xfrm rot="15008480">
            <a:off x="7173398" y="2162981"/>
            <a:ext cx="82299" cy="2518505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4D470258-6E04-4101-8877-1FCCE418B8D0}"/>
              </a:ext>
            </a:extLst>
          </p:cNvPr>
          <p:cNvSpPr/>
          <p:nvPr/>
        </p:nvSpPr>
        <p:spPr>
          <a:xfrm>
            <a:off x="929749" y="2246753"/>
            <a:ext cx="1314450" cy="6286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F74907A4-65B8-4C3C-A372-9F812D20DA5E}"/>
              </a:ext>
            </a:extLst>
          </p:cNvPr>
          <p:cNvSpPr/>
          <p:nvPr/>
        </p:nvSpPr>
        <p:spPr>
          <a:xfrm>
            <a:off x="2616995" y="2301560"/>
            <a:ext cx="1314450" cy="6286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18A5F6D7-A683-49B8-81B6-38614157B667}"/>
              </a:ext>
            </a:extLst>
          </p:cNvPr>
          <p:cNvSpPr/>
          <p:nvPr/>
        </p:nvSpPr>
        <p:spPr>
          <a:xfrm>
            <a:off x="1073354" y="1596076"/>
            <a:ext cx="1314450" cy="6286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FF51041C-F836-4C81-8661-EC3B36B81FED}"/>
              </a:ext>
            </a:extLst>
          </p:cNvPr>
          <p:cNvSpPr txBox="1"/>
          <p:nvPr/>
        </p:nvSpPr>
        <p:spPr>
          <a:xfrm>
            <a:off x="912669" y="1814968"/>
            <a:ext cx="1633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Elevation</a:t>
            </a:r>
          </a:p>
        </p:txBody>
      </p:sp>
      <p:sp>
        <p:nvSpPr>
          <p:cNvPr id="96" name="Arrow: Down 95">
            <a:extLst>
              <a:ext uri="{FF2B5EF4-FFF2-40B4-BE49-F238E27FC236}">
                <a16:creationId xmlns:a16="http://schemas.microsoft.com/office/drawing/2014/main" id="{B0FAD528-5FE6-4AC6-AF83-F1BA3D6BC33F}"/>
              </a:ext>
            </a:extLst>
          </p:cNvPr>
          <p:cNvSpPr/>
          <p:nvPr/>
        </p:nvSpPr>
        <p:spPr>
          <a:xfrm rot="5400000">
            <a:off x="2386538" y="2509102"/>
            <a:ext cx="56489" cy="421724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E4528A16-F446-411E-A4EB-939CD6AC5014}"/>
              </a:ext>
            </a:extLst>
          </p:cNvPr>
          <p:cNvSpPr txBox="1"/>
          <p:nvPr/>
        </p:nvSpPr>
        <p:spPr>
          <a:xfrm>
            <a:off x="771714" y="2399554"/>
            <a:ext cx="1633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Latitude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1FC223C-82C2-45A7-A358-4BCD168A0C92}"/>
              </a:ext>
            </a:extLst>
          </p:cNvPr>
          <p:cNvSpPr txBox="1"/>
          <p:nvPr/>
        </p:nvSpPr>
        <p:spPr>
          <a:xfrm>
            <a:off x="770664" y="3099872"/>
            <a:ext cx="1633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Longitude</a:t>
            </a:r>
          </a:p>
        </p:txBody>
      </p:sp>
      <p:sp>
        <p:nvSpPr>
          <p:cNvPr id="99" name="Arrow: Down 98">
            <a:extLst>
              <a:ext uri="{FF2B5EF4-FFF2-40B4-BE49-F238E27FC236}">
                <a16:creationId xmlns:a16="http://schemas.microsoft.com/office/drawing/2014/main" id="{0B325C66-2B34-4F1F-A596-4E6EBD75D066}"/>
              </a:ext>
            </a:extLst>
          </p:cNvPr>
          <p:cNvSpPr/>
          <p:nvPr/>
        </p:nvSpPr>
        <p:spPr>
          <a:xfrm rot="3700708" flipH="1">
            <a:off x="2502310" y="2718537"/>
            <a:ext cx="45719" cy="60413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Arrow: Down 99">
            <a:extLst>
              <a:ext uri="{FF2B5EF4-FFF2-40B4-BE49-F238E27FC236}">
                <a16:creationId xmlns:a16="http://schemas.microsoft.com/office/drawing/2014/main" id="{4AA33233-ABF6-4BE1-934B-CE6BDFE5CB3D}"/>
              </a:ext>
            </a:extLst>
          </p:cNvPr>
          <p:cNvSpPr/>
          <p:nvPr/>
        </p:nvSpPr>
        <p:spPr>
          <a:xfrm rot="6994636" flipH="1">
            <a:off x="2549285" y="1965113"/>
            <a:ext cx="64757" cy="539487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2A366637-1331-407B-9D87-9C8C33725F0E}"/>
              </a:ext>
            </a:extLst>
          </p:cNvPr>
          <p:cNvSpPr txBox="1"/>
          <p:nvPr/>
        </p:nvSpPr>
        <p:spPr>
          <a:xfrm>
            <a:off x="2480111" y="2220888"/>
            <a:ext cx="16335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Geo Coordinates</a:t>
            </a:r>
          </a:p>
        </p:txBody>
      </p:sp>
      <p:sp>
        <p:nvSpPr>
          <p:cNvPr id="102" name="Arrow: Down 101">
            <a:extLst>
              <a:ext uri="{FF2B5EF4-FFF2-40B4-BE49-F238E27FC236}">
                <a16:creationId xmlns:a16="http://schemas.microsoft.com/office/drawing/2014/main" id="{7F4271F8-FCB4-48EA-AB5F-96F40A2E9D5D}"/>
              </a:ext>
            </a:extLst>
          </p:cNvPr>
          <p:cNvSpPr/>
          <p:nvPr/>
        </p:nvSpPr>
        <p:spPr>
          <a:xfrm rot="7561311" flipH="1">
            <a:off x="4360088" y="2608539"/>
            <a:ext cx="87159" cy="1298771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Arrow: Down 102">
            <a:extLst>
              <a:ext uri="{FF2B5EF4-FFF2-40B4-BE49-F238E27FC236}">
                <a16:creationId xmlns:a16="http://schemas.microsoft.com/office/drawing/2014/main" id="{93DFDA6F-C135-4EBE-A0FF-1F8573D8DB40}"/>
              </a:ext>
            </a:extLst>
          </p:cNvPr>
          <p:cNvSpPr/>
          <p:nvPr/>
        </p:nvSpPr>
        <p:spPr>
          <a:xfrm rot="6629012" flipH="1">
            <a:off x="4226957" y="3273779"/>
            <a:ext cx="45719" cy="971121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2FC2F946-8E18-46E4-A897-ED93425334F9}"/>
              </a:ext>
            </a:extLst>
          </p:cNvPr>
          <p:cNvSpPr txBox="1"/>
          <p:nvPr/>
        </p:nvSpPr>
        <p:spPr>
          <a:xfrm rot="1108263">
            <a:off x="3543937" y="3457690"/>
            <a:ext cx="1633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Name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3C940FA0-FCEC-4BE6-9A7F-0EA4029CDB55}"/>
              </a:ext>
            </a:extLst>
          </p:cNvPr>
          <p:cNvSpPr txBox="1"/>
          <p:nvPr/>
        </p:nvSpPr>
        <p:spPr>
          <a:xfrm>
            <a:off x="8142695" y="3510243"/>
            <a:ext cx="16335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Opening Hrs</a:t>
            </a:r>
          </a:p>
          <a:p>
            <a:pPr algn="ctr"/>
            <a:r>
              <a:rPr lang="en-GB" dirty="0"/>
              <a:t>Specs</a:t>
            </a:r>
          </a:p>
          <a:p>
            <a:pPr algn="ctr"/>
            <a:endParaRPr lang="en-GB" dirty="0"/>
          </a:p>
        </p:txBody>
      </p:sp>
      <p:sp>
        <p:nvSpPr>
          <p:cNvPr id="106" name="Arrow: Down 105">
            <a:extLst>
              <a:ext uri="{FF2B5EF4-FFF2-40B4-BE49-F238E27FC236}">
                <a16:creationId xmlns:a16="http://schemas.microsoft.com/office/drawing/2014/main" id="{5EDCE81E-B0C4-43A0-9583-B3D4303FBFE1}"/>
              </a:ext>
            </a:extLst>
          </p:cNvPr>
          <p:cNvSpPr/>
          <p:nvPr/>
        </p:nvSpPr>
        <p:spPr>
          <a:xfrm rot="13882546" flipH="1">
            <a:off x="3718828" y="3891972"/>
            <a:ext cx="45719" cy="2629194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7" name="Arrow: Down 106">
            <a:extLst>
              <a:ext uri="{FF2B5EF4-FFF2-40B4-BE49-F238E27FC236}">
                <a16:creationId xmlns:a16="http://schemas.microsoft.com/office/drawing/2014/main" id="{51CAB702-19D1-40E6-933D-C337F23BC434}"/>
              </a:ext>
            </a:extLst>
          </p:cNvPr>
          <p:cNvSpPr/>
          <p:nvPr/>
        </p:nvSpPr>
        <p:spPr>
          <a:xfrm rot="12796301">
            <a:off x="4716128" y="4253678"/>
            <a:ext cx="45719" cy="1968727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Arrow: Down 107">
            <a:extLst>
              <a:ext uri="{FF2B5EF4-FFF2-40B4-BE49-F238E27FC236}">
                <a16:creationId xmlns:a16="http://schemas.microsoft.com/office/drawing/2014/main" id="{769DCC56-FD67-4CE3-98B1-7E27797D1BFC}"/>
              </a:ext>
            </a:extLst>
          </p:cNvPr>
          <p:cNvSpPr/>
          <p:nvPr/>
        </p:nvSpPr>
        <p:spPr>
          <a:xfrm rot="9749712" flipH="1">
            <a:off x="5704158" y="4327423"/>
            <a:ext cx="56202" cy="1734661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Arrow: Down 108">
            <a:extLst>
              <a:ext uri="{FF2B5EF4-FFF2-40B4-BE49-F238E27FC236}">
                <a16:creationId xmlns:a16="http://schemas.microsoft.com/office/drawing/2014/main" id="{04D0234A-483D-4E8B-B4AD-D47A6E3ADF9E}"/>
              </a:ext>
            </a:extLst>
          </p:cNvPr>
          <p:cNvSpPr/>
          <p:nvPr/>
        </p:nvSpPr>
        <p:spPr>
          <a:xfrm rot="6898287">
            <a:off x="8113868" y="2741269"/>
            <a:ext cx="71276" cy="4649444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Arrow: Down 109">
            <a:extLst>
              <a:ext uri="{FF2B5EF4-FFF2-40B4-BE49-F238E27FC236}">
                <a16:creationId xmlns:a16="http://schemas.microsoft.com/office/drawing/2014/main" id="{5917F992-EF6F-45D2-BB8F-9CB78469F2B6}"/>
              </a:ext>
            </a:extLst>
          </p:cNvPr>
          <p:cNvSpPr/>
          <p:nvPr/>
        </p:nvSpPr>
        <p:spPr>
          <a:xfrm rot="15802417">
            <a:off x="7119522" y="2801077"/>
            <a:ext cx="90577" cy="2150670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24BDDD05-B777-4605-A563-5F1A20B1A4CE}"/>
              </a:ext>
            </a:extLst>
          </p:cNvPr>
          <p:cNvSpPr/>
          <p:nvPr/>
        </p:nvSpPr>
        <p:spPr>
          <a:xfrm>
            <a:off x="10976518" y="4856940"/>
            <a:ext cx="1197645" cy="5871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B237206D-01B1-44E0-9B6A-A73EECC0A3F3}"/>
              </a:ext>
            </a:extLst>
          </p:cNvPr>
          <p:cNvSpPr/>
          <p:nvPr/>
        </p:nvSpPr>
        <p:spPr>
          <a:xfrm>
            <a:off x="10865311" y="4399532"/>
            <a:ext cx="1027096" cy="43202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E4DE2A3F-A7A3-4F2C-B5F6-7ED55E6B11B8}"/>
              </a:ext>
            </a:extLst>
          </p:cNvPr>
          <p:cNvSpPr/>
          <p:nvPr/>
        </p:nvSpPr>
        <p:spPr>
          <a:xfrm>
            <a:off x="10415416" y="3899437"/>
            <a:ext cx="983764" cy="43202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FB78211C-383D-40B8-901B-56935AFB47E4}"/>
              </a:ext>
            </a:extLst>
          </p:cNvPr>
          <p:cNvSpPr/>
          <p:nvPr/>
        </p:nvSpPr>
        <p:spPr>
          <a:xfrm>
            <a:off x="9907749" y="4975706"/>
            <a:ext cx="1027096" cy="43202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36E8D126-8A10-474C-8EAE-C856108EEDD4}"/>
              </a:ext>
            </a:extLst>
          </p:cNvPr>
          <p:cNvSpPr/>
          <p:nvPr/>
        </p:nvSpPr>
        <p:spPr>
          <a:xfrm>
            <a:off x="8866936" y="4863697"/>
            <a:ext cx="1027096" cy="43202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8" name="Arrow: Down 117">
            <a:extLst>
              <a:ext uri="{FF2B5EF4-FFF2-40B4-BE49-F238E27FC236}">
                <a16:creationId xmlns:a16="http://schemas.microsoft.com/office/drawing/2014/main" id="{E5D49D71-08C8-474F-A164-2E12DACE0F70}"/>
              </a:ext>
            </a:extLst>
          </p:cNvPr>
          <p:cNvSpPr/>
          <p:nvPr/>
        </p:nvSpPr>
        <p:spPr>
          <a:xfrm rot="17593454">
            <a:off x="9991332" y="3068529"/>
            <a:ext cx="45719" cy="402371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9" name="Arrow: Down 118">
            <a:extLst>
              <a:ext uri="{FF2B5EF4-FFF2-40B4-BE49-F238E27FC236}">
                <a16:creationId xmlns:a16="http://schemas.microsoft.com/office/drawing/2014/main" id="{80C742A4-0604-4784-89B2-AA3E6E228D8D}"/>
              </a:ext>
            </a:extLst>
          </p:cNvPr>
          <p:cNvSpPr/>
          <p:nvPr/>
        </p:nvSpPr>
        <p:spPr>
          <a:xfrm rot="17935488" flipH="1">
            <a:off x="10187360" y="3630836"/>
            <a:ext cx="45719" cy="1370216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Arrow: Down 119">
            <a:extLst>
              <a:ext uri="{FF2B5EF4-FFF2-40B4-BE49-F238E27FC236}">
                <a16:creationId xmlns:a16="http://schemas.microsoft.com/office/drawing/2014/main" id="{E686C752-8218-40FF-AF7B-BD0F1E86D9C1}"/>
              </a:ext>
            </a:extLst>
          </p:cNvPr>
          <p:cNvSpPr/>
          <p:nvPr/>
        </p:nvSpPr>
        <p:spPr>
          <a:xfrm rot="19679526">
            <a:off x="9687214" y="3997546"/>
            <a:ext cx="45719" cy="988751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Arrow: Down 121">
            <a:extLst>
              <a:ext uri="{FF2B5EF4-FFF2-40B4-BE49-F238E27FC236}">
                <a16:creationId xmlns:a16="http://schemas.microsoft.com/office/drawing/2014/main" id="{2AC949C6-5BAC-4404-BE4E-F553814B18A1}"/>
              </a:ext>
            </a:extLst>
          </p:cNvPr>
          <p:cNvSpPr/>
          <p:nvPr/>
        </p:nvSpPr>
        <p:spPr>
          <a:xfrm rot="18327588" flipH="1">
            <a:off x="10262339" y="3690884"/>
            <a:ext cx="46101" cy="1729848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Arrow: Down 122">
            <a:extLst>
              <a:ext uri="{FF2B5EF4-FFF2-40B4-BE49-F238E27FC236}">
                <a16:creationId xmlns:a16="http://schemas.microsoft.com/office/drawing/2014/main" id="{B3D9F7BF-F1D1-4EF6-8375-E1C4216F1AD4}"/>
              </a:ext>
            </a:extLst>
          </p:cNvPr>
          <p:cNvSpPr/>
          <p:nvPr/>
        </p:nvSpPr>
        <p:spPr>
          <a:xfrm rot="21381687" flipH="1">
            <a:off x="9267453" y="4124404"/>
            <a:ext cx="45719" cy="672023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DBDD2975-0CC1-4998-9995-7C3B79DE0E69}"/>
              </a:ext>
            </a:extLst>
          </p:cNvPr>
          <p:cNvSpPr txBox="1"/>
          <p:nvPr/>
        </p:nvSpPr>
        <p:spPr>
          <a:xfrm>
            <a:off x="10111898" y="3928603"/>
            <a:ext cx="1633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Closes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21603CD6-8F60-4C79-B2B0-9CCE85918034}"/>
              </a:ext>
            </a:extLst>
          </p:cNvPr>
          <p:cNvSpPr txBox="1"/>
          <p:nvPr/>
        </p:nvSpPr>
        <p:spPr>
          <a:xfrm>
            <a:off x="10570662" y="4417151"/>
            <a:ext cx="1633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Opens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A8657626-FEB0-420E-96F6-6391EBDD646A}"/>
              </a:ext>
            </a:extLst>
          </p:cNvPr>
          <p:cNvSpPr txBox="1"/>
          <p:nvPr/>
        </p:nvSpPr>
        <p:spPr>
          <a:xfrm>
            <a:off x="10742605" y="4944000"/>
            <a:ext cx="1651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750" dirty="0"/>
              <a:t>Description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D616C197-E683-4EA3-80FD-66429461D794}"/>
              </a:ext>
            </a:extLst>
          </p:cNvPr>
          <p:cNvSpPr txBox="1"/>
          <p:nvPr/>
        </p:nvSpPr>
        <p:spPr>
          <a:xfrm>
            <a:off x="9653732" y="5080662"/>
            <a:ext cx="1633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Name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9CAA2C49-22A3-40EE-9FAD-438EA91FE9C5}"/>
              </a:ext>
            </a:extLst>
          </p:cNvPr>
          <p:cNvSpPr txBox="1"/>
          <p:nvPr/>
        </p:nvSpPr>
        <p:spPr>
          <a:xfrm>
            <a:off x="8550733" y="4890556"/>
            <a:ext cx="1633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URL</a:t>
            </a:r>
          </a:p>
        </p:txBody>
      </p:sp>
      <p:sp>
        <p:nvSpPr>
          <p:cNvPr id="129" name="Arrow: Down 128">
            <a:extLst>
              <a:ext uri="{FF2B5EF4-FFF2-40B4-BE49-F238E27FC236}">
                <a16:creationId xmlns:a16="http://schemas.microsoft.com/office/drawing/2014/main" id="{3E96B84E-4E77-4881-BF67-897ED9DD8615}"/>
              </a:ext>
            </a:extLst>
          </p:cNvPr>
          <p:cNvSpPr/>
          <p:nvPr/>
        </p:nvSpPr>
        <p:spPr>
          <a:xfrm rot="8879343">
            <a:off x="4698490" y="1860411"/>
            <a:ext cx="45719" cy="1891837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1" name="Arrow: Down 130">
            <a:extLst>
              <a:ext uri="{FF2B5EF4-FFF2-40B4-BE49-F238E27FC236}">
                <a16:creationId xmlns:a16="http://schemas.microsoft.com/office/drawing/2014/main" id="{8C286A88-523B-4A1F-970F-E6B49FCFE4DA}"/>
              </a:ext>
            </a:extLst>
          </p:cNvPr>
          <p:cNvSpPr/>
          <p:nvPr/>
        </p:nvSpPr>
        <p:spPr>
          <a:xfrm rot="10366274" flipH="1">
            <a:off x="5471018" y="1894551"/>
            <a:ext cx="45719" cy="1732049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2" name="Arrow: Down 131">
            <a:extLst>
              <a:ext uri="{FF2B5EF4-FFF2-40B4-BE49-F238E27FC236}">
                <a16:creationId xmlns:a16="http://schemas.microsoft.com/office/drawing/2014/main" id="{1514A40D-0C6E-40A6-89ED-9558A4E2D75A}"/>
              </a:ext>
            </a:extLst>
          </p:cNvPr>
          <p:cNvSpPr/>
          <p:nvPr/>
        </p:nvSpPr>
        <p:spPr>
          <a:xfrm rot="11901662" flipH="1">
            <a:off x="5827674" y="2463957"/>
            <a:ext cx="47915" cy="1228719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3" name="Arrow: Down 132">
            <a:extLst>
              <a:ext uri="{FF2B5EF4-FFF2-40B4-BE49-F238E27FC236}">
                <a16:creationId xmlns:a16="http://schemas.microsoft.com/office/drawing/2014/main" id="{269C1EAE-B753-4857-A0CA-6CB3543B0A01}"/>
              </a:ext>
            </a:extLst>
          </p:cNvPr>
          <p:cNvSpPr/>
          <p:nvPr/>
        </p:nvSpPr>
        <p:spPr>
          <a:xfrm rot="12936591">
            <a:off x="6335058" y="1917381"/>
            <a:ext cx="45719" cy="1930529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4" name="Arrow: Down 133">
            <a:extLst>
              <a:ext uri="{FF2B5EF4-FFF2-40B4-BE49-F238E27FC236}">
                <a16:creationId xmlns:a16="http://schemas.microsoft.com/office/drawing/2014/main" id="{69ADFF99-10FE-4D94-9121-897837E97B3F}"/>
              </a:ext>
            </a:extLst>
          </p:cNvPr>
          <p:cNvSpPr/>
          <p:nvPr/>
        </p:nvSpPr>
        <p:spPr>
          <a:xfrm rot="9613136" flipH="1">
            <a:off x="4959689" y="715516"/>
            <a:ext cx="66959" cy="3019129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5BFB43D2-85DC-42F2-9CBB-43F2ABD9D02D}"/>
              </a:ext>
            </a:extLst>
          </p:cNvPr>
          <p:cNvSpPr txBox="1"/>
          <p:nvPr/>
        </p:nvSpPr>
        <p:spPr>
          <a:xfrm>
            <a:off x="3170892" y="1561582"/>
            <a:ext cx="1633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Close To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8D382DA7-A21C-4EB6-AFB9-0B411C5A5B96}"/>
              </a:ext>
            </a:extLst>
          </p:cNvPr>
          <p:cNvSpPr txBox="1"/>
          <p:nvPr/>
        </p:nvSpPr>
        <p:spPr>
          <a:xfrm>
            <a:off x="4731416" y="1450194"/>
            <a:ext cx="1633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End Point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03BC9411-38C3-4272-AFA3-5579AB4F4573}"/>
              </a:ext>
            </a:extLst>
          </p:cNvPr>
          <p:cNvSpPr txBox="1"/>
          <p:nvPr/>
        </p:nvSpPr>
        <p:spPr>
          <a:xfrm>
            <a:off x="6292045" y="1672065"/>
            <a:ext cx="1651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750" dirty="0"/>
              <a:t>Land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C7158F77-0C4B-4872-80B2-E7D092EF5754}"/>
              </a:ext>
            </a:extLst>
          </p:cNvPr>
          <p:cNvSpPr txBox="1"/>
          <p:nvPr/>
        </p:nvSpPr>
        <p:spPr>
          <a:xfrm>
            <a:off x="5226212" y="1889384"/>
            <a:ext cx="16335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Touristic </a:t>
            </a:r>
          </a:p>
          <a:p>
            <a:pPr algn="ctr"/>
            <a:r>
              <a:rPr lang="en-GB" dirty="0"/>
              <a:t>Site</a:t>
            </a:r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CFA14399-959D-4233-B521-774D0460F0B1}"/>
              </a:ext>
            </a:extLst>
          </p:cNvPr>
          <p:cNvSpPr/>
          <p:nvPr/>
        </p:nvSpPr>
        <p:spPr>
          <a:xfrm>
            <a:off x="3996583" y="383248"/>
            <a:ext cx="1139939" cy="37978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B90E5376-8F3F-438C-9DB3-55F476582300}"/>
              </a:ext>
            </a:extLst>
          </p:cNvPr>
          <p:cNvSpPr txBox="1"/>
          <p:nvPr/>
        </p:nvSpPr>
        <p:spPr>
          <a:xfrm>
            <a:off x="3811041" y="399396"/>
            <a:ext cx="1633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Location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5C37A0E4-C96E-422C-BB84-5C8BA83F56C8}"/>
              </a:ext>
            </a:extLst>
          </p:cNvPr>
          <p:cNvSpPr txBox="1"/>
          <p:nvPr/>
        </p:nvSpPr>
        <p:spPr>
          <a:xfrm rot="19978136">
            <a:off x="1526334" y="4820938"/>
            <a:ext cx="2388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err="1"/>
              <a:t>Rdfs</a:t>
            </a:r>
            <a:r>
              <a:rPr lang="en-GB" dirty="0"/>
              <a:t>: subclass Of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75A55F78-6794-45AC-AC3B-469BCCADF063}"/>
              </a:ext>
            </a:extLst>
          </p:cNvPr>
          <p:cNvSpPr txBox="1"/>
          <p:nvPr/>
        </p:nvSpPr>
        <p:spPr>
          <a:xfrm rot="19497440">
            <a:off x="2360031" y="4987280"/>
            <a:ext cx="2388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err="1"/>
              <a:t>Rdfs</a:t>
            </a:r>
            <a:r>
              <a:rPr lang="en-GB" dirty="0"/>
              <a:t>: subclass Of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9FDC592B-3113-4F8D-AFD2-229CD5AE6D38}"/>
              </a:ext>
            </a:extLst>
          </p:cNvPr>
          <p:cNvSpPr txBox="1"/>
          <p:nvPr/>
        </p:nvSpPr>
        <p:spPr>
          <a:xfrm rot="3004499">
            <a:off x="5287230" y="4884948"/>
            <a:ext cx="2388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err="1"/>
              <a:t>Rdfs</a:t>
            </a:r>
            <a:r>
              <a:rPr lang="en-GB" dirty="0"/>
              <a:t>: subclass Of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7B7E8163-7FF0-450A-9BA5-72445AAFDEF6}"/>
              </a:ext>
            </a:extLst>
          </p:cNvPr>
          <p:cNvSpPr txBox="1"/>
          <p:nvPr/>
        </p:nvSpPr>
        <p:spPr>
          <a:xfrm rot="15177195">
            <a:off x="4402090" y="5101008"/>
            <a:ext cx="2388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err="1"/>
              <a:t>Rdfs</a:t>
            </a:r>
            <a:r>
              <a:rPr lang="en-GB" dirty="0"/>
              <a:t>: subclass Of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FDA1A1FD-B455-4AAC-95EA-4B92EAD9AB44}"/>
              </a:ext>
            </a:extLst>
          </p:cNvPr>
          <p:cNvSpPr txBox="1"/>
          <p:nvPr/>
        </p:nvSpPr>
        <p:spPr>
          <a:xfrm rot="18353639">
            <a:off x="3342122" y="5087167"/>
            <a:ext cx="2388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err="1"/>
              <a:t>Rdfs</a:t>
            </a:r>
            <a:r>
              <a:rPr lang="en-GB" dirty="0"/>
              <a:t>: subclass Of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4A730669-4FCF-4299-8811-2BD58AB2F028}"/>
              </a:ext>
            </a:extLst>
          </p:cNvPr>
          <p:cNvSpPr txBox="1"/>
          <p:nvPr/>
        </p:nvSpPr>
        <p:spPr>
          <a:xfrm rot="1957548">
            <a:off x="6459944" y="5000498"/>
            <a:ext cx="2388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err="1"/>
              <a:t>Rdfs</a:t>
            </a:r>
            <a:r>
              <a:rPr lang="en-GB" dirty="0"/>
              <a:t>: subclass Of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013A1D2F-136F-4229-BD6B-E2B337D4639F}"/>
              </a:ext>
            </a:extLst>
          </p:cNvPr>
          <p:cNvSpPr txBox="1"/>
          <p:nvPr/>
        </p:nvSpPr>
        <p:spPr>
          <a:xfrm rot="1450470">
            <a:off x="6698395" y="4552098"/>
            <a:ext cx="2388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err="1"/>
              <a:t>Rdfs</a:t>
            </a:r>
            <a:r>
              <a:rPr lang="en-GB" dirty="0"/>
              <a:t>: subclass Of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2968FC63-09E1-4080-A91D-6A3151D4B23A}"/>
              </a:ext>
            </a:extLst>
          </p:cNvPr>
          <p:cNvSpPr txBox="1"/>
          <p:nvPr/>
        </p:nvSpPr>
        <p:spPr>
          <a:xfrm rot="18191807">
            <a:off x="4989511" y="2694060"/>
            <a:ext cx="2388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err="1"/>
              <a:t>Rdfs</a:t>
            </a:r>
            <a:r>
              <a:rPr lang="en-GB" dirty="0"/>
              <a:t>: range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79812D0D-0A42-4A0D-886C-0FB7D8A93391}"/>
              </a:ext>
            </a:extLst>
          </p:cNvPr>
          <p:cNvSpPr txBox="1"/>
          <p:nvPr/>
        </p:nvSpPr>
        <p:spPr>
          <a:xfrm rot="17352193">
            <a:off x="4571069" y="2750846"/>
            <a:ext cx="2388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err="1"/>
              <a:t>Rdfs</a:t>
            </a:r>
            <a:r>
              <a:rPr lang="en-GB" sz="1400" dirty="0"/>
              <a:t>: range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773CA129-B89E-46B6-B4A8-47487E650B0D}"/>
              </a:ext>
            </a:extLst>
          </p:cNvPr>
          <p:cNvSpPr txBox="1"/>
          <p:nvPr/>
        </p:nvSpPr>
        <p:spPr>
          <a:xfrm rot="14136458">
            <a:off x="3321524" y="2607136"/>
            <a:ext cx="2388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err="1"/>
              <a:t>Rdfs</a:t>
            </a:r>
            <a:r>
              <a:rPr lang="en-GB" dirty="0"/>
              <a:t>: range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6040C211-5B25-4127-9016-C419D537C26B}"/>
              </a:ext>
            </a:extLst>
          </p:cNvPr>
          <p:cNvSpPr txBox="1"/>
          <p:nvPr/>
        </p:nvSpPr>
        <p:spPr>
          <a:xfrm rot="14881584">
            <a:off x="3676458" y="2102492"/>
            <a:ext cx="2388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err="1"/>
              <a:t>Rdfs</a:t>
            </a:r>
            <a:r>
              <a:rPr lang="en-GB" dirty="0"/>
              <a:t>: range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5A49EA64-B9BB-49C5-A415-248F4B58C8CF}"/>
              </a:ext>
            </a:extLst>
          </p:cNvPr>
          <p:cNvSpPr txBox="1"/>
          <p:nvPr/>
        </p:nvSpPr>
        <p:spPr>
          <a:xfrm rot="15808227">
            <a:off x="4131658" y="2258285"/>
            <a:ext cx="2388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err="1"/>
              <a:t>Rdfs</a:t>
            </a:r>
            <a:r>
              <a:rPr lang="en-GB" sz="1400" dirty="0"/>
              <a:t>: range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B1A016C9-33B7-48C3-8BA7-27D92078671B}"/>
              </a:ext>
            </a:extLst>
          </p:cNvPr>
          <p:cNvSpPr/>
          <p:nvPr/>
        </p:nvSpPr>
        <p:spPr>
          <a:xfrm>
            <a:off x="26962" y="375744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800" b="1" u="none" dirty="0">
                <a:hlinkClick r:id="rId3"/>
              </a:rPr>
              <a:t>Extracted from </a:t>
            </a:r>
            <a:r>
              <a:rPr lang="en-GB" sz="800" b="1" u="none" dirty="0" err="1">
                <a:hlinkClick r:id="rId3"/>
              </a:rPr>
              <a:t>DBpedia</a:t>
            </a:r>
            <a:r>
              <a:rPr lang="en-GB" sz="800" b="1" u="none" dirty="0">
                <a:hlinkClick r:id="rId3"/>
              </a:rPr>
              <a:t> </a:t>
            </a:r>
          </a:p>
          <a:p>
            <a:r>
              <a:rPr lang="en-GB" sz="800" b="1" dirty="0">
                <a:hlinkClick r:id="rId4"/>
              </a:rPr>
              <a:t>http://dbpedia.org/ontology/Place</a:t>
            </a:r>
            <a:endParaRPr lang="en-GB" sz="800" b="1" u="none" dirty="0">
              <a:hlinkClick r:id="rId3"/>
            </a:endParaRPr>
          </a:p>
          <a:p>
            <a:r>
              <a:rPr lang="en-GB" sz="800" b="1" dirty="0">
                <a:hlinkClick r:id="rId3"/>
              </a:rPr>
              <a:t>http://schema.org/Place</a:t>
            </a:r>
            <a:endParaRPr lang="en-GB" sz="800" b="1" dirty="0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7BC90803-6AA0-4DDD-B207-F3F6F388B8AE}"/>
              </a:ext>
            </a:extLst>
          </p:cNvPr>
          <p:cNvSpPr txBox="1"/>
          <p:nvPr/>
        </p:nvSpPr>
        <p:spPr>
          <a:xfrm>
            <a:off x="2370960" y="3248623"/>
            <a:ext cx="1633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Text</a:t>
            </a:r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76E07475-4F2C-4347-958D-37C863404666}"/>
              </a:ext>
            </a:extLst>
          </p:cNvPr>
          <p:cNvSpPr/>
          <p:nvPr/>
        </p:nvSpPr>
        <p:spPr>
          <a:xfrm>
            <a:off x="499930" y="3775454"/>
            <a:ext cx="1470888" cy="9051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DE7B14F4-68EA-4348-93E2-1462C69461DA}"/>
              </a:ext>
            </a:extLst>
          </p:cNvPr>
          <p:cNvSpPr txBox="1"/>
          <p:nvPr/>
        </p:nvSpPr>
        <p:spPr>
          <a:xfrm>
            <a:off x="447709" y="4031046"/>
            <a:ext cx="1633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Thing</a:t>
            </a:r>
          </a:p>
        </p:txBody>
      </p:sp>
      <p:sp>
        <p:nvSpPr>
          <p:cNvPr id="166" name="Arrow: Down 165">
            <a:extLst>
              <a:ext uri="{FF2B5EF4-FFF2-40B4-BE49-F238E27FC236}">
                <a16:creationId xmlns:a16="http://schemas.microsoft.com/office/drawing/2014/main" id="{122F221D-6B73-43A6-A7D2-AD33B925EC1C}"/>
              </a:ext>
            </a:extLst>
          </p:cNvPr>
          <p:cNvSpPr/>
          <p:nvPr/>
        </p:nvSpPr>
        <p:spPr>
          <a:xfrm rot="5216446">
            <a:off x="3301347" y="2838169"/>
            <a:ext cx="60285" cy="25987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6E09ACC9-9314-429C-B6E8-35DC07211422}"/>
              </a:ext>
            </a:extLst>
          </p:cNvPr>
          <p:cNvSpPr txBox="1"/>
          <p:nvPr/>
        </p:nvSpPr>
        <p:spPr>
          <a:xfrm rot="21392656">
            <a:off x="1999583" y="4102696"/>
            <a:ext cx="2388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err="1"/>
              <a:t>Rdfs</a:t>
            </a:r>
            <a:r>
              <a:rPr lang="en-GB" dirty="0"/>
              <a:t>: subclass Of</a:t>
            </a:r>
          </a:p>
        </p:txBody>
      </p:sp>
    </p:spTree>
    <p:extLst>
      <p:ext uri="{BB962C8B-B14F-4D97-AF65-F5344CB8AC3E}">
        <p14:creationId xmlns:p14="http://schemas.microsoft.com/office/powerpoint/2010/main" val="889925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91A0CDD4-4807-43E1-AB57-35C6C28BC7B9}"/>
              </a:ext>
            </a:extLst>
          </p:cNvPr>
          <p:cNvSpPr/>
          <p:nvPr/>
        </p:nvSpPr>
        <p:spPr>
          <a:xfrm>
            <a:off x="616450" y="1626329"/>
            <a:ext cx="2804844" cy="100802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err="1">
                <a:solidFill>
                  <a:schemeClr val="tx1"/>
                </a:solidFill>
              </a:rPr>
              <a:t>SpatialThing</a:t>
            </a:r>
            <a:endParaRPr lang="en-GB" sz="2000" b="1" dirty="0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8F6EE0E-3E8B-4C15-8955-AAC115BAF8BE}"/>
              </a:ext>
            </a:extLst>
          </p:cNvPr>
          <p:cNvSpPr/>
          <p:nvPr/>
        </p:nvSpPr>
        <p:spPr>
          <a:xfrm>
            <a:off x="658191" y="4133562"/>
            <a:ext cx="2804844" cy="100802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Point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9C1586D-2C33-41C7-8F41-27C2CB0BABB3}"/>
              </a:ext>
            </a:extLst>
          </p:cNvPr>
          <p:cNvCxnSpPr>
            <a:cxnSpLocks/>
          </p:cNvCxnSpPr>
          <p:nvPr/>
        </p:nvCxnSpPr>
        <p:spPr>
          <a:xfrm flipH="1" flipV="1">
            <a:off x="2251136" y="2601770"/>
            <a:ext cx="138413" cy="15317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3761137-D9F5-43CC-8B95-356FFBAAC369}"/>
              </a:ext>
            </a:extLst>
          </p:cNvPr>
          <p:cNvSpPr txBox="1"/>
          <p:nvPr/>
        </p:nvSpPr>
        <p:spPr>
          <a:xfrm rot="15956517">
            <a:off x="1227101" y="3222890"/>
            <a:ext cx="1772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err="1"/>
              <a:t>Rdfs</a:t>
            </a:r>
            <a:r>
              <a:rPr lang="en-GB" dirty="0"/>
              <a:t>: subclass Of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01C5CC7-6166-43E4-9F2A-6EC208635C12}"/>
              </a:ext>
            </a:extLst>
          </p:cNvPr>
          <p:cNvSpPr/>
          <p:nvPr/>
        </p:nvSpPr>
        <p:spPr>
          <a:xfrm>
            <a:off x="616450" y="6984"/>
            <a:ext cx="2804844" cy="86302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rdfs:Class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01D1AAC-B424-4E10-B171-B582810C50E7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2018872" y="870013"/>
            <a:ext cx="7409" cy="756316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7D0FCC81-49E6-423D-8E2E-5B12E780DB5C}"/>
              </a:ext>
            </a:extLst>
          </p:cNvPr>
          <p:cNvSpPr/>
          <p:nvPr/>
        </p:nvSpPr>
        <p:spPr>
          <a:xfrm>
            <a:off x="4952142" y="67802"/>
            <a:ext cx="2547991" cy="1008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rdfs:Resource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44221B2-A432-44F3-A941-97F43EB4A5E0}"/>
              </a:ext>
            </a:extLst>
          </p:cNvPr>
          <p:cNvCxnSpPr>
            <a:cxnSpLocks/>
            <a:stCxn id="6" idx="6"/>
          </p:cNvCxnSpPr>
          <p:nvPr/>
        </p:nvCxnSpPr>
        <p:spPr>
          <a:xfrm flipV="1">
            <a:off x="3421294" y="1047813"/>
            <a:ext cx="2292676" cy="10825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7316C73-F938-4F9F-9347-D6A4E7C191BE}"/>
              </a:ext>
            </a:extLst>
          </p:cNvPr>
          <p:cNvCxnSpPr>
            <a:cxnSpLocks/>
          </p:cNvCxnSpPr>
          <p:nvPr/>
        </p:nvCxnSpPr>
        <p:spPr>
          <a:xfrm flipH="1" flipV="1">
            <a:off x="6356547" y="960968"/>
            <a:ext cx="240613" cy="16082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D1E933E-3FCD-468F-AAB8-758244846149}"/>
              </a:ext>
            </a:extLst>
          </p:cNvPr>
          <p:cNvCxnSpPr>
            <a:cxnSpLocks/>
          </p:cNvCxnSpPr>
          <p:nvPr/>
        </p:nvCxnSpPr>
        <p:spPr>
          <a:xfrm flipV="1">
            <a:off x="6922035" y="3395230"/>
            <a:ext cx="0" cy="38060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C527ED4F-B0C5-4AA9-8F7C-AE465CC6AFFA}"/>
              </a:ext>
            </a:extLst>
          </p:cNvPr>
          <p:cNvSpPr/>
          <p:nvPr/>
        </p:nvSpPr>
        <p:spPr>
          <a:xfrm>
            <a:off x="5527458" y="2522250"/>
            <a:ext cx="2310149" cy="90412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rdf:Property</a:t>
            </a:r>
            <a:endParaRPr lang="en-GB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77AD956-8A00-4702-8F29-CB947E64E244}"/>
              </a:ext>
            </a:extLst>
          </p:cNvPr>
          <p:cNvSpPr txBox="1"/>
          <p:nvPr/>
        </p:nvSpPr>
        <p:spPr>
          <a:xfrm rot="20027652" flipH="1">
            <a:off x="3291570" y="1010112"/>
            <a:ext cx="2567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rdfs:subClassOf</a:t>
            </a:r>
            <a:endParaRPr lang="en-GB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7691513-9807-49BE-8E39-D20901565CD6}"/>
              </a:ext>
            </a:extLst>
          </p:cNvPr>
          <p:cNvSpPr txBox="1"/>
          <p:nvPr/>
        </p:nvSpPr>
        <p:spPr>
          <a:xfrm rot="15653534" flipH="1">
            <a:off x="5328605" y="1494504"/>
            <a:ext cx="1875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Rdfs:subClassOf</a:t>
            </a:r>
            <a:endParaRPr lang="en-GB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F81BE8DB-7CD3-4F80-9C26-CA3CBB73638C}"/>
              </a:ext>
            </a:extLst>
          </p:cNvPr>
          <p:cNvSpPr/>
          <p:nvPr/>
        </p:nvSpPr>
        <p:spPr>
          <a:xfrm>
            <a:off x="3588095" y="3199597"/>
            <a:ext cx="1626500" cy="7342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latitude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3D37C5F9-7A77-4E0B-95F3-3561FEA17BD6}"/>
              </a:ext>
            </a:extLst>
          </p:cNvPr>
          <p:cNvSpPr/>
          <p:nvPr/>
        </p:nvSpPr>
        <p:spPr>
          <a:xfrm>
            <a:off x="3900958" y="4189799"/>
            <a:ext cx="1626500" cy="80773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longitude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C3CFA17-700C-46CB-8182-198487C66E50}"/>
              </a:ext>
            </a:extLst>
          </p:cNvPr>
          <p:cNvCxnSpPr>
            <a:cxnSpLocks/>
            <a:endCxn id="83" idx="3"/>
          </p:cNvCxnSpPr>
          <p:nvPr/>
        </p:nvCxnSpPr>
        <p:spPr>
          <a:xfrm flipV="1">
            <a:off x="7672263" y="3517173"/>
            <a:ext cx="1210063" cy="3539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3192C01F-BD4E-4017-8602-7FF5FED88823}"/>
              </a:ext>
            </a:extLst>
          </p:cNvPr>
          <p:cNvSpPr txBox="1"/>
          <p:nvPr/>
        </p:nvSpPr>
        <p:spPr>
          <a:xfrm rot="20395972" flipH="1">
            <a:off x="7597414" y="3346487"/>
            <a:ext cx="1216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rdfs:range</a:t>
            </a:r>
            <a:endParaRPr lang="en-GB" dirty="0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E35133A6-03DD-4991-95EC-EC27DE11A9BE}"/>
              </a:ext>
            </a:extLst>
          </p:cNvPr>
          <p:cNvSpPr/>
          <p:nvPr/>
        </p:nvSpPr>
        <p:spPr>
          <a:xfrm>
            <a:off x="3941755" y="5123281"/>
            <a:ext cx="1648475" cy="80773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altitude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B93D97BC-8B67-485C-8151-FEDC69252FB9}"/>
              </a:ext>
            </a:extLst>
          </p:cNvPr>
          <p:cNvCxnSpPr>
            <a:cxnSpLocks/>
            <a:stCxn id="84" idx="2"/>
            <a:endCxn id="44" idx="5"/>
          </p:cNvCxnSpPr>
          <p:nvPr/>
        </p:nvCxnSpPr>
        <p:spPr>
          <a:xfrm flipH="1" flipV="1">
            <a:off x="4976400" y="3826324"/>
            <a:ext cx="1331818" cy="1488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DAB92B6A-F90D-4BD9-BF9D-861B954B626C}"/>
              </a:ext>
            </a:extLst>
          </p:cNvPr>
          <p:cNvSpPr/>
          <p:nvPr/>
        </p:nvSpPr>
        <p:spPr>
          <a:xfrm>
            <a:off x="8601605" y="5497931"/>
            <a:ext cx="2162195" cy="8247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based_near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5A21109-108A-471D-AE64-39D243EF0E11}"/>
              </a:ext>
            </a:extLst>
          </p:cNvPr>
          <p:cNvCxnSpPr/>
          <p:nvPr/>
        </p:nvCxnSpPr>
        <p:spPr>
          <a:xfrm>
            <a:off x="9824484" y="0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87D6D4BE-69FB-460F-91D8-5DFC49F420C5}"/>
              </a:ext>
            </a:extLst>
          </p:cNvPr>
          <p:cNvSpPr txBox="1"/>
          <p:nvPr/>
        </p:nvSpPr>
        <p:spPr>
          <a:xfrm rot="20615084" flipH="1">
            <a:off x="5296100" y="4008946"/>
            <a:ext cx="1703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rdfs:domain</a:t>
            </a:r>
            <a:endParaRPr lang="en-GB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5C6DACC-C623-4E5A-9098-35E58D10F0BB}"/>
              </a:ext>
            </a:extLst>
          </p:cNvPr>
          <p:cNvSpPr txBox="1"/>
          <p:nvPr/>
        </p:nvSpPr>
        <p:spPr>
          <a:xfrm rot="251470" flipH="1">
            <a:off x="5177694" y="3522395"/>
            <a:ext cx="1327146" cy="370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rdfs:domain</a:t>
            </a:r>
            <a:endParaRPr lang="en-GB" dirty="0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C044DFA-B79F-4C0C-B8E3-DC98D47BBB24}"/>
              </a:ext>
            </a:extLst>
          </p:cNvPr>
          <p:cNvCxnSpPr/>
          <p:nvPr/>
        </p:nvCxnSpPr>
        <p:spPr>
          <a:xfrm>
            <a:off x="9856381" y="98418"/>
            <a:ext cx="0" cy="7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327673B0-64C1-478A-B5D5-F5E46398D827}"/>
              </a:ext>
            </a:extLst>
          </p:cNvPr>
          <p:cNvCxnSpPr>
            <a:cxnSpLocks/>
          </p:cNvCxnSpPr>
          <p:nvPr/>
        </p:nvCxnSpPr>
        <p:spPr>
          <a:xfrm flipH="1">
            <a:off x="5517966" y="4180924"/>
            <a:ext cx="1044753" cy="3178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8A260AD9-BB3C-410D-9A90-DDB3FEA135FA}"/>
              </a:ext>
            </a:extLst>
          </p:cNvPr>
          <p:cNvCxnSpPr>
            <a:cxnSpLocks/>
          </p:cNvCxnSpPr>
          <p:nvPr/>
        </p:nvCxnSpPr>
        <p:spPr>
          <a:xfrm flipH="1">
            <a:off x="5418982" y="4133562"/>
            <a:ext cx="1277163" cy="12679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B03F3C7A-4BD8-4095-B649-FC252BB234CA}"/>
              </a:ext>
            </a:extLst>
          </p:cNvPr>
          <p:cNvSpPr txBox="1"/>
          <p:nvPr/>
        </p:nvSpPr>
        <p:spPr>
          <a:xfrm rot="18804856" flipH="1">
            <a:off x="5182430" y="4553180"/>
            <a:ext cx="1497595" cy="367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rdfs:domain</a:t>
            </a:r>
            <a:endParaRPr lang="en-GB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FFE161E-D6F7-48AA-8BC1-8C7C3E39B1AE}"/>
              </a:ext>
            </a:extLst>
          </p:cNvPr>
          <p:cNvSpPr txBox="1"/>
          <p:nvPr/>
        </p:nvSpPr>
        <p:spPr>
          <a:xfrm rot="16200000" flipH="1">
            <a:off x="8700394" y="4335658"/>
            <a:ext cx="204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rdfs:subPropertyOf</a:t>
            </a:r>
            <a:endParaRPr lang="en-GB" dirty="0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6C789C61-A448-4054-BA11-4C447B3C3503}"/>
              </a:ext>
            </a:extLst>
          </p:cNvPr>
          <p:cNvSpPr/>
          <p:nvPr/>
        </p:nvSpPr>
        <p:spPr>
          <a:xfrm>
            <a:off x="8565680" y="2813212"/>
            <a:ext cx="2162195" cy="8247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location</a:t>
            </a: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B1876C9F-8FA8-4DCA-B78B-0502A319E357}"/>
              </a:ext>
            </a:extLst>
          </p:cNvPr>
          <p:cNvSpPr/>
          <p:nvPr/>
        </p:nvSpPr>
        <p:spPr>
          <a:xfrm>
            <a:off x="6308218" y="3718391"/>
            <a:ext cx="1408402" cy="51353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0690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B3E75982-F9E9-45FD-96CB-0340489DE7BD}"/>
              </a:ext>
            </a:extLst>
          </p:cNvPr>
          <p:cNvSpPr/>
          <p:nvPr/>
        </p:nvSpPr>
        <p:spPr>
          <a:xfrm>
            <a:off x="4777485" y="1092915"/>
            <a:ext cx="2167846" cy="8045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Geo Coordinates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E78666D-1F3C-442E-9EE0-789E355CB11F}"/>
              </a:ext>
            </a:extLst>
          </p:cNvPr>
          <p:cNvSpPr/>
          <p:nvPr/>
        </p:nvSpPr>
        <p:spPr>
          <a:xfrm>
            <a:off x="7310063" y="370637"/>
            <a:ext cx="1438382" cy="443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latitude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F5F0EB8-EA46-4672-8335-EF3754B9DCFC}"/>
              </a:ext>
            </a:extLst>
          </p:cNvPr>
          <p:cNvSpPr/>
          <p:nvPr/>
        </p:nvSpPr>
        <p:spPr>
          <a:xfrm>
            <a:off x="4953862" y="50473"/>
            <a:ext cx="1695235" cy="6185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longitude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2017CEE-B637-41C4-AE1C-DDE557B5A490}"/>
              </a:ext>
            </a:extLst>
          </p:cNvPr>
          <p:cNvSpPr/>
          <p:nvPr/>
        </p:nvSpPr>
        <p:spPr>
          <a:xfrm>
            <a:off x="2761176" y="370638"/>
            <a:ext cx="1592495" cy="4435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elevation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6200082-AF3D-4935-8A4A-548EA54B9269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6488131" y="592388"/>
            <a:ext cx="821932" cy="846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952F03C0-26C8-4B44-AE96-60D2C480DB46}"/>
              </a:ext>
            </a:extLst>
          </p:cNvPr>
          <p:cNvSpPr/>
          <p:nvPr/>
        </p:nvSpPr>
        <p:spPr>
          <a:xfrm>
            <a:off x="5065157" y="2398001"/>
            <a:ext cx="1880174" cy="770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Waypoints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4F54766-BE12-4204-8D03-279C7EB3D9CB}"/>
              </a:ext>
            </a:extLst>
          </p:cNvPr>
          <p:cNvSpPr/>
          <p:nvPr/>
        </p:nvSpPr>
        <p:spPr>
          <a:xfrm>
            <a:off x="5018923" y="3676913"/>
            <a:ext cx="1880174" cy="4905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Trackpoints</a:t>
            </a:r>
            <a:endParaRPr lang="en-GB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70AA933-A501-41BF-970C-778D5C777EF5}"/>
              </a:ext>
            </a:extLst>
          </p:cNvPr>
          <p:cNvSpPr/>
          <p:nvPr/>
        </p:nvSpPr>
        <p:spPr>
          <a:xfrm>
            <a:off x="4899916" y="4625735"/>
            <a:ext cx="2244903" cy="6086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Tracksegment</a:t>
            </a:r>
            <a:endParaRPr lang="en-GB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41026B6-0F21-4A3D-83B5-436FEE345BB8}"/>
              </a:ext>
            </a:extLst>
          </p:cNvPr>
          <p:cNvCxnSpPr>
            <a:cxnSpLocks/>
          </p:cNvCxnSpPr>
          <p:nvPr/>
        </p:nvCxnSpPr>
        <p:spPr>
          <a:xfrm flipH="1" flipV="1">
            <a:off x="3791165" y="814140"/>
            <a:ext cx="1114222" cy="623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F10A1A4D-ADE5-40C9-A327-151FC4EE4BC5}"/>
              </a:ext>
            </a:extLst>
          </p:cNvPr>
          <p:cNvSpPr/>
          <p:nvPr/>
        </p:nvSpPr>
        <p:spPr>
          <a:xfrm>
            <a:off x="7722740" y="2549234"/>
            <a:ext cx="1566809" cy="4435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name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6C1D333-3111-4495-9721-8DA77E931091}"/>
              </a:ext>
            </a:extLst>
          </p:cNvPr>
          <p:cNvSpPr/>
          <p:nvPr/>
        </p:nvSpPr>
        <p:spPr>
          <a:xfrm>
            <a:off x="2902451" y="2561530"/>
            <a:ext cx="1546776" cy="443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time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D9FE843-A5E9-44B4-93D4-5157FB7C79C0}"/>
              </a:ext>
            </a:extLst>
          </p:cNvPr>
          <p:cNvCxnSpPr>
            <a:cxnSpLocks/>
          </p:cNvCxnSpPr>
          <p:nvPr/>
        </p:nvCxnSpPr>
        <p:spPr>
          <a:xfrm flipV="1">
            <a:off x="6488131" y="2774330"/>
            <a:ext cx="1313377" cy="191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2B1B1D8-32E9-4187-827B-BD0429C8455E}"/>
              </a:ext>
            </a:extLst>
          </p:cNvPr>
          <p:cNvCxnSpPr>
            <a:cxnSpLocks/>
          </p:cNvCxnSpPr>
          <p:nvPr/>
        </p:nvCxnSpPr>
        <p:spPr>
          <a:xfrm flipH="1" flipV="1">
            <a:off x="4324352" y="2796463"/>
            <a:ext cx="1027159" cy="47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C6BBF5A-DD1C-4FB0-BADF-319D09851DC9}"/>
              </a:ext>
            </a:extLst>
          </p:cNvPr>
          <p:cNvCxnSpPr>
            <a:cxnSpLocks/>
          </p:cNvCxnSpPr>
          <p:nvPr/>
        </p:nvCxnSpPr>
        <p:spPr>
          <a:xfrm flipH="1" flipV="1">
            <a:off x="5917549" y="633699"/>
            <a:ext cx="18866" cy="596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FB8D44C-2B47-469D-BDB4-271972320119}"/>
              </a:ext>
            </a:extLst>
          </p:cNvPr>
          <p:cNvCxnSpPr>
            <a:cxnSpLocks/>
          </p:cNvCxnSpPr>
          <p:nvPr/>
        </p:nvCxnSpPr>
        <p:spPr>
          <a:xfrm flipH="1" flipV="1">
            <a:off x="5917549" y="1897474"/>
            <a:ext cx="18866" cy="651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D0AFF0E1-A05A-4D3A-818B-831D8AF3C91B}"/>
              </a:ext>
            </a:extLst>
          </p:cNvPr>
          <p:cNvSpPr/>
          <p:nvPr/>
        </p:nvSpPr>
        <p:spPr>
          <a:xfrm>
            <a:off x="5176891" y="5615629"/>
            <a:ext cx="1838217" cy="6086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Track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A9C2208-1651-4C37-B464-7C30BA2C0178}"/>
              </a:ext>
            </a:extLst>
          </p:cNvPr>
          <p:cNvCxnSpPr>
            <a:cxnSpLocks/>
          </p:cNvCxnSpPr>
          <p:nvPr/>
        </p:nvCxnSpPr>
        <p:spPr>
          <a:xfrm flipV="1">
            <a:off x="6096000" y="3122886"/>
            <a:ext cx="0" cy="731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4508DC3-E399-4646-9E77-D6E540BA23B7}"/>
              </a:ext>
            </a:extLst>
          </p:cNvPr>
          <p:cNvCxnSpPr>
            <a:cxnSpLocks/>
          </p:cNvCxnSpPr>
          <p:nvPr/>
        </p:nvCxnSpPr>
        <p:spPr>
          <a:xfrm flipV="1">
            <a:off x="6095999" y="4167472"/>
            <a:ext cx="0" cy="837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A097951-605D-4BE6-AB63-28FB359E9328}"/>
              </a:ext>
            </a:extLst>
          </p:cNvPr>
          <p:cNvCxnSpPr>
            <a:cxnSpLocks/>
          </p:cNvCxnSpPr>
          <p:nvPr/>
        </p:nvCxnSpPr>
        <p:spPr>
          <a:xfrm flipV="1">
            <a:off x="6071190" y="5234407"/>
            <a:ext cx="0" cy="731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6994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222</Words>
  <Application>Microsoft Office PowerPoint</Application>
  <PresentationFormat>Widescreen</PresentationFormat>
  <Paragraphs>89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diego guillen</dc:creator>
  <cp:lastModifiedBy>diego guillen</cp:lastModifiedBy>
  <cp:revision>42</cp:revision>
  <dcterms:created xsi:type="dcterms:W3CDTF">2019-11-05T22:13:06Z</dcterms:created>
  <dcterms:modified xsi:type="dcterms:W3CDTF">2019-11-12T11:29:07Z</dcterms:modified>
</cp:coreProperties>
</file>