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96915E-438C-166A-0191-D30E5E04D8E1}" v="345" dt="2019-11-05T14:31:53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2003/01/ge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EBE3E-1F5C-4732-AFE3-EAFDF282DB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Tourist Guide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BCB03-118F-4E48-9C8F-417EA626E2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Esena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Aliaj</a:t>
            </a:r>
          </a:p>
          <a:p>
            <a:r>
              <a:rPr lang="en-US" dirty="0">
                <a:cs typeface="Calibri"/>
              </a:rPr>
              <a:t>David Southwick</a:t>
            </a:r>
          </a:p>
        </p:txBody>
      </p:sp>
    </p:spTree>
    <p:extLst>
      <p:ext uri="{BB962C8B-B14F-4D97-AF65-F5344CB8AC3E}">
        <p14:creationId xmlns:p14="http://schemas.microsoft.com/office/powerpoint/2010/main" val="230519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0740-58F3-4293-8D01-6860BC36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RDF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E46E3-033A-443B-8368-9F1CA5C8F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Using </a:t>
            </a:r>
            <a:r>
              <a:rPr lang="en-US" dirty="0" err="1">
                <a:cs typeface="Calibri"/>
              </a:rPr>
              <a:t>DBpedia</a:t>
            </a:r>
            <a:r>
              <a:rPr lang="en-US" dirty="0">
                <a:cs typeface="Calibri"/>
              </a:rPr>
              <a:t> vocabulary (in RDFS)</a:t>
            </a:r>
          </a:p>
          <a:p>
            <a:r>
              <a:rPr lang="en-US" dirty="0">
                <a:cs typeface="Calibri"/>
              </a:rPr>
              <a:t>W3c standard geo (</a:t>
            </a:r>
            <a:r>
              <a:rPr lang="en-US" dirty="0">
                <a:ea typeface="+mn-lt"/>
                <a:cs typeface="+mn-lt"/>
                <a:hlinkClick r:id="rId2"/>
              </a:rPr>
              <a:t>https://www.w3.org/2003/01/geo/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r>
              <a:rPr lang="en-US" dirty="0">
                <a:cs typeface="Calibri"/>
              </a:rPr>
              <a:t>XML translation in python using untangle library</a:t>
            </a:r>
          </a:p>
          <a:p>
            <a:r>
              <a:rPr lang="en-US" dirty="0">
                <a:cs typeface="Calibri"/>
              </a:rPr>
              <a:t>RDF validated using w3c validator</a:t>
            </a:r>
          </a:p>
        </p:txBody>
      </p:sp>
    </p:spTree>
    <p:extLst>
      <p:ext uri="{BB962C8B-B14F-4D97-AF65-F5344CB8AC3E}">
        <p14:creationId xmlns:p14="http://schemas.microsoft.com/office/powerpoint/2010/main" val="3097785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Tourist Guide Project</vt:lpstr>
      <vt:lpstr>RDF Schema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43</cp:revision>
  <dcterms:created xsi:type="dcterms:W3CDTF">2013-07-15T20:26:40Z</dcterms:created>
  <dcterms:modified xsi:type="dcterms:W3CDTF">2019-11-06T06:54:44Z</dcterms:modified>
</cp:coreProperties>
</file>