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43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BB907-4480-42AC-A0D5-52029806138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3F84-28B1-4D19-A762-1D216793F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0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Plac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bpedia.org/ontology/Plac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none" dirty="0">
                <a:hlinkClick r:id="rId3"/>
              </a:rPr>
              <a:t>Extracted from </a:t>
            </a:r>
            <a:r>
              <a:rPr lang="en-GB" b="1" u="none" dirty="0" err="1">
                <a:hlinkClick r:id="rId3"/>
              </a:rPr>
              <a:t>DBpedia</a:t>
            </a:r>
            <a:r>
              <a:rPr lang="en-GB" b="1" u="none" dirty="0">
                <a:hlinkClick r:id="rId3"/>
              </a:rPr>
              <a:t> </a:t>
            </a:r>
          </a:p>
          <a:p>
            <a:r>
              <a:rPr lang="en-GB" b="1" dirty="0">
                <a:hlinkClick r:id="rId4"/>
              </a:rPr>
              <a:t>http://dbpedia.org/ontology/Place</a:t>
            </a:r>
            <a:endParaRPr lang="en-GB" b="1" u="none" dirty="0">
              <a:hlinkClick r:id="rId3"/>
            </a:endParaRPr>
          </a:p>
          <a:p>
            <a:r>
              <a:rPr lang="en-GB" b="1" dirty="0">
                <a:hlinkClick r:id="rId3"/>
              </a:rPr>
              <a:t>http://schema.org/Place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3F84-28B1-4D19-A762-1D216793FE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7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DD45-F416-4039-ADB5-CB2A6D57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599A5-7DB6-480C-89DB-1BDA65FF4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BD23-8150-450D-95FC-E60E9F31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AC9D-C67C-4BBA-9F37-6FA5BA29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8D27-DA87-4BD5-9257-EE3156C9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C586-5C77-4F8A-BE9B-BABF21D6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1675A-86ED-41EC-8829-82219828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B8AE-B1EB-431C-BA65-52A56414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0501-626B-4AC1-89B7-57245C9E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D52D-C8D6-4BFD-8C25-7DC288C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6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8203E-CF2C-4735-BFD7-4C0D6A97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B7355-B15D-44D4-AB89-FB778D5D5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F357-C131-4221-B3F1-14952033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C516-9257-4C46-96EB-CC90675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241A-9515-4B36-8A31-4A4E341C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D3A5-18A5-42A7-AB94-2A562529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2A87-90EA-45AB-8CBA-C4F46CDC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93B8-8DEF-4D83-99BD-BFD260F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9755-7B8D-440C-A294-1394FC6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A62A-87FB-4CAD-8EE4-68E9884D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4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5AD1-7DD3-4CCC-9ED8-A61541B3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752A-DF50-4C9E-9A10-C042774F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BE1C-8045-43A2-BD0E-895451DC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3160-2114-4AC4-8649-270BCDC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1DB3-83A8-4005-8D31-5301CD87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4F93-C185-4E05-B427-F914D0EA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527E-37A0-4C2E-BED1-8A1FAE321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5A28F-E8BA-49CB-B10E-B251154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93A07-E7CB-48E4-8BD0-9D026A10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16FFF-9CDC-486A-B79F-CF63E070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640E3-E75E-4F0C-8E0F-1043950C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366F-CDD4-4962-B542-824E7902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C16F-8D30-4777-8B62-E1D4F8AB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AA7E-6584-4807-9BB3-D20E2FE7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0897-DFFA-4DE4-8919-4DA51FCA0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37B2A-FEF5-4EAA-BEB6-CA9B145C0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BAEE2-76D4-46E9-9F9B-AB5A2E4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71CAD-149F-4B7B-801B-C88A0AF6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B602-AE0B-44ED-81BF-1B181155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12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97A8-D391-4671-95DD-2C6766A7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E6B4-5E6A-4552-ACEC-A328CF28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F9777-A20A-403D-AD18-CD6C52F7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21B5-1C5C-41C2-8313-F36A3FBB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28F18-7B9F-4BB5-900F-0C994AD1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A5ED4-8086-4725-9834-BABD738E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64EB-C1F0-4E67-8423-01758303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1CFD-74EB-4171-B779-A48D13B8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A4F0-6941-43C2-9297-D4E3AEF4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8936F-7DA9-4E9D-BE73-2C9C636C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CB03-95BB-40A7-A9C6-50F77F4F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C651-ACAA-41B2-887A-40538DFC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86B5-A4DB-41F2-8513-A1047638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1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4913-DC59-4504-84B4-468733CB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B41AA-C4BD-4F01-8057-78C4BB032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BC8B4-E51D-4297-9BA5-73A02A3E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AA29-EA30-42AA-9E93-CF6E60FE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C0EF-06B8-4C83-815A-A2FF2A93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A8470-CA1E-4932-A483-805224D8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A347A-89CB-47D9-BDE8-81C0988F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7B0AE-5B7E-4D1C-B412-893F72E3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5279-CE9E-477C-B37A-D8FB6223D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115B-E105-4EED-B1F8-5FA9FF26693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DAC2-8A18-41C7-AE10-51DD78DA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A882-FBBF-4E1F-ACB3-D0FACB09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0138-590B-4C56-BEBA-9B5136024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Pl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bpedia.org/ontology/Pla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F37C8A14-CE0E-4985-919B-C51CAD236459}"/>
              </a:ext>
            </a:extLst>
          </p:cNvPr>
          <p:cNvSpPr/>
          <p:nvPr/>
        </p:nvSpPr>
        <p:spPr>
          <a:xfrm rot="10800000">
            <a:off x="1668401" y="320005"/>
            <a:ext cx="7571967" cy="33661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5E28FF3-638F-4649-B51F-B6331E893519}"/>
              </a:ext>
            </a:extLst>
          </p:cNvPr>
          <p:cNvSpPr/>
          <p:nvPr/>
        </p:nvSpPr>
        <p:spPr>
          <a:xfrm>
            <a:off x="342305" y="5461052"/>
            <a:ext cx="10801945" cy="1298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FC33D19-2A77-4CAD-B8DE-65836A7759B6}"/>
              </a:ext>
            </a:extLst>
          </p:cNvPr>
          <p:cNvSpPr/>
          <p:nvPr/>
        </p:nvSpPr>
        <p:spPr>
          <a:xfrm>
            <a:off x="5461493" y="1857638"/>
            <a:ext cx="1139939" cy="622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56F15C2-6BCD-405E-8390-67C8E088B9E7}"/>
              </a:ext>
            </a:extLst>
          </p:cNvPr>
          <p:cNvSpPr/>
          <p:nvPr/>
        </p:nvSpPr>
        <p:spPr>
          <a:xfrm>
            <a:off x="6547820" y="1643855"/>
            <a:ext cx="1202296" cy="407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F40467E-0E5F-4C9E-A64D-363E9CB6D0E0}"/>
              </a:ext>
            </a:extLst>
          </p:cNvPr>
          <p:cNvSpPr/>
          <p:nvPr/>
        </p:nvSpPr>
        <p:spPr>
          <a:xfrm>
            <a:off x="4919107" y="1389975"/>
            <a:ext cx="1237550" cy="475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C12E337-0D92-4471-B08A-EB6B590522C4}"/>
              </a:ext>
            </a:extLst>
          </p:cNvPr>
          <p:cNvSpPr/>
          <p:nvPr/>
        </p:nvSpPr>
        <p:spPr>
          <a:xfrm>
            <a:off x="3315859" y="1483467"/>
            <a:ext cx="1314450" cy="485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9A4694-C3E5-45CD-A052-607170683C9C}"/>
              </a:ext>
            </a:extLst>
          </p:cNvPr>
          <p:cNvSpPr/>
          <p:nvPr/>
        </p:nvSpPr>
        <p:spPr>
          <a:xfrm>
            <a:off x="8271354" y="3461129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173FEE-9DFD-4B4D-9274-10E74C7A90C8}"/>
              </a:ext>
            </a:extLst>
          </p:cNvPr>
          <p:cNvSpPr/>
          <p:nvPr/>
        </p:nvSpPr>
        <p:spPr>
          <a:xfrm>
            <a:off x="2474041" y="3102725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D91FEF-A95E-4CE0-8E61-E8803EB44FFF}"/>
              </a:ext>
            </a:extLst>
          </p:cNvPr>
          <p:cNvSpPr/>
          <p:nvPr/>
        </p:nvSpPr>
        <p:spPr>
          <a:xfrm>
            <a:off x="928652" y="2963374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709F26-D954-4C8A-8532-C89013BCB236}"/>
              </a:ext>
            </a:extLst>
          </p:cNvPr>
          <p:cNvSpPr/>
          <p:nvPr/>
        </p:nvSpPr>
        <p:spPr>
          <a:xfrm>
            <a:off x="4667631" y="3665318"/>
            <a:ext cx="1373009" cy="6935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AEC2F0-4CE3-4D0B-9AF1-67D9373B9558}"/>
              </a:ext>
            </a:extLst>
          </p:cNvPr>
          <p:cNvSpPr/>
          <p:nvPr/>
        </p:nvSpPr>
        <p:spPr>
          <a:xfrm>
            <a:off x="9741698" y="607358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261B1C-CA7E-438A-A332-CD6DE5ED2CFE}"/>
              </a:ext>
            </a:extLst>
          </p:cNvPr>
          <p:cNvSpPr/>
          <p:nvPr/>
        </p:nvSpPr>
        <p:spPr>
          <a:xfrm>
            <a:off x="411958" y="5992007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BE9F95-32DC-4D4A-83F4-6061C97C463D}"/>
              </a:ext>
            </a:extLst>
          </p:cNvPr>
          <p:cNvSpPr/>
          <p:nvPr/>
        </p:nvSpPr>
        <p:spPr>
          <a:xfrm>
            <a:off x="8284370" y="607358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A095FC-9185-4924-B7C3-B23444ACA1E0}"/>
              </a:ext>
            </a:extLst>
          </p:cNvPr>
          <p:cNvSpPr/>
          <p:nvPr/>
        </p:nvSpPr>
        <p:spPr>
          <a:xfrm>
            <a:off x="6817520" y="607358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5A2BF0-DEC1-4794-AB1B-4D60702B8054}"/>
              </a:ext>
            </a:extLst>
          </p:cNvPr>
          <p:cNvSpPr/>
          <p:nvPr/>
        </p:nvSpPr>
        <p:spPr>
          <a:xfrm>
            <a:off x="5296162" y="6101874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DF0136-DBA4-4DC4-A54F-6BD9D3509778}"/>
              </a:ext>
            </a:extLst>
          </p:cNvPr>
          <p:cNvSpPr/>
          <p:nvPr/>
        </p:nvSpPr>
        <p:spPr>
          <a:xfrm>
            <a:off x="3694043" y="613079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E8F08D-84DA-46D5-8006-0D5C4EB34C23}"/>
              </a:ext>
            </a:extLst>
          </p:cNvPr>
          <p:cNvSpPr/>
          <p:nvPr/>
        </p:nvSpPr>
        <p:spPr>
          <a:xfrm>
            <a:off x="1999060" y="6082428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54D29A-44CB-4B6C-AA7F-094EAC90FBDB}"/>
              </a:ext>
            </a:extLst>
          </p:cNvPr>
          <p:cNvSpPr txBox="1"/>
          <p:nvPr/>
        </p:nvSpPr>
        <p:spPr>
          <a:xfrm>
            <a:off x="342305" y="6130160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Historic Place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4B86E8-C747-4059-B749-6E3CE5F5DD97}"/>
              </a:ext>
            </a:extLst>
          </p:cNvPr>
          <p:cNvSpPr txBox="1"/>
          <p:nvPr/>
        </p:nvSpPr>
        <p:spPr>
          <a:xfrm>
            <a:off x="8131971" y="6174673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Garden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D1062F-D04B-456E-9B97-F8FB157F2BCA}"/>
              </a:ext>
            </a:extLst>
          </p:cNvPr>
          <p:cNvSpPr txBox="1"/>
          <p:nvPr/>
        </p:nvSpPr>
        <p:spPr>
          <a:xfrm>
            <a:off x="7017546" y="6073588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</a:t>
            </a:r>
          </a:p>
          <a:p>
            <a:r>
              <a:rPr lang="en-GB" dirty="0"/>
              <a:t>Heritage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D2959-DD5E-4387-AF9A-682243392635}"/>
              </a:ext>
            </a:extLst>
          </p:cNvPr>
          <p:cNvSpPr txBox="1"/>
          <p:nvPr/>
        </p:nvSpPr>
        <p:spPr>
          <a:xfrm>
            <a:off x="5279231" y="6251325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Wine Region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70C75D-87FB-4D31-B7F9-506471A177AA}"/>
              </a:ext>
            </a:extLst>
          </p:cNvPr>
          <p:cNvSpPr txBox="1"/>
          <p:nvPr/>
        </p:nvSpPr>
        <p:spPr>
          <a:xfrm>
            <a:off x="3512601" y="6224615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40DBB5-E1C6-4A36-A517-3A4BE25A4865}"/>
              </a:ext>
            </a:extLst>
          </p:cNvPr>
          <p:cNvSpPr txBox="1"/>
          <p:nvPr/>
        </p:nvSpPr>
        <p:spPr>
          <a:xfrm>
            <a:off x="4689744" y="3710884"/>
            <a:ext cx="163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Place</a:t>
            </a:r>
            <a:r>
              <a:rPr lang="en-GB" dirty="0"/>
              <a:t>	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E8D70D-12B6-43B6-9692-2D78DF3D2350}"/>
              </a:ext>
            </a:extLst>
          </p:cNvPr>
          <p:cNvSpPr txBox="1"/>
          <p:nvPr/>
        </p:nvSpPr>
        <p:spPr>
          <a:xfrm>
            <a:off x="9582154" y="6224615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1A39D-389F-4B33-9C13-60D59224320C}"/>
              </a:ext>
            </a:extLst>
          </p:cNvPr>
          <p:cNvSpPr txBox="1"/>
          <p:nvPr/>
        </p:nvSpPr>
        <p:spPr>
          <a:xfrm>
            <a:off x="2045495" y="6203247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Monument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6CDC265B-CD60-4602-BA73-CA1FAF81D1BD}"/>
              </a:ext>
            </a:extLst>
          </p:cNvPr>
          <p:cNvSpPr/>
          <p:nvPr/>
        </p:nvSpPr>
        <p:spPr>
          <a:xfrm rot="14652745">
            <a:off x="2892348" y="3082896"/>
            <a:ext cx="45719" cy="39211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973D1B1F-743F-4B21-92F7-8DF806449483}"/>
              </a:ext>
            </a:extLst>
          </p:cNvPr>
          <p:cNvSpPr/>
          <p:nvPr/>
        </p:nvSpPr>
        <p:spPr>
          <a:xfrm rot="7375789" flipH="1">
            <a:off x="7259710" y="3504661"/>
            <a:ext cx="53577" cy="31867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C9DBD549-CBE6-4AAF-92B5-B6FF09E180ED}"/>
              </a:ext>
            </a:extLst>
          </p:cNvPr>
          <p:cNvSpPr/>
          <p:nvPr/>
        </p:nvSpPr>
        <p:spPr>
          <a:xfrm rot="8526436" flipH="1">
            <a:off x="6349729" y="4121628"/>
            <a:ext cx="45719" cy="22295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CB1EB56-6E2A-4FBB-AB26-06A591A28681}"/>
              </a:ext>
            </a:extLst>
          </p:cNvPr>
          <p:cNvSpPr/>
          <p:nvPr/>
        </p:nvSpPr>
        <p:spPr>
          <a:xfrm>
            <a:off x="10024841" y="1538474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AD321A-264C-4003-94CE-0FBCE8D7BE05}"/>
              </a:ext>
            </a:extLst>
          </p:cNvPr>
          <p:cNvSpPr/>
          <p:nvPr/>
        </p:nvSpPr>
        <p:spPr>
          <a:xfrm>
            <a:off x="9991718" y="837584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7038389-B76F-408F-BBA1-11F4CA2ADD37}"/>
              </a:ext>
            </a:extLst>
          </p:cNvPr>
          <p:cNvSpPr/>
          <p:nvPr/>
        </p:nvSpPr>
        <p:spPr>
          <a:xfrm>
            <a:off x="8391304" y="1222892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6669DF-D92C-4439-B884-F50C14C45C19}"/>
              </a:ext>
            </a:extLst>
          </p:cNvPr>
          <p:cNvSpPr txBox="1"/>
          <p:nvPr/>
        </p:nvSpPr>
        <p:spPr>
          <a:xfrm>
            <a:off x="8297132" y="1214623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Postal </a:t>
            </a:r>
          </a:p>
          <a:p>
            <a:pPr algn="ctr"/>
            <a:r>
              <a:rPr lang="en-GB" dirty="0"/>
              <a:t>Address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8EB37131-EACB-4C8B-8312-D2BC4E7B4005}"/>
              </a:ext>
            </a:extLst>
          </p:cNvPr>
          <p:cNvSpPr/>
          <p:nvPr/>
        </p:nvSpPr>
        <p:spPr>
          <a:xfrm rot="13788835" flipH="1">
            <a:off x="7107552" y="1137380"/>
            <a:ext cx="72824" cy="314319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077F88E-2634-492D-B555-1BEDC7D031EC}"/>
              </a:ext>
            </a:extLst>
          </p:cNvPr>
          <p:cNvSpPr/>
          <p:nvPr/>
        </p:nvSpPr>
        <p:spPr>
          <a:xfrm rot="15362055">
            <a:off x="9811380" y="1164523"/>
            <a:ext cx="45719" cy="3225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8575C5-A74A-4C59-A809-68FEADC23388}"/>
              </a:ext>
            </a:extLst>
          </p:cNvPr>
          <p:cNvSpPr txBox="1"/>
          <p:nvPr/>
        </p:nvSpPr>
        <p:spPr>
          <a:xfrm>
            <a:off x="9901237" y="956221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Country	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D4B494-4A4D-4F4D-8E2A-AE3625A2F31F}"/>
              </a:ext>
            </a:extLst>
          </p:cNvPr>
          <p:cNvSpPr txBox="1"/>
          <p:nvPr/>
        </p:nvSpPr>
        <p:spPr>
          <a:xfrm rot="19155089">
            <a:off x="6376189" y="2265393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Address	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23C326-D71D-46F8-BE2F-A1C77566E0D2}"/>
              </a:ext>
            </a:extLst>
          </p:cNvPr>
          <p:cNvSpPr txBox="1"/>
          <p:nvPr/>
        </p:nvSpPr>
        <p:spPr>
          <a:xfrm>
            <a:off x="9917908" y="1665070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Postal code	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EE4815AA-0716-4922-905D-AE8DFAFE2748}"/>
              </a:ext>
            </a:extLst>
          </p:cNvPr>
          <p:cNvSpPr/>
          <p:nvPr/>
        </p:nvSpPr>
        <p:spPr>
          <a:xfrm rot="17593454">
            <a:off x="9840105" y="1559886"/>
            <a:ext cx="45719" cy="3225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F42BCF-40F4-48B5-8894-295322AD345F}"/>
              </a:ext>
            </a:extLst>
          </p:cNvPr>
          <p:cNvSpPr/>
          <p:nvPr/>
        </p:nvSpPr>
        <p:spPr>
          <a:xfrm>
            <a:off x="10208088" y="3156617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85D0F5A-21E8-45A3-BCA5-27A4146CE24B}"/>
              </a:ext>
            </a:extLst>
          </p:cNvPr>
          <p:cNvSpPr/>
          <p:nvPr/>
        </p:nvSpPr>
        <p:spPr>
          <a:xfrm>
            <a:off x="10177241" y="2437179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CC20F1E-AE51-4B3A-B47A-294B94334522}"/>
              </a:ext>
            </a:extLst>
          </p:cNvPr>
          <p:cNvSpPr/>
          <p:nvPr/>
        </p:nvSpPr>
        <p:spPr>
          <a:xfrm>
            <a:off x="8519789" y="2692397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1B5988-3244-4E1E-BC7C-2FC18D018839}"/>
              </a:ext>
            </a:extLst>
          </p:cNvPr>
          <p:cNvSpPr txBox="1"/>
          <p:nvPr/>
        </p:nvSpPr>
        <p:spPr>
          <a:xfrm>
            <a:off x="8415007" y="2823705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Event</a:t>
            </a: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FEF83B3D-7D80-46BB-8E42-4DD579D87E69}"/>
              </a:ext>
            </a:extLst>
          </p:cNvPr>
          <p:cNvSpPr/>
          <p:nvPr/>
        </p:nvSpPr>
        <p:spPr>
          <a:xfrm rot="15362055">
            <a:off x="9986402" y="2716112"/>
            <a:ext cx="45719" cy="3225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2EBAC8-D8F6-49BD-87F0-19637DE7FE58}"/>
              </a:ext>
            </a:extLst>
          </p:cNvPr>
          <p:cNvSpPr txBox="1"/>
          <p:nvPr/>
        </p:nvSpPr>
        <p:spPr>
          <a:xfrm>
            <a:off x="10048543" y="2551134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Organization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3A6B13-0912-4D2B-ADFE-64EDEB8180D8}"/>
              </a:ext>
            </a:extLst>
          </p:cNvPr>
          <p:cNvSpPr txBox="1"/>
          <p:nvPr/>
        </p:nvSpPr>
        <p:spPr>
          <a:xfrm>
            <a:off x="10048544" y="3264908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E948434-64AF-40CF-8B5C-479DCB2119F5}"/>
              </a:ext>
            </a:extLst>
          </p:cNvPr>
          <p:cNvSpPr/>
          <p:nvPr/>
        </p:nvSpPr>
        <p:spPr>
          <a:xfrm rot="17037361">
            <a:off x="9977503" y="3646129"/>
            <a:ext cx="45719" cy="71698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45B9BD1E-95E8-425C-A609-405814B42CCB}"/>
              </a:ext>
            </a:extLst>
          </p:cNvPr>
          <p:cNvSpPr/>
          <p:nvPr/>
        </p:nvSpPr>
        <p:spPr>
          <a:xfrm rot="15008480">
            <a:off x="7173398" y="2162981"/>
            <a:ext cx="82299" cy="251850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D470258-6E04-4101-8877-1FCCE418B8D0}"/>
              </a:ext>
            </a:extLst>
          </p:cNvPr>
          <p:cNvSpPr/>
          <p:nvPr/>
        </p:nvSpPr>
        <p:spPr>
          <a:xfrm>
            <a:off x="929749" y="2246753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74907A4-65B8-4C3C-A372-9F812D20DA5E}"/>
              </a:ext>
            </a:extLst>
          </p:cNvPr>
          <p:cNvSpPr/>
          <p:nvPr/>
        </p:nvSpPr>
        <p:spPr>
          <a:xfrm>
            <a:off x="2616995" y="2301560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8A5F6D7-A683-49B8-81B6-38614157B667}"/>
              </a:ext>
            </a:extLst>
          </p:cNvPr>
          <p:cNvSpPr/>
          <p:nvPr/>
        </p:nvSpPr>
        <p:spPr>
          <a:xfrm>
            <a:off x="1073354" y="1596076"/>
            <a:ext cx="1314450" cy="628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51041C-F836-4C81-8661-EC3B36B81FED}"/>
              </a:ext>
            </a:extLst>
          </p:cNvPr>
          <p:cNvSpPr txBox="1"/>
          <p:nvPr/>
        </p:nvSpPr>
        <p:spPr>
          <a:xfrm>
            <a:off x="912669" y="1814968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Elevation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B0FAD528-5FE6-4AC6-AF83-F1BA3D6BC33F}"/>
              </a:ext>
            </a:extLst>
          </p:cNvPr>
          <p:cNvSpPr/>
          <p:nvPr/>
        </p:nvSpPr>
        <p:spPr>
          <a:xfrm rot="5400000">
            <a:off x="2386538" y="2509102"/>
            <a:ext cx="56489" cy="4217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528A16-F446-411E-A4EB-939CD6AC5014}"/>
              </a:ext>
            </a:extLst>
          </p:cNvPr>
          <p:cNvSpPr txBox="1"/>
          <p:nvPr/>
        </p:nvSpPr>
        <p:spPr>
          <a:xfrm>
            <a:off x="771714" y="2399554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Latitude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FC223C-82C2-45A7-A358-4BCD168A0C92}"/>
              </a:ext>
            </a:extLst>
          </p:cNvPr>
          <p:cNvSpPr txBox="1"/>
          <p:nvPr/>
        </p:nvSpPr>
        <p:spPr>
          <a:xfrm>
            <a:off x="770664" y="3099872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Longitude</a:t>
            </a:r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0B325C66-2B34-4F1F-A596-4E6EBD75D066}"/>
              </a:ext>
            </a:extLst>
          </p:cNvPr>
          <p:cNvSpPr/>
          <p:nvPr/>
        </p:nvSpPr>
        <p:spPr>
          <a:xfrm rot="3700708" flipH="1">
            <a:off x="2502310" y="2718537"/>
            <a:ext cx="45719" cy="6041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4AA33233-ABF6-4BE1-934B-CE6BDFE5CB3D}"/>
              </a:ext>
            </a:extLst>
          </p:cNvPr>
          <p:cNvSpPr/>
          <p:nvPr/>
        </p:nvSpPr>
        <p:spPr>
          <a:xfrm rot="6994636" flipH="1">
            <a:off x="2549285" y="1965113"/>
            <a:ext cx="64757" cy="53948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366637-1331-407B-9D87-9C8C33725F0E}"/>
              </a:ext>
            </a:extLst>
          </p:cNvPr>
          <p:cNvSpPr txBox="1"/>
          <p:nvPr/>
        </p:nvSpPr>
        <p:spPr>
          <a:xfrm>
            <a:off x="2480111" y="2220888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Geo Coordinates</a:t>
            </a:r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7F4271F8-FCB4-48EA-AB5F-96F40A2E9D5D}"/>
              </a:ext>
            </a:extLst>
          </p:cNvPr>
          <p:cNvSpPr/>
          <p:nvPr/>
        </p:nvSpPr>
        <p:spPr>
          <a:xfrm rot="7561311" flipH="1">
            <a:off x="4360088" y="2608539"/>
            <a:ext cx="87159" cy="1298771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93DFDA6F-C135-4EBE-A0FF-1F8573D8DB40}"/>
              </a:ext>
            </a:extLst>
          </p:cNvPr>
          <p:cNvSpPr/>
          <p:nvPr/>
        </p:nvSpPr>
        <p:spPr>
          <a:xfrm rot="6629012" flipH="1">
            <a:off x="4226957" y="3273779"/>
            <a:ext cx="45719" cy="971121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C2F946-8E18-46E4-A897-ED93425334F9}"/>
              </a:ext>
            </a:extLst>
          </p:cNvPr>
          <p:cNvSpPr txBox="1"/>
          <p:nvPr/>
        </p:nvSpPr>
        <p:spPr>
          <a:xfrm rot="1108263">
            <a:off x="3543937" y="3457690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940FA0-FCEC-4BE6-9A7F-0EA4029CDB55}"/>
              </a:ext>
            </a:extLst>
          </p:cNvPr>
          <p:cNvSpPr txBox="1"/>
          <p:nvPr/>
        </p:nvSpPr>
        <p:spPr>
          <a:xfrm>
            <a:off x="8142695" y="3510243"/>
            <a:ext cx="163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Opening Hrs</a:t>
            </a:r>
          </a:p>
          <a:p>
            <a:pPr algn="ctr"/>
            <a:r>
              <a:rPr lang="en-GB" dirty="0"/>
              <a:t>Specs</a:t>
            </a:r>
          </a:p>
          <a:p>
            <a:pPr algn="ctr"/>
            <a:endParaRPr lang="en-GB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5EDCE81E-B0C4-43A0-9583-B3D4303FBFE1}"/>
              </a:ext>
            </a:extLst>
          </p:cNvPr>
          <p:cNvSpPr/>
          <p:nvPr/>
        </p:nvSpPr>
        <p:spPr>
          <a:xfrm rot="13882546" flipH="1">
            <a:off x="3718828" y="3891972"/>
            <a:ext cx="45719" cy="26291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51CAB702-19D1-40E6-933D-C337F23BC434}"/>
              </a:ext>
            </a:extLst>
          </p:cNvPr>
          <p:cNvSpPr/>
          <p:nvPr/>
        </p:nvSpPr>
        <p:spPr>
          <a:xfrm rot="12796301">
            <a:off x="4716128" y="4253678"/>
            <a:ext cx="45719" cy="19687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769DCC56-FD67-4CE3-98B1-7E27797D1BFC}"/>
              </a:ext>
            </a:extLst>
          </p:cNvPr>
          <p:cNvSpPr/>
          <p:nvPr/>
        </p:nvSpPr>
        <p:spPr>
          <a:xfrm rot="9749712" flipH="1">
            <a:off x="5704158" y="4327423"/>
            <a:ext cx="56202" cy="17346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04D0234A-483D-4E8B-B4AD-D47A6E3ADF9E}"/>
              </a:ext>
            </a:extLst>
          </p:cNvPr>
          <p:cNvSpPr/>
          <p:nvPr/>
        </p:nvSpPr>
        <p:spPr>
          <a:xfrm rot="6898287">
            <a:off x="8113868" y="2741269"/>
            <a:ext cx="71276" cy="46494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5917F992-EF6F-45D2-BB8F-9CB78469F2B6}"/>
              </a:ext>
            </a:extLst>
          </p:cNvPr>
          <p:cNvSpPr/>
          <p:nvPr/>
        </p:nvSpPr>
        <p:spPr>
          <a:xfrm rot="15802417">
            <a:off x="7119522" y="2801077"/>
            <a:ext cx="90577" cy="215067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4BDDD05-B777-4605-A563-5F1A20B1A4CE}"/>
              </a:ext>
            </a:extLst>
          </p:cNvPr>
          <p:cNvSpPr/>
          <p:nvPr/>
        </p:nvSpPr>
        <p:spPr>
          <a:xfrm>
            <a:off x="10976518" y="4856940"/>
            <a:ext cx="1197645" cy="587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237206D-01B1-44E0-9B6A-A73EECC0A3F3}"/>
              </a:ext>
            </a:extLst>
          </p:cNvPr>
          <p:cNvSpPr/>
          <p:nvPr/>
        </p:nvSpPr>
        <p:spPr>
          <a:xfrm>
            <a:off x="10865311" y="4399532"/>
            <a:ext cx="1027096" cy="432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4DE2A3F-A7A3-4F2C-B5F6-7ED55E6B11B8}"/>
              </a:ext>
            </a:extLst>
          </p:cNvPr>
          <p:cNvSpPr/>
          <p:nvPr/>
        </p:nvSpPr>
        <p:spPr>
          <a:xfrm>
            <a:off x="10415416" y="3899437"/>
            <a:ext cx="983764" cy="4320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B78211C-383D-40B8-901B-56935AFB47E4}"/>
              </a:ext>
            </a:extLst>
          </p:cNvPr>
          <p:cNvSpPr/>
          <p:nvPr/>
        </p:nvSpPr>
        <p:spPr>
          <a:xfrm>
            <a:off x="9907749" y="4975706"/>
            <a:ext cx="1027096" cy="432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6E8D126-8A10-474C-8EAE-C856108EEDD4}"/>
              </a:ext>
            </a:extLst>
          </p:cNvPr>
          <p:cNvSpPr/>
          <p:nvPr/>
        </p:nvSpPr>
        <p:spPr>
          <a:xfrm>
            <a:off x="8866936" y="4863697"/>
            <a:ext cx="1027096" cy="432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E5D49D71-08C8-474F-A164-2E12DACE0F70}"/>
              </a:ext>
            </a:extLst>
          </p:cNvPr>
          <p:cNvSpPr/>
          <p:nvPr/>
        </p:nvSpPr>
        <p:spPr>
          <a:xfrm rot="17593454">
            <a:off x="9991332" y="3068529"/>
            <a:ext cx="45719" cy="4023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80C742A4-0604-4784-89B2-AA3E6E228D8D}"/>
              </a:ext>
            </a:extLst>
          </p:cNvPr>
          <p:cNvSpPr/>
          <p:nvPr/>
        </p:nvSpPr>
        <p:spPr>
          <a:xfrm rot="17935488" flipH="1">
            <a:off x="10187360" y="3630836"/>
            <a:ext cx="45719" cy="137021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686C752-8218-40FF-AF7B-BD0F1E86D9C1}"/>
              </a:ext>
            </a:extLst>
          </p:cNvPr>
          <p:cNvSpPr/>
          <p:nvPr/>
        </p:nvSpPr>
        <p:spPr>
          <a:xfrm rot="19679526">
            <a:off x="9687214" y="3997546"/>
            <a:ext cx="45719" cy="9887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2AC949C6-5BAC-4404-BE4E-F553814B18A1}"/>
              </a:ext>
            </a:extLst>
          </p:cNvPr>
          <p:cNvSpPr/>
          <p:nvPr/>
        </p:nvSpPr>
        <p:spPr>
          <a:xfrm rot="18327588" flipH="1">
            <a:off x="10262339" y="3690884"/>
            <a:ext cx="46101" cy="17298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B3D9F7BF-F1D1-4EF6-8375-E1C4216F1AD4}"/>
              </a:ext>
            </a:extLst>
          </p:cNvPr>
          <p:cNvSpPr/>
          <p:nvPr/>
        </p:nvSpPr>
        <p:spPr>
          <a:xfrm rot="21381687" flipH="1">
            <a:off x="9267453" y="4124404"/>
            <a:ext cx="45719" cy="6720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BDD2975-0CC1-4998-9995-7C3B79DE0E69}"/>
              </a:ext>
            </a:extLst>
          </p:cNvPr>
          <p:cNvSpPr txBox="1"/>
          <p:nvPr/>
        </p:nvSpPr>
        <p:spPr>
          <a:xfrm>
            <a:off x="10111898" y="3928603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Closes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603CD6-8F60-4C79-B2B0-9CCE85918034}"/>
              </a:ext>
            </a:extLst>
          </p:cNvPr>
          <p:cNvSpPr txBox="1"/>
          <p:nvPr/>
        </p:nvSpPr>
        <p:spPr>
          <a:xfrm>
            <a:off x="10570662" y="4417151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8657626-FEB0-420E-96F6-6391EBDD646A}"/>
              </a:ext>
            </a:extLst>
          </p:cNvPr>
          <p:cNvSpPr txBox="1"/>
          <p:nvPr/>
        </p:nvSpPr>
        <p:spPr>
          <a:xfrm>
            <a:off x="10742605" y="4944000"/>
            <a:ext cx="16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" dirty="0"/>
              <a:t>Description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16C197-E683-4EA3-80FD-66429461D794}"/>
              </a:ext>
            </a:extLst>
          </p:cNvPr>
          <p:cNvSpPr txBox="1"/>
          <p:nvPr/>
        </p:nvSpPr>
        <p:spPr>
          <a:xfrm>
            <a:off x="9653732" y="5080662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AA2C49-22A3-40EE-9FAD-438EA91FE9C5}"/>
              </a:ext>
            </a:extLst>
          </p:cNvPr>
          <p:cNvSpPr txBox="1"/>
          <p:nvPr/>
        </p:nvSpPr>
        <p:spPr>
          <a:xfrm>
            <a:off x="8550733" y="4890556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URL</a:t>
            </a:r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3E96B84E-4E77-4881-BF67-897ED9DD8615}"/>
              </a:ext>
            </a:extLst>
          </p:cNvPr>
          <p:cNvSpPr/>
          <p:nvPr/>
        </p:nvSpPr>
        <p:spPr>
          <a:xfrm rot="8879343">
            <a:off x="4698490" y="1860411"/>
            <a:ext cx="45719" cy="18918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8C286A88-523B-4A1F-970F-E6B49FCFE4DA}"/>
              </a:ext>
            </a:extLst>
          </p:cNvPr>
          <p:cNvSpPr/>
          <p:nvPr/>
        </p:nvSpPr>
        <p:spPr>
          <a:xfrm rot="10366274" flipH="1">
            <a:off x="5471018" y="1894551"/>
            <a:ext cx="45719" cy="173204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1514A40D-0C6E-40A6-89ED-9558A4E2D75A}"/>
              </a:ext>
            </a:extLst>
          </p:cNvPr>
          <p:cNvSpPr/>
          <p:nvPr/>
        </p:nvSpPr>
        <p:spPr>
          <a:xfrm rot="11901662" flipH="1">
            <a:off x="5827674" y="2463957"/>
            <a:ext cx="47915" cy="12287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Arrow: Down 132">
            <a:extLst>
              <a:ext uri="{FF2B5EF4-FFF2-40B4-BE49-F238E27FC236}">
                <a16:creationId xmlns:a16="http://schemas.microsoft.com/office/drawing/2014/main" id="{269C1EAE-B753-4857-A0CA-6CB3543B0A01}"/>
              </a:ext>
            </a:extLst>
          </p:cNvPr>
          <p:cNvSpPr/>
          <p:nvPr/>
        </p:nvSpPr>
        <p:spPr>
          <a:xfrm rot="12936591">
            <a:off x="6335058" y="1917381"/>
            <a:ext cx="45719" cy="19305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69ADFF99-10FE-4D94-9121-897837E97B3F}"/>
              </a:ext>
            </a:extLst>
          </p:cNvPr>
          <p:cNvSpPr/>
          <p:nvPr/>
        </p:nvSpPr>
        <p:spPr>
          <a:xfrm rot="9613136" flipH="1">
            <a:off x="4959689" y="715516"/>
            <a:ext cx="66959" cy="30191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FB43D2-85DC-42F2-9CBB-43F2ABD9D02D}"/>
              </a:ext>
            </a:extLst>
          </p:cNvPr>
          <p:cNvSpPr txBox="1"/>
          <p:nvPr/>
        </p:nvSpPr>
        <p:spPr>
          <a:xfrm>
            <a:off x="3170892" y="1561582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Close To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382DA7-A21C-4EB6-AFB9-0B411C5A5B96}"/>
              </a:ext>
            </a:extLst>
          </p:cNvPr>
          <p:cNvSpPr txBox="1"/>
          <p:nvPr/>
        </p:nvSpPr>
        <p:spPr>
          <a:xfrm>
            <a:off x="4731416" y="1450194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End Point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3BC9411-38C3-4272-AFA3-5579AB4F4573}"/>
              </a:ext>
            </a:extLst>
          </p:cNvPr>
          <p:cNvSpPr txBox="1"/>
          <p:nvPr/>
        </p:nvSpPr>
        <p:spPr>
          <a:xfrm>
            <a:off x="6292045" y="1672065"/>
            <a:ext cx="16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" dirty="0"/>
              <a:t>Land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158F77-0C4B-4872-80B2-E7D092EF5754}"/>
              </a:ext>
            </a:extLst>
          </p:cNvPr>
          <p:cNvSpPr txBox="1"/>
          <p:nvPr/>
        </p:nvSpPr>
        <p:spPr>
          <a:xfrm>
            <a:off x="5226212" y="1889384"/>
            <a:ext cx="163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Touristic </a:t>
            </a:r>
          </a:p>
          <a:p>
            <a:pPr algn="ctr"/>
            <a:r>
              <a:rPr lang="en-GB" dirty="0"/>
              <a:t>Site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FA14399-959D-4233-B521-774D0460F0B1}"/>
              </a:ext>
            </a:extLst>
          </p:cNvPr>
          <p:cNvSpPr/>
          <p:nvPr/>
        </p:nvSpPr>
        <p:spPr>
          <a:xfrm>
            <a:off x="3996583" y="383248"/>
            <a:ext cx="1139939" cy="379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90E5376-8F3F-438C-9DB3-55F476582300}"/>
              </a:ext>
            </a:extLst>
          </p:cNvPr>
          <p:cNvSpPr txBox="1"/>
          <p:nvPr/>
        </p:nvSpPr>
        <p:spPr>
          <a:xfrm>
            <a:off x="3811041" y="399396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37A0E4-C96E-422C-BB84-5C8BA83F56C8}"/>
              </a:ext>
            </a:extLst>
          </p:cNvPr>
          <p:cNvSpPr txBox="1"/>
          <p:nvPr/>
        </p:nvSpPr>
        <p:spPr>
          <a:xfrm rot="19978136">
            <a:off x="1608776" y="4760385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5A55F78-6794-45AC-AC3B-469BCCADF063}"/>
              </a:ext>
            </a:extLst>
          </p:cNvPr>
          <p:cNvSpPr txBox="1"/>
          <p:nvPr/>
        </p:nvSpPr>
        <p:spPr>
          <a:xfrm rot="19497440">
            <a:off x="2360031" y="4987280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DC592B-3113-4F8D-AFD2-229CD5AE6D38}"/>
              </a:ext>
            </a:extLst>
          </p:cNvPr>
          <p:cNvSpPr txBox="1"/>
          <p:nvPr/>
        </p:nvSpPr>
        <p:spPr>
          <a:xfrm rot="3004499">
            <a:off x="5287230" y="488494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B7E8163-7FF0-450A-9BA5-72445AAFDEF6}"/>
              </a:ext>
            </a:extLst>
          </p:cNvPr>
          <p:cNvSpPr txBox="1"/>
          <p:nvPr/>
        </p:nvSpPr>
        <p:spPr>
          <a:xfrm rot="15177195">
            <a:off x="4402090" y="510100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DA1A1FD-B455-4AAC-95EA-4B92EAD9AB44}"/>
              </a:ext>
            </a:extLst>
          </p:cNvPr>
          <p:cNvSpPr txBox="1"/>
          <p:nvPr/>
        </p:nvSpPr>
        <p:spPr>
          <a:xfrm rot="18353639">
            <a:off x="3342122" y="5087167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730669-4FCF-4299-8811-2BD58AB2F028}"/>
              </a:ext>
            </a:extLst>
          </p:cNvPr>
          <p:cNvSpPr txBox="1"/>
          <p:nvPr/>
        </p:nvSpPr>
        <p:spPr>
          <a:xfrm rot="1957548">
            <a:off x="6459944" y="500049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13A1D2F-136F-4229-BD6B-E2B337D4639F}"/>
              </a:ext>
            </a:extLst>
          </p:cNvPr>
          <p:cNvSpPr txBox="1"/>
          <p:nvPr/>
        </p:nvSpPr>
        <p:spPr>
          <a:xfrm rot="1450470">
            <a:off x="6698395" y="4552098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68FC63-09E1-4080-A91D-6A3151D4B23A}"/>
              </a:ext>
            </a:extLst>
          </p:cNvPr>
          <p:cNvSpPr txBox="1"/>
          <p:nvPr/>
        </p:nvSpPr>
        <p:spPr>
          <a:xfrm rot="18191807">
            <a:off x="4989511" y="2694060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range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812D0D-0A42-4A0D-886C-0FB7D8A93391}"/>
              </a:ext>
            </a:extLst>
          </p:cNvPr>
          <p:cNvSpPr txBox="1"/>
          <p:nvPr/>
        </p:nvSpPr>
        <p:spPr>
          <a:xfrm rot="17352193">
            <a:off x="4571069" y="2750846"/>
            <a:ext cx="238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Rdfs</a:t>
            </a:r>
            <a:r>
              <a:rPr lang="en-GB" sz="1400" dirty="0"/>
              <a:t>: range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3CA129-B89E-46B6-B4A8-47487E650B0D}"/>
              </a:ext>
            </a:extLst>
          </p:cNvPr>
          <p:cNvSpPr txBox="1"/>
          <p:nvPr/>
        </p:nvSpPr>
        <p:spPr>
          <a:xfrm rot="14136458">
            <a:off x="3321524" y="2607136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range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40C211-5B25-4127-9016-C419D537C26B}"/>
              </a:ext>
            </a:extLst>
          </p:cNvPr>
          <p:cNvSpPr txBox="1"/>
          <p:nvPr/>
        </p:nvSpPr>
        <p:spPr>
          <a:xfrm rot="14881584">
            <a:off x="3676458" y="2102492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range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A49EA64-B9BB-49C5-A415-248F4B58C8CF}"/>
              </a:ext>
            </a:extLst>
          </p:cNvPr>
          <p:cNvSpPr txBox="1"/>
          <p:nvPr/>
        </p:nvSpPr>
        <p:spPr>
          <a:xfrm rot="15808227">
            <a:off x="4131658" y="2258285"/>
            <a:ext cx="238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Rdfs</a:t>
            </a:r>
            <a:r>
              <a:rPr lang="en-GB" sz="1400" dirty="0"/>
              <a:t>: range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1A016C9-33B7-48C3-8BA7-27D92078671B}"/>
              </a:ext>
            </a:extLst>
          </p:cNvPr>
          <p:cNvSpPr/>
          <p:nvPr/>
        </p:nvSpPr>
        <p:spPr>
          <a:xfrm>
            <a:off x="26962" y="3757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b="1" u="none" dirty="0">
                <a:hlinkClick r:id="rId3"/>
              </a:rPr>
              <a:t>Extracted from </a:t>
            </a:r>
            <a:r>
              <a:rPr lang="en-GB" sz="800" b="1" u="none" dirty="0" err="1">
                <a:hlinkClick r:id="rId3"/>
              </a:rPr>
              <a:t>DBpedia</a:t>
            </a:r>
            <a:r>
              <a:rPr lang="en-GB" sz="800" b="1" u="none" dirty="0">
                <a:hlinkClick r:id="rId3"/>
              </a:rPr>
              <a:t> </a:t>
            </a:r>
          </a:p>
          <a:p>
            <a:r>
              <a:rPr lang="en-GB" sz="800" b="1" dirty="0">
                <a:hlinkClick r:id="rId4"/>
              </a:rPr>
              <a:t>http://dbpedia.org/ontology/Place</a:t>
            </a:r>
            <a:endParaRPr lang="en-GB" sz="800" b="1" u="none" dirty="0">
              <a:hlinkClick r:id="rId3"/>
            </a:endParaRPr>
          </a:p>
          <a:p>
            <a:r>
              <a:rPr lang="en-GB" sz="800" b="1" dirty="0">
                <a:hlinkClick r:id="rId3"/>
              </a:rPr>
              <a:t>http://schema.org/Place</a:t>
            </a:r>
            <a:endParaRPr lang="en-GB" sz="8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BC90803-6AA0-4DDD-B207-F3F6F388B8AE}"/>
              </a:ext>
            </a:extLst>
          </p:cNvPr>
          <p:cNvSpPr txBox="1"/>
          <p:nvPr/>
        </p:nvSpPr>
        <p:spPr>
          <a:xfrm>
            <a:off x="2370960" y="3248623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6E07475-4F2C-4347-958D-37C863404666}"/>
              </a:ext>
            </a:extLst>
          </p:cNvPr>
          <p:cNvSpPr/>
          <p:nvPr/>
        </p:nvSpPr>
        <p:spPr>
          <a:xfrm>
            <a:off x="499930" y="3775454"/>
            <a:ext cx="1470888" cy="905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E7B14F4-68EA-4348-93E2-1462C69461DA}"/>
              </a:ext>
            </a:extLst>
          </p:cNvPr>
          <p:cNvSpPr txBox="1"/>
          <p:nvPr/>
        </p:nvSpPr>
        <p:spPr>
          <a:xfrm>
            <a:off x="447709" y="4031046"/>
            <a:ext cx="1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Thing</a:t>
            </a:r>
          </a:p>
        </p:txBody>
      </p:sp>
      <p:sp>
        <p:nvSpPr>
          <p:cNvPr id="166" name="Arrow: Down 165">
            <a:extLst>
              <a:ext uri="{FF2B5EF4-FFF2-40B4-BE49-F238E27FC236}">
                <a16:creationId xmlns:a16="http://schemas.microsoft.com/office/drawing/2014/main" id="{122F221D-6B73-43A6-A7D2-AD33B925EC1C}"/>
              </a:ext>
            </a:extLst>
          </p:cNvPr>
          <p:cNvSpPr/>
          <p:nvPr/>
        </p:nvSpPr>
        <p:spPr>
          <a:xfrm rot="5216446">
            <a:off x="3301347" y="2838169"/>
            <a:ext cx="60285" cy="2598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09ACC9-9314-429C-B6E8-35DC07211422}"/>
              </a:ext>
            </a:extLst>
          </p:cNvPr>
          <p:cNvSpPr txBox="1"/>
          <p:nvPr/>
        </p:nvSpPr>
        <p:spPr>
          <a:xfrm rot="21392656">
            <a:off x="1999583" y="4102696"/>
            <a:ext cx="23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Rdfs</a:t>
            </a:r>
            <a:r>
              <a:rPr lang="en-GB" dirty="0"/>
              <a:t>: subclass Of</a:t>
            </a:r>
          </a:p>
        </p:txBody>
      </p:sp>
    </p:spTree>
    <p:extLst>
      <p:ext uri="{BB962C8B-B14F-4D97-AF65-F5344CB8AC3E}">
        <p14:creationId xmlns:p14="http://schemas.microsoft.com/office/powerpoint/2010/main" val="88992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guillen</dc:creator>
  <cp:lastModifiedBy>diego guillen</cp:lastModifiedBy>
  <cp:revision>27</cp:revision>
  <dcterms:created xsi:type="dcterms:W3CDTF">2019-11-05T22:13:06Z</dcterms:created>
  <dcterms:modified xsi:type="dcterms:W3CDTF">2019-11-05T23:49:38Z</dcterms:modified>
</cp:coreProperties>
</file>