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9" r:id="rId3"/>
    <p:sldId id="298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1B38-4F37-C348-916B-9D27BA967DE9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7D8B-887A-944E-BCDA-92006293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Foraging rate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FBF-E7BD-5FBC-9D3C-6DC0F08B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CE24-BE75-1DBD-66CD-1FAB84B3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49C0-7560-43A7-50B5-BAA285F9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6B04-EE37-B3F2-6B7E-1839DA3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BF1D-165D-D25A-65E7-E82AE31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BE01-803F-0CFE-110A-D6A73B41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DB47-BB91-73D4-6C42-3AC85DFC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BFC0-E67E-B0FE-141B-A1276A8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0ED8-CC50-DEF5-7582-9CB5C171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3323-331E-56B6-AC17-B32F0264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831F-B7D7-6070-B54D-C366C0446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78F5B-ED75-6395-43EC-79F890ED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7720-C341-46B0-A152-A8301BD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C370-E13B-7AAE-1EA4-6A9CF5D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4859-9EE8-2F0A-7367-8086AA23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1FFE-50B7-E3E9-80B8-9F619D30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6D03-D247-B394-EDE9-666283C4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0F7E-7EA7-FE41-04DD-EDBD9EF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8C3A-5ABB-016A-612A-248A52D6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8AC6-46C5-8078-2305-5356C5F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5C9-C398-39FA-F839-5891A6D0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BB34-D7B9-5BF7-CA2A-30A82DD4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8014-D0DA-CD32-1D70-AF52DE57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3D3B-2E46-A93A-E218-6556715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667E-74F1-91D5-D745-812AB0A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CFE-FAA1-02A3-681B-836B030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E94-D9B8-5B8A-BEC6-BFE3E36A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53C7A-FA24-FEC8-CE23-0709D26D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F5AB-6FCD-C287-1F80-3E8744CF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B5F9-A9F6-B235-A9F7-E74D2FF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D3B7-5E0C-70C0-D2A1-84393CD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A906-2633-121E-A7AF-A3B5765B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0B7B-E08E-E79B-33DC-89E8276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7CE0-4853-056D-A74A-79BBE7DA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B7489-9A73-2B37-84E1-376D2A37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F0D5-7F46-CE98-E2E9-A99C0689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399E5-8CFF-85D6-B3B6-7022DB1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7DA7E-FA36-DF04-4C46-18689CE9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E1AC-9B9B-3E3A-D99C-F0E84B5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FBCB-8EE4-D445-D183-B1A0D0E9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EB710-EB44-52C8-2B42-E698A10E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2BA2-7FC8-14AE-F69A-8EFFE92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A723-0A61-D6B3-8E07-E33F9AF8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560F-4C90-D15F-F0D4-2E309AE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71EEE-F3D9-9CAD-AE78-5CFF8A03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694A-BFB9-2F3C-ED3E-FF46634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1991-63CF-99C0-FABD-7A5CB270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825-2D48-556B-28C7-DD7876F1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DDF5-0AD7-4EE1-2450-99967C10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9111-ADF4-97E3-738B-15D4B89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FE76-9D58-7FD5-079A-4F2F544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651B4-5EC2-048C-9B7E-A987315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667-7F7D-E06F-DC64-136F480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8E9C-F758-7B9F-3034-579F93D6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3E17-9433-3D33-3A48-B52EF154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60AB-62F6-0F40-6074-2AD1470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FB90-4F0A-73FE-A6EA-DB1F3200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AC20-3FEE-0BE8-A6BC-2A82370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7ABB9-3D05-0E8A-9BAF-56B4C15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324F-B4B9-CA00-5513-79B86A91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A499-E6B2-1265-8276-2119A407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427-E5D0-4FD2-8951-F6832FF7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F016-FC0A-0C30-40C2-85B88902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158CF5-DBD5-6E29-C592-8FF08E626393}"/>
              </a:ext>
            </a:extLst>
          </p:cNvPr>
          <p:cNvGrpSpPr/>
          <p:nvPr/>
        </p:nvGrpSpPr>
        <p:grpSpPr>
          <a:xfrm>
            <a:off x="1595076" y="247044"/>
            <a:ext cx="8287349" cy="6363911"/>
            <a:chOff x="1256748" y="170283"/>
            <a:chExt cx="8287349" cy="63639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BF2D1C-BB51-D079-13F2-002F56CA30E6}"/>
                </a:ext>
              </a:extLst>
            </p:cNvPr>
            <p:cNvGrpSpPr/>
            <p:nvPr/>
          </p:nvGrpSpPr>
          <p:grpSpPr>
            <a:xfrm>
              <a:off x="1256748" y="170283"/>
              <a:ext cx="8287349" cy="6363911"/>
              <a:chOff x="1129999" y="63110"/>
              <a:chExt cx="8287349" cy="636391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8E6DA7B-D987-F3A4-3AB5-55AB46006B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8256946" y="4222996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F73508-294E-029B-DB2A-2E752E0EE9B8}"/>
                  </a:ext>
                </a:extLst>
              </p:cNvPr>
              <p:cNvGrpSpPr/>
              <p:nvPr/>
            </p:nvGrpSpPr>
            <p:grpSpPr>
              <a:xfrm>
                <a:off x="1129999" y="63110"/>
                <a:ext cx="8287349" cy="6363911"/>
                <a:chOff x="1129999" y="63110"/>
                <a:chExt cx="8287349" cy="6363911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36855F05-17C9-119A-4994-98034BBE4AC3}"/>
                    </a:ext>
                  </a:extLst>
                </p:cNvPr>
                <p:cNvGrpSpPr/>
                <p:nvPr/>
              </p:nvGrpSpPr>
              <p:grpSpPr>
                <a:xfrm>
                  <a:off x="1129999" y="63110"/>
                  <a:ext cx="7615671" cy="6363911"/>
                  <a:chOff x="1047124" y="246368"/>
                  <a:chExt cx="7615671" cy="6363911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6411959-1947-EF35-75B4-494CDF639C79}"/>
                      </a:ext>
                    </a:extLst>
                  </p:cNvPr>
                  <p:cNvGrpSpPr/>
                  <p:nvPr/>
                </p:nvGrpSpPr>
                <p:grpSpPr>
                  <a:xfrm>
                    <a:off x="1047124" y="246368"/>
                    <a:ext cx="4979363" cy="6363911"/>
                    <a:chOff x="1047124" y="246368"/>
                    <a:chExt cx="4979363" cy="6363911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5F689441-D9E3-C641-D15D-CA6C69B964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365" b="3458"/>
                    <a:stretch/>
                  </p:blipFill>
                  <p:spPr>
                    <a:xfrm>
                      <a:off x="1523967" y="246368"/>
                      <a:ext cx="2091673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CC3583E-B495-ED23-5437-85132915010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408197" y="2395846"/>
                      <a:ext cx="32799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Resources consumed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B91A1E7-0A10-EFC9-C136-136D9445EB3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23238" y="2615182"/>
                      <a:ext cx="29595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Clearance Rate (mL/day)</a:t>
                      </a:r>
                    </a:p>
                  </p:txBody>
                </p:sp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A6D59C8E-E143-1E5C-BE97-09A4BFEB96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-33" b="2774"/>
                    <a:stretch/>
                  </p:blipFill>
                  <p:spPr>
                    <a:xfrm>
                      <a:off x="3958076" y="274721"/>
                      <a:ext cx="2068411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852E7B3D-F84E-F6B4-3BB3-A905F1DBC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4773" y="6240947"/>
                      <a:ext cx="3838023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 Concentration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(1D) Additive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290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(1C) Resource-only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546" t="-6452" b="-25806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(1B) Temperature-only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429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(1E) Interactive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027" t="-6452" b="-22581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7C71A2-EC29-7674-FCB0-40A259164B39}"/>
                    </a:ext>
                  </a:extLst>
                </p:cNvPr>
                <p:cNvSpPr txBox="1"/>
                <p:nvPr/>
              </p:nvSpPr>
              <p:spPr>
                <a:xfrm>
                  <a:off x="8177773" y="4038330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/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90" t="-645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9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2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179CF8-1462-5A40-7CEE-488989F5C459}"/>
              </a:ext>
            </a:extLst>
          </p:cNvPr>
          <p:cNvGrpSpPr/>
          <p:nvPr/>
        </p:nvGrpSpPr>
        <p:grpSpPr>
          <a:xfrm>
            <a:off x="454961" y="0"/>
            <a:ext cx="11387695" cy="6676182"/>
            <a:chOff x="1552241" y="-57780"/>
            <a:chExt cx="11387695" cy="667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E5583E-FFB2-E4F7-9985-7D7BC79C939D}"/>
                </a:ext>
              </a:extLst>
            </p:cNvPr>
            <p:cNvGrpSpPr/>
            <p:nvPr/>
          </p:nvGrpSpPr>
          <p:grpSpPr>
            <a:xfrm>
              <a:off x="1552241" y="-57780"/>
              <a:ext cx="11387695" cy="6676182"/>
              <a:chOff x="1552241" y="-57780"/>
              <a:chExt cx="11387695" cy="667618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9057E31-B223-5A69-0B92-F26BAA097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11700361" y="4556580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03256D-22E8-9386-694E-E60D7F0C93DD}"/>
                  </a:ext>
                </a:extLst>
              </p:cNvPr>
              <p:cNvGrpSpPr/>
              <p:nvPr/>
            </p:nvGrpSpPr>
            <p:grpSpPr>
              <a:xfrm>
                <a:off x="1552241" y="-57780"/>
                <a:ext cx="11387695" cy="6676182"/>
                <a:chOff x="1552241" y="-57780"/>
                <a:chExt cx="11387695" cy="66761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7C3D41B-077C-D094-F767-AC6D809ADF60}"/>
                    </a:ext>
                  </a:extLst>
                </p:cNvPr>
                <p:cNvGrpSpPr/>
                <p:nvPr/>
              </p:nvGrpSpPr>
              <p:grpSpPr>
                <a:xfrm>
                  <a:off x="1552241" y="-57780"/>
                  <a:ext cx="9839680" cy="6676182"/>
                  <a:chOff x="1629431" y="15397"/>
                  <a:chExt cx="9839680" cy="6676182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C5EBB88F-2023-5B7C-DDBB-630FBBB475F3}"/>
                      </a:ext>
                    </a:extLst>
                  </p:cNvPr>
                  <p:cNvGrpSpPr/>
                  <p:nvPr/>
                </p:nvGrpSpPr>
                <p:grpSpPr>
                  <a:xfrm>
                    <a:off x="1629431" y="15397"/>
                    <a:ext cx="9839680" cy="6437038"/>
                    <a:chOff x="1629431" y="15397"/>
                    <a:chExt cx="9839680" cy="6437038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AB33804F-C09B-CEBA-E5AA-1B96DC4BE4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9431" y="15397"/>
                      <a:ext cx="7732012" cy="6437038"/>
                      <a:chOff x="1604265" y="-279464"/>
                      <a:chExt cx="8399894" cy="6993059"/>
                    </a:xfrm>
                  </p:grpSpPr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B5A890BB-E124-5019-49B3-4D2B4750B3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t="550" b="3967"/>
                      <a:stretch/>
                    </p:blipFill>
                    <p:spPr>
                      <a:xfrm>
                        <a:off x="7643624" y="-179312"/>
                        <a:ext cx="2360535" cy="676175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8E85C61-4F9B-B21B-75BB-1C0C020BDA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t="-37" b="1856"/>
                      <a:stretch/>
                    </p:blipFill>
                    <p:spPr>
                      <a:xfrm>
                        <a:off x="2162848" y="-216693"/>
                        <a:ext cx="2352927" cy="69302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>
                        <a:extLst>
                          <a:ext uri="{FF2B5EF4-FFF2-40B4-BE49-F238E27FC236}">
                            <a16:creationId xmlns:a16="http://schemas.microsoft.com/office/drawing/2014/main" id="{37A11062-EEB9-C582-5ABF-F4651C094F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t="-576" b="3163"/>
                      <a:stretch/>
                    </p:blipFill>
                    <p:spPr>
                      <a:xfrm>
                        <a:off x="4865180" y="-279464"/>
                        <a:ext cx="2360535" cy="689843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DBB96EC3-8A1B-1A51-C725-E4C480CF51D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198630" y="2731096"/>
                        <a:ext cx="31806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Spores Consumed</a:t>
                        </a: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F1D6EEDE-9F6C-6A99-8B1F-22E324069DA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956941" y="2788866"/>
                        <a:ext cx="34471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Per-spore susceptibility</a:t>
                        </a: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B9C5CB81-EB06-9FD4-EEF4-A29BB63DF15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787914" y="2772914"/>
                        <a:ext cx="3447144" cy="4012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Infection Prevalence</a:t>
                        </a:r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(2D)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Additive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(2C)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Resource-only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775" t="-1887" b="-11321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(2B)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Temperature-only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75" t="-1887" b="-13208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(2E)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E4C1AAD-73E9-919F-F328-D8EA30163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2" y="6322247"/>
                    <a:ext cx="727493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Resource Concentration (</a:t>
                    </a:r>
                    <a:r>
                      <a:rPr lang="en-US" dirty="0" err="1"/>
                      <a:t>mgC</a:t>
                    </a:r>
                    <a:r>
                      <a:rPr lang="en-US" dirty="0"/>
                      <a:t>/L)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345B056-5A7A-A2B6-A32B-9B5FEA44D5F2}"/>
                    </a:ext>
                  </a:extLst>
                </p:cNvPr>
                <p:cNvSpPr txBox="1"/>
                <p:nvPr/>
              </p:nvSpPr>
              <p:spPr>
                <a:xfrm>
                  <a:off x="11700361" y="4328001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/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(2A) Interactive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1775" t="-3846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Macintosh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2</cp:revision>
  <dcterms:created xsi:type="dcterms:W3CDTF">2024-07-30T16:51:00Z</dcterms:created>
  <dcterms:modified xsi:type="dcterms:W3CDTF">2024-07-30T16:52:32Z</dcterms:modified>
</cp:coreProperties>
</file>