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4" r:id="rId2"/>
    <p:sldId id="305" r:id="rId3"/>
    <p:sldId id="307" r:id="rId4"/>
    <p:sldId id="299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AB6FB-DEE6-BC45-B7B9-EBA29152078D}" v="156" dt="2024-11-25T15:09:00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74"/>
  </p:normalViewPr>
  <p:slideViewPr>
    <p:cSldViewPr snapToGrid="0">
      <p:cViewPr varScale="1">
        <p:scale>
          <a:sx n="102" d="100"/>
          <a:sy n="102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uh" userId="89c66609-f255-4f89-842a-9968ce1d5017" providerId="ADAL" clId="{758AB6FB-DEE6-BC45-B7B9-EBA29152078D}"/>
    <pc:docChg chg="undo redo custSel delSld modSld">
      <pc:chgData name="Daniel Suh" userId="89c66609-f255-4f89-842a-9968ce1d5017" providerId="ADAL" clId="{758AB6FB-DEE6-BC45-B7B9-EBA29152078D}" dt="2024-11-25T15:20:09.610" v="1279" actId="20577"/>
      <pc:docMkLst>
        <pc:docMk/>
      </pc:docMkLst>
      <pc:sldChg chg="del">
        <pc:chgData name="Daniel Suh" userId="89c66609-f255-4f89-842a-9968ce1d5017" providerId="ADAL" clId="{758AB6FB-DEE6-BC45-B7B9-EBA29152078D}" dt="2024-11-19T21:10:35.901" v="819" actId="2696"/>
        <pc:sldMkLst>
          <pc:docMk/>
          <pc:sldMk cId="744553744" sldId="256"/>
        </pc:sldMkLst>
      </pc:sldChg>
      <pc:sldChg chg="addSp delSp modSp mod">
        <pc:chgData name="Daniel Suh" userId="89c66609-f255-4f89-842a-9968ce1d5017" providerId="ADAL" clId="{758AB6FB-DEE6-BC45-B7B9-EBA29152078D}" dt="2024-11-25T15:20:09.610" v="1279" actId="20577"/>
        <pc:sldMkLst>
          <pc:docMk/>
          <pc:sldMk cId="3148897503" sldId="294"/>
        </pc:sldMkLst>
        <pc:spChg chg="mod">
          <ac:chgData name="Daniel Suh" userId="89c66609-f255-4f89-842a-9968ce1d5017" providerId="ADAL" clId="{758AB6FB-DEE6-BC45-B7B9-EBA29152078D}" dt="2024-11-25T14:50:35.415" v="870" actId="1037"/>
          <ac:spMkLst>
            <pc:docMk/>
            <pc:sldMk cId="3148897503" sldId="294"/>
            <ac:spMk id="2" creationId="{3ACA2DE9-D6F7-8F1F-9778-07B6D5C7FE91}"/>
          </ac:spMkLst>
        </pc:spChg>
        <pc:spChg chg="mod">
          <ac:chgData name="Daniel Suh" userId="89c66609-f255-4f89-842a-9968ce1d5017" providerId="ADAL" clId="{758AB6FB-DEE6-BC45-B7B9-EBA29152078D}" dt="2024-11-25T14:50:31.155" v="869" actId="1038"/>
          <ac:spMkLst>
            <pc:docMk/>
            <pc:sldMk cId="3148897503" sldId="294"/>
            <ac:spMk id="4" creationId="{1F416E99-CBB4-615A-28CE-CA3E438CEDFF}"/>
          </ac:spMkLst>
        </pc:spChg>
        <pc:spChg chg="mod">
          <ac:chgData name="Daniel Suh" userId="89c66609-f255-4f89-842a-9968ce1d5017" providerId="ADAL" clId="{758AB6FB-DEE6-BC45-B7B9-EBA29152078D}" dt="2024-11-25T14:50:26.118" v="868" actId="1038"/>
          <ac:spMkLst>
            <pc:docMk/>
            <pc:sldMk cId="3148897503" sldId="294"/>
            <ac:spMk id="5" creationId="{E2F754AB-DF52-A750-2DE8-CDCBA979B0E1}"/>
          </ac:spMkLst>
        </pc:spChg>
        <pc:spChg chg="add mod">
          <ac:chgData name="Daniel Suh" userId="89c66609-f255-4f89-842a-9968ce1d5017" providerId="ADAL" clId="{758AB6FB-DEE6-BC45-B7B9-EBA29152078D}" dt="2024-11-25T14:49:03.055" v="844" actId="2711"/>
          <ac:spMkLst>
            <pc:docMk/>
            <pc:sldMk cId="3148897503" sldId="294"/>
            <ac:spMk id="7" creationId="{69E8E62E-1D89-05AF-BC01-FEA61F27252C}"/>
          </ac:spMkLst>
        </pc:spChg>
        <pc:spChg chg="add mod">
          <ac:chgData name="Daniel Suh" userId="89c66609-f255-4f89-842a-9968ce1d5017" providerId="ADAL" clId="{758AB6FB-DEE6-BC45-B7B9-EBA29152078D}" dt="2024-11-25T14:48:54.814" v="843" actId="2711"/>
          <ac:spMkLst>
            <pc:docMk/>
            <pc:sldMk cId="3148897503" sldId="294"/>
            <ac:spMk id="8" creationId="{CF031B92-8BE1-442A-DD51-2467F092511E}"/>
          </ac:spMkLst>
        </pc:spChg>
        <pc:spChg chg="mod">
          <ac:chgData name="Daniel Suh" userId="89c66609-f255-4f89-842a-9968ce1d5017" providerId="ADAL" clId="{758AB6FB-DEE6-BC45-B7B9-EBA29152078D}" dt="2024-11-25T14:51:45.537" v="927" actId="2711"/>
          <ac:spMkLst>
            <pc:docMk/>
            <pc:sldMk cId="3148897503" sldId="294"/>
            <ac:spMk id="9" creationId="{82AB13D9-63C6-9001-B82A-183D240F6D1B}"/>
          </ac:spMkLst>
        </pc:spChg>
        <pc:spChg chg="add mod">
          <ac:chgData name="Daniel Suh" userId="89c66609-f255-4f89-842a-9968ce1d5017" providerId="ADAL" clId="{758AB6FB-DEE6-BC45-B7B9-EBA29152078D}" dt="2024-11-25T14:49:10.492" v="845" actId="2711"/>
          <ac:spMkLst>
            <pc:docMk/>
            <pc:sldMk cId="3148897503" sldId="294"/>
            <ac:spMk id="13" creationId="{FC1015A1-C771-DF4E-7156-90369E9665F6}"/>
          </ac:spMkLst>
        </pc:spChg>
        <pc:spChg chg="mod">
          <ac:chgData name="Daniel Suh" userId="89c66609-f255-4f89-842a-9968ce1d5017" providerId="ADAL" clId="{758AB6FB-DEE6-BC45-B7B9-EBA29152078D}" dt="2024-11-25T14:52:02.213" v="930" actId="2711"/>
          <ac:spMkLst>
            <pc:docMk/>
            <pc:sldMk cId="3148897503" sldId="294"/>
            <ac:spMk id="15" creationId="{8D835CE6-BB56-7522-7C63-5EFF5FBF37C6}"/>
          </ac:spMkLst>
        </pc:spChg>
        <pc:spChg chg="mod">
          <ac:chgData name="Daniel Suh" userId="89c66609-f255-4f89-842a-9968ce1d5017" providerId="ADAL" clId="{758AB6FB-DEE6-BC45-B7B9-EBA29152078D}" dt="2024-11-25T14:51:54.446" v="929" actId="2711"/>
          <ac:spMkLst>
            <pc:docMk/>
            <pc:sldMk cId="3148897503" sldId="294"/>
            <ac:spMk id="17" creationId="{8B0A909E-A675-C4B0-13AF-EF8AE63251D5}"/>
          </ac:spMkLst>
        </pc:spChg>
        <pc:spChg chg="mod">
          <ac:chgData name="Daniel Suh" userId="89c66609-f255-4f89-842a-9968ce1d5017" providerId="ADAL" clId="{758AB6FB-DEE6-BC45-B7B9-EBA29152078D}" dt="2024-11-25T14:51:49.666" v="928" actId="2711"/>
          <ac:spMkLst>
            <pc:docMk/>
            <pc:sldMk cId="3148897503" sldId="294"/>
            <ac:spMk id="18" creationId="{A3B36E63-52B2-7376-41D4-8F16CA29DDB4}"/>
          </ac:spMkLst>
        </pc:spChg>
        <pc:spChg chg="mod">
          <ac:chgData name="Daniel Suh" userId="89c66609-f255-4f89-842a-9968ce1d5017" providerId="ADAL" clId="{758AB6FB-DEE6-BC45-B7B9-EBA29152078D}" dt="2024-11-25T15:20:09.610" v="1279" actId="20577"/>
          <ac:spMkLst>
            <pc:docMk/>
            <pc:sldMk cId="3148897503" sldId="294"/>
            <ac:spMk id="21" creationId="{CF004AA3-DE42-D3A3-CE93-93F9AA17A81A}"/>
          </ac:spMkLst>
        </pc:spChg>
        <pc:grpChg chg="add">
          <ac:chgData name="Daniel Suh" userId="89c66609-f255-4f89-842a-9968ce1d5017" providerId="ADAL" clId="{758AB6FB-DEE6-BC45-B7B9-EBA29152078D}" dt="2024-11-19T14:45:36.409" v="688" actId="164"/>
          <ac:grpSpMkLst>
            <pc:docMk/>
            <pc:sldMk cId="3148897503" sldId="294"/>
            <ac:grpSpMk id="14" creationId="{14DC5AF7-5524-489B-583F-1C13B54EB374}"/>
          </ac:grpSpMkLst>
        </pc:grpChg>
        <pc:grpChg chg="add mod">
          <ac:chgData name="Daniel Suh" userId="89c66609-f255-4f89-842a-9968ce1d5017" providerId="ADAL" clId="{758AB6FB-DEE6-BC45-B7B9-EBA29152078D}" dt="2024-11-19T14:45:15.138" v="687" actId="14100"/>
          <ac:grpSpMkLst>
            <pc:docMk/>
            <pc:sldMk cId="3148897503" sldId="294"/>
            <ac:grpSpMk id="27" creationId="{CE1AA739-77C3-E902-3DAC-929ADEEF5818}"/>
          </ac:grpSpMkLst>
        </pc:grpChg>
        <pc:picChg chg="mod">
          <ac:chgData name="Daniel Suh" userId="89c66609-f255-4f89-842a-9968ce1d5017" providerId="ADAL" clId="{758AB6FB-DEE6-BC45-B7B9-EBA29152078D}" dt="2024-11-19T14:37:26.241" v="529" actId="1076"/>
          <ac:picMkLst>
            <pc:docMk/>
            <pc:sldMk cId="3148897503" sldId="294"/>
            <ac:picMk id="29" creationId="{714E6415-0217-C0A4-8684-9DD73B138C57}"/>
          </ac:picMkLst>
        </pc:picChg>
      </pc:sldChg>
      <pc:sldChg chg="addSp modSp mod">
        <pc:chgData name="Daniel Suh" userId="89c66609-f255-4f89-842a-9968ce1d5017" providerId="ADAL" clId="{758AB6FB-DEE6-BC45-B7B9-EBA29152078D}" dt="2024-11-25T15:19:57.772" v="1276" actId="20577"/>
        <pc:sldMkLst>
          <pc:docMk/>
          <pc:sldMk cId="3806828271" sldId="299"/>
        </pc:sldMkLst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3" creationId="{CB7FDB4C-352F-9791-BFB0-2D21B2538BAD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7" creationId="{E9E6A134-0D96-4187-C7FD-1B7747CD48B0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8" creationId="{6DCA0A10-1C39-E1FE-2EBB-F7D0DF0D17B6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9" creationId="{E75E5A24-BB64-D8EC-4349-D09EB3205C15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0" creationId="{DAD2B3FD-4287-456C-B23D-3C21A2C6E302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1" creationId="{140AB140-D836-FEFE-AD9B-E12091AA83C9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2" creationId="{08C43BC1-D21C-46EB-25F2-E72B75C3723B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3" creationId="{8EF0DDA2-88C8-BF06-A986-290D28ADB38D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4" creationId="{7D6185F8-32D2-01EC-7CB7-8D07979E771E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6" creationId="{0E143A96-60E1-3163-324E-9B79F6DE335B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7" creationId="{83F41024-A3F6-7B6D-7457-65C035FA9AA5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9" creationId="{536CDE4B-2E2E-C442-617D-2632A1E9FCEF}"/>
          </ac:spMkLst>
        </pc:spChg>
        <pc:spChg chg="add mod">
          <ac:chgData name="Daniel Suh" userId="89c66609-f255-4f89-842a-9968ce1d5017" providerId="ADAL" clId="{758AB6FB-DEE6-BC45-B7B9-EBA29152078D}" dt="2024-11-25T15:19:57.772" v="1276" actId="20577"/>
          <ac:spMkLst>
            <pc:docMk/>
            <pc:sldMk cId="3806828271" sldId="299"/>
            <ac:spMk id="21" creationId="{2931ADB7-232F-A780-D08C-A584A16F1A02}"/>
          </ac:spMkLst>
        </pc:spChg>
        <pc:spChg chg="add mod">
          <ac:chgData name="Daniel Suh" userId="89c66609-f255-4f89-842a-9968ce1d5017" providerId="ADAL" clId="{758AB6FB-DEE6-BC45-B7B9-EBA29152078D}" dt="2024-11-25T15:09:00.302" v="1253" actId="20577"/>
          <ac:spMkLst>
            <pc:docMk/>
            <pc:sldMk cId="3806828271" sldId="299"/>
            <ac:spMk id="22" creationId="{263924AA-8CF9-B1C2-0766-A06694D6B95A}"/>
          </ac:spMkLst>
        </pc:spChg>
        <pc:spChg chg="add 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23" creationId="{1BA2F1CB-94C0-C494-2DB6-EB9A772998F3}"/>
          </ac:spMkLst>
        </pc:spChg>
        <pc:spChg chg="add 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24" creationId="{DA9A1112-0B12-BFEB-5971-720B95540F0C}"/>
          </ac:spMkLst>
        </pc:s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4" creationId="{82E36D07-EBAF-F839-9BB2-0737418AF367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5" creationId="{81A5FCB8-9E3B-78F4-AA40-AC4E4F538DEE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15" creationId="{6CE31C92-7307-052C-1C93-55B0C79E44B2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18" creationId="{78B3135B-3342-F850-AFE8-F9231FE459B7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20" creationId="{85949D00-2A97-3A68-5D1C-55D284D03140}"/>
          </ac:grpSpMkLst>
        </pc:grpChg>
        <pc:grpChg chg="add 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25" creationId="{4743ACA7-3E14-1373-94AC-F959774AA08D}"/>
          </ac:grpSpMkLst>
        </pc:grpChg>
        <pc:picChg chg="mod">
          <ac:chgData name="Daniel Suh" userId="89c66609-f255-4f89-842a-9968ce1d5017" providerId="ADAL" clId="{758AB6FB-DEE6-BC45-B7B9-EBA29152078D}" dt="2024-11-25T15:08:55.734" v="1251" actId="20577"/>
          <ac:picMkLst>
            <pc:docMk/>
            <pc:sldMk cId="3806828271" sldId="299"/>
            <ac:picMk id="6" creationId="{55B3C523-91E6-53C3-B152-CDD2BAFFA002}"/>
          </ac:picMkLst>
        </pc:picChg>
        <pc:picChg chg="mod">
          <ac:chgData name="Daniel Suh" userId="89c66609-f255-4f89-842a-9968ce1d5017" providerId="ADAL" clId="{758AB6FB-DEE6-BC45-B7B9-EBA29152078D}" dt="2024-11-25T15:08:55.734" v="1251" actId="20577"/>
          <ac:picMkLst>
            <pc:docMk/>
            <pc:sldMk cId="3806828271" sldId="299"/>
            <ac:picMk id="3073" creationId="{B69BB144-51D9-160D-0C03-0CD92A80C321}"/>
          </ac:picMkLst>
        </pc:picChg>
      </pc:sldChg>
      <pc:sldChg chg="modSp mod">
        <pc:chgData name="Daniel Suh" userId="89c66609-f255-4f89-842a-9968ce1d5017" providerId="ADAL" clId="{758AB6FB-DEE6-BC45-B7B9-EBA29152078D}" dt="2024-11-25T15:20:06.437" v="1278" actId="20577"/>
        <pc:sldMkLst>
          <pc:docMk/>
          <pc:sldMk cId="2696984921" sldId="305"/>
        </pc:sldMkLst>
        <pc:spChg chg="mod">
          <ac:chgData name="Daniel Suh" userId="89c66609-f255-4f89-842a-9968ce1d5017" providerId="ADAL" clId="{758AB6FB-DEE6-BC45-B7B9-EBA29152078D}" dt="2024-11-25T15:20:06.437" v="1278" actId="20577"/>
          <ac:spMkLst>
            <pc:docMk/>
            <pc:sldMk cId="2696984921" sldId="305"/>
            <ac:spMk id="4" creationId="{4D164E44-C142-B6A6-8054-0093D11E2749}"/>
          </ac:spMkLst>
        </pc:spChg>
        <pc:spChg chg="mod">
          <ac:chgData name="Daniel Suh" userId="89c66609-f255-4f89-842a-9968ce1d5017" providerId="ADAL" clId="{758AB6FB-DEE6-BC45-B7B9-EBA29152078D}" dt="2024-11-25T14:56:08.772" v="1010" actId="2711"/>
          <ac:spMkLst>
            <pc:docMk/>
            <pc:sldMk cId="2696984921" sldId="305"/>
            <ac:spMk id="8" creationId="{043B7487-BB99-C00E-FD1F-0BDF7662E3D9}"/>
          </ac:spMkLst>
        </pc:spChg>
        <pc:spChg chg="mod">
          <ac:chgData name="Daniel Suh" userId="89c66609-f255-4f89-842a-9968ce1d5017" providerId="ADAL" clId="{758AB6FB-DEE6-BC45-B7B9-EBA29152078D}" dt="2024-11-25T14:56:33.289" v="1022" actId="1035"/>
          <ac:spMkLst>
            <pc:docMk/>
            <pc:sldMk cId="2696984921" sldId="305"/>
            <ac:spMk id="9" creationId="{544CB13F-08B0-C6A8-3455-5EF0918678E0}"/>
          </ac:spMkLst>
        </pc:spChg>
        <pc:spChg chg="mod">
          <ac:chgData name="Daniel Suh" userId="89c66609-f255-4f89-842a-9968ce1d5017" providerId="ADAL" clId="{758AB6FB-DEE6-BC45-B7B9-EBA29152078D}" dt="2024-11-25T14:56:28.591" v="1017" actId="1035"/>
          <ac:spMkLst>
            <pc:docMk/>
            <pc:sldMk cId="2696984921" sldId="305"/>
            <ac:spMk id="10" creationId="{596B96A9-E6DD-9EB5-3664-3E288E513E93}"/>
          </ac:spMkLst>
        </pc:spChg>
        <pc:spChg chg="mod">
          <ac:chgData name="Daniel Suh" userId="89c66609-f255-4f89-842a-9968ce1d5017" providerId="ADAL" clId="{758AB6FB-DEE6-BC45-B7B9-EBA29152078D}" dt="2024-11-25T14:55:22.782" v="999" actId="2711"/>
          <ac:spMkLst>
            <pc:docMk/>
            <pc:sldMk cId="2696984921" sldId="305"/>
            <ac:spMk id="11" creationId="{5931EC41-6774-99A9-F1C6-ED009E569C9B}"/>
          </ac:spMkLst>
        </pc:spChg>
        <pc:spChg chg="mod">
          <ac:chgData name="Daniel Suh" userId="89c66609-f255-4f89-842a-9968ce1d5017" providerId="ADAL" clId="{758AB6FB-DEE6-BC45-B7B9-EBA29152078D}" dt="2024-11-25T14:55:16.804" v="998" actId="2711"/>
          <ac:spMkLst>
            <pc:docMk/>
            <pc:sldMk cId="2696984921" sldId="305"/>
            <ac:spMk id="12" creationId="{E731DF98-8BD6-8103-AAAD-B124F8EB232D}"/>
          </ac:spMkLst>
        </pc:spChg>
        <pc:spChg chg="mod">
          <ac:chgData name="Daniel Suh" userId="89c66609-f255-4f89-842a-9968ce1d5017" providerId="ADAL" clId="{758AB6FB-DEE6-BC45-B7B9-EBA29152078D}" dt="2024-11-25T14:55:45.352" v="1008" actId="1038"/>
          <ac:spMkLst>
            <pc:docMk/>
            <pc:sldMk cId="2696984921" sldId="305"/>
            <ac:spMk id="13" creationId="{B065A403-92BC-98AB-F6B6-3F34960CD1C2}"/>
          </ac:spMkLst>
        </pc:spChg>
        <pc:spChg chg="mod">
          <ac:chgData name="Daniel Suh" userId="89c66609-f255-4f89-842a-9968ce1d5017" providerId="ADAL" clId="{758AB6FB-DEE6-BC45-B7B9-EBA29152078D}" dt="2024-11-25T14:55:28.373" v="1000" actId="2711"/>
          <ac:spMkLst>
            <pc:docMk/>
            <pc:sldMk cId="2696984921" sldId="305"/>
            <ac:spMk id="14" creationId="{F6F1B4E4-D023-32D3-C4A9-229509C20776}"/>
          </ac:spMkLst>
        </pc:spChg>
        <pc:spChg chg="mod">
          <ac:chgData name="Daniel Suh" userId="89c66609-f255-4f89-842a-9968ce1d5017" providerId="ADAL" clId="{758AB6FB-DEE6-BC45-B7B9-EBA29152078D}" dt="2024-11-25T14:55:08.425" v="996" actId="2711"/>
          <ac:spMkLst>
            <pc:docMk/>
            <pc:sldMk cId="2696984921" sldId="305"/>
            <ac:spMk id="15" creationId="{CCCEA5F5-8899-440B-B348-1B304D36D5AF}"/>
          </ac:spMkLst>
        </pc:spChg>
        <pc:grpChg chg="mod">
          <ac:chgData name="Daniel Suh" userId="89c66609-f255-4f89-842a-9968ce1d5017" providerId="ADAL" clId="{758AB6FB-DEE6-BC45-B7B9-EBA29152078D}" dt="2024-11-25T14:42:51.254" v="822" actId="20577"/>
          <ac:grpSpMkLst>
            <pc:docMk/>
            <pc:sldMk cId="2696984921" sldId="305"/>
            <ac:grpSpMk id="6" creationId="{188B37DA-0E4D-9FF4-8587-12BE5E503D76}"/>
          </ac:grpSpMkLst>
        </pc:grpChg>
        <pc:grpChg chg="mod">
          <ac:chgData name="Daniel Suh" userId="89c66609-f255-4f89-842a-9968ce1d5017" providerId="ADAL" clId="{758AB6FB-DEE6-BC45-B7B9-EBA29152078D}" dt="2024-11-25T14:42:51.254" v="822" actId="20577"/>
          <ac:grpSpMkLst>
            <pc:docMk/>
            <pc:sldMk cId="2696984921" sldId="305"/>
            <ac:grpSpMk id="16" creationId="{0EA3A5EE-FC7E-1F24-B00F-424BCE17A026}"/>
          </ac:grpSpMkLst>
        </pc:grpChg>
        <pc:picChg chg="mod">
          <ac:chgData name="Daniel Suh" userId="89c66609-f255-4f89-842a-9968ce1d5017" providerId="ADAL" clId="{758AB6FB-DEE6-BC45-B7B9-EBA29152078D}" dt="2024-11-25T14:42:51.254" v="822" actId="20577"/>
          <ac:picMkLst>
            <pc:docMk/>
            <pc:sldMk cId="2696984921" sldId="305"/>
            <ac:picMk id="2" creationId="{0A60AD3A-F94B-EDE9-83C2-8A293B313518}"/>
          </ac:picMkLst>
        </pc:picChg>
        <pc:picChg chg="mod">
          <ac:chgData name="Daniel Suh" userId="89c66609-f255-4f89-842a-9968ce1d5017" providerId="ADAL" clId="{758AB6FB-DEE6-BC45-B7B9-EBA29152078D}" dt="2024-11-25T14:42:51.254" v="822" actId="20577"/>
          <ac:picMkLst>
            <pc:docMk/>
            <pc:sldMk cId="2696984921" sldId="305"/>
            <ac:picMk id="3" creationId="{27C45A73-E021-5410-B97E-C901A3695A1F}"/>
          </ac:picMkLst>
        </pc:picChg>
        <pc:picChg chg="mod">
          <ac:chgData name="Daniel Suh" userId="89c66609-f255-4f89-842a-9968ce1d5017" providerId="ADAL" clId="{758AB6FB-DEE6-BC45-B7B9-EBA29152078D}" dt="2024-11-25T14:42:51.254" v="822" actId="20577"/>
          <ac:picMkLst>
            <pc:docMk/>
            <pc:sldMk cId="2696984921" sldId="305"/>
            <ac:picMk id="5" creationId="{98E88276-5234-78AC-B841-61F48388C388}"/>
          </ac:picMkLst>
        </pc:picChg>
      </pc:sldChg>
      <pc:sldChg chg="modSp mod">
        <pc:chgData name="Daniel Suh" userId="89c66609-f255-4f89-842a-9968ce1d5017" providerId="ADAL" clId="{758AB6FB-DEE6-BC45-B7B9-EBA29152078D}" dt="2024-11-25T15:20:02.070" v="1277" actId="20577"/>
        <pc:sldMkLst>
          <pc:docMk/>
          <pc:sldMk cId="1929057476" sldId="307"/>
        </pc:sldMkLst>
        <pc:spChg chg="mod">
          <ac:chgData name="Daniel Suh" userId="89c66609-f255-4f89-842a-9968ce1d5017" providerId="ADAL" clId="{758AB6FB-DEE6-BC45-B7B9-EBA29152078D}" dt="2024-11-25T14:54:06.745" v="965" actId="1038"/>
          <ac:spMkLst>
            <pc:docMk/>
            <pc:sldMk cId="1929057476" sldId="307"/>
            <ac:spMk id="8" creationId="{CF5F0639-4DC3-1B10-C707-571B0BC6F00C}"/>
          </ac:spMkLst>
        </pc:spChg>
        <pc:spChg chg="mod">
          <ac:chgData name="Daniel Suh" userId="89c66609-f255-4f89-842a-9968ce1d5017" providerId="ADAL" clId="{758AB6FB-DEE6-BC45-B7B9-EBA29152078D}" dt="2024-11-25T14:54:48.413" v="995" actId="1037"/>
          <ac:spMkLst>
            <pc:docMk/>
            <pc:sldMk cId="1929057476" sldId="307"/>
            <ac:spMk id="9" creationId="{0005393A-0136-A30B-9400-4E2421FC097F}"/>
          </ac:spMkLst>
        </pc:spChg>
        <pc:spChg chg="mod">
          <ac:chgData name="Daniel Suh" userId="89c66609-f255-4f89-842a-9968ce1d5017" providerId="ADAL" clId="{758AB6FB-DEE6-BC45-B7B9-EBA29152078D}" dt="2024-11-25T14:54:01.949" v="963" actId="166"/>
          <ac:spMkLst>
            <pc:docMk/>
            <pc:sldMk cId="1929057476" sldId="307"/>
            <ac:spMk id="10" creationId="{38894F2B-B280-473D-7F26-A2BD51CC1D23}"/>
          </ac:spMkLst>
        </pc:spChg>
        <pc:spChg chg="mod">
          <ac:chgData name="Daniel Suh" userId="89c66609-f255-4f89-842a-9968ce1d5017" providerId="ADAL" clId="{758AB6FB-DEE6-BC45-B7B9-EBA29152078D}" dt="2024-11-25T14:54:45" v="991" actId="1037"/>
          <ac:spMkLst>
            <pc:docMk/>
            <pc:sldMk cId="1929057476" sldId="307"/>
            <ac:spMk id="11" creationId="{EA0D0FD0-A985-4EE0-34F8-F48CE67702C3}"/>
          </ac:spMkLst>
        </pc:spChg>
        <pc:spChg chg="mod">
          <ac:chgData name="Daniel Suh" userId="89c66609-f255-4f89-842a-9968ce1d5017" providerId="ADAL" clId="{758AB6FB-DEE6-BC45-B7B9-EBA29152078D}" dt="2024-11-25T14:54:39.533" v="984" actId="1037"/>
          <ac:spMkLst>
            <pc:docMk/>
            <pc:sldMk cId="1929057476" sldId="307"/>
            <ac:spMk id="12" creationId="{23294C36-23BC-5433-8A2C-05CDEB10A735}"/>
          </ac:spMkLst>
        </pc:spChg>
        <pc:spChg chg="mod">
          <ac:chgData name="Daniel Suh" userId="89c66609-f255-4f89-842a-9968ce1d5017" providerId="ADAL" clId="{758AB6FB-DEE6-BC45-B7B9-EBA29152078D}" dt="2024-11-25T14:52:08.646" v="931" actId="2711"/>
          <ac:spMkLst>
            <pc:docMk/>
            <pc:sldMk cId="1929057476" sldId="307"/>
            <ac:spMk id="13" creationId="{A950B61B-CA69-2B91-6083-EB369AE74C75}"/>
          </ac:spMkLst>
        </pc:spChg>
        <pc:spChg chg="mod">
          <ac:chgData name="Daniel Suh" userId="89c66609-f255-4f89-842a-9968ce1d5017" providerId="ADAL" clId="{758AB6FB-DEE6-BC45-B7B9-EBA29152078D}" dt="2024-11-25T14:52:24.088" v="932" actId="2711"/>
          <ac:spMkLst>
            <pc:docMk/>
            <pc:sldMk cId="1929057476" sldId="307"/>
            <ac:spMk id="15" creationId="{26E0E742-287E-0DA6-3DDA-DE6654907C4B}"/>
          </ac:spMkLst>
        </pc:spChg>
        <pc:spChg chg="mod">
          <ac:chgData name="Daniel Suh" userId="89c66609-f255-4f89-842a-9968ce1d5017" providerId="ADAL" clId="{758AB6FB-DEE6-BC45-B7B9-EBA29152078D}" dt="2024-11-25T14:52:34.137" v="933" actId="2711"/>
          <ac:spMkLst>
            <pc:docMk/>
            <pc:sldMk cId="1929057476" sldId="307"/>
            <ac:spMk id="16" creationId="{D0110710-FFBD-590B-09FB-884FC460F2ED}"/>
          </ac:spMkLst>
        </pc:spChg>
        <pc:spChg chg="mod">
          <ac:chgData name="Daniel Suh" userId="89c66609-f255-4f89-842a-9968ce1d5017" providerId="ADAL" clId="{758AB6FB-DEE6-BC45-B7B9-EBA29152078D}" dt="2024-11-25T14:52:47.938" v="947" actId="1037"/>
          <ac:spMkLst>
            <pc:docMk/>
            <pc:sldMk cId="1929057476" sldId="307"/>
            <ac:spMk id="17" creationId="{05F7B681-6027-1561-A3E1-542B84E95DBD}"/>
          </ac:spMkLst>
        </pc:spChg>
        <pc:spChg chg="mod">
          <ac:chgData name="Daniel Suh" userId="89c66609-f255-4f89-842a-9968ce1d5017" providerId="ADAL" clId="{758AB6FB-DEE6-BC45-B7B9-EBA29152078D}" dt="2024-11-25T15:20:02.070" v="1277" actId="20577"/>
          <ac:spMkLst>
            <pc:docMk/>
            <pc:sldMk cId="1929057476" sldId="307"/>
            <ac:spMk id="19" creationId="{203FA513-7AD3-2FD2-D905-387D60C882E1}"/>
          </ac:spMkLst>
        </pc:spChg>
        <pc:grpChg chg="mod">
          <ac:chgData name="Daniel Suh" userId="89c66609-f255-4f89-842a-9968ce1d5017" providerId="ADAL" clId="{758AB6FB-DEE6-BC45-B7B9-EBA29152078D}" dt="2024-11-25T14:43:22.919" v="828" actId="20577"/>
          <ac:grpSpMkLst>
            <pc:docMk/>
            <pc:sldMk cId="1929057476" sldId="307"/>
            <ac:grpSpMk id="18" creationId="{3EFE9ED3-6104-30CF-5386-5DF95B184AF4}"/>
          </ac:grpSpMkLst>
        </pc:grpChg>
        <pc:grpChg chg="mod">
          <ac:chgData name="Daniel Suh" userId="89c66609-f255-4f89-842a-9968ce1d5017" providerId="ADAL" clId="{758AB6FB-DEE6-BC45-B7B9-EBA29152078D}" dt="2024-11-25T14:43:22.919" v="828" actId="20577"/>
          <ac:grpSpMkLst>
            <pc:docMk/>
            <pc:sldMk cId="1929057476" sldId="307"/>
            <ac:grpSpMk id="21" creationId="{D1628FBF-C062-DEDB-2ECB-4442AA8EEC73}"/>
          </ac:grpSpMkLst>
        </pc:grp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3" creationId="{2A1DFEB3-BFB8-FDB7-ACFF-D494F924F836}"/>
          </ac:picMkLst>
        </pc:pic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5" creationId="{C8E9145B-1E7F-F34B-41FC-44C0A7C2639A}"/>
          </ac:picMkLst>
        </pc:pic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7" creationId="{331AA686-F398-F5BE-9BAE-0277B2B936D8}"/>
          </ac:picMkLst>
        </pc:pic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20" creationId="{C469E768-8FF4-1E4A-916D-4259F8862B4C}"/>
          </ac:picMkLst>
        </pc:picChg>
      </pc:sldChg>
      <pc:sldChg chg="addSp delSp modSp mod">
        <pc:chgData name="Daniel Suh" userId="89c66609-f255-4f89-842a-9968ce1d5017" providerId="ADAL" clId="{758AB6FB-DEE6-BC45-B7B9-EBA29152078D}" dt="2024-11-25T15:19:53.499" v="1275" actId="20577"/>
        <pc:sldMkLst>
          <pc:docMk/>
          <pc:sldMk cId="2615100737" sldId="309"/>
        </pc:sldMkLst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2" creationId="{D1B5B061-89AA-7080-6BF1-9C660DB1B4CA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3" creationId="{2F889826-FA4D-93D3-D54D-2A58C67B80CE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4" creationId="{582E6FEF-B6F3-CF1F-91A5-320B9DEB1F1C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5" creationId="{1F71B852-D0C2-5D94-04A9-4464812DD60D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7" creationId="{D5721257-7A95-2483-0A25-3DBC680F0377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8" creationId="{6D4C12EF-5828-4162-3C39-470C4C2D83A9}"/>
          </ac:spMkLst>
        </pc:spChg>
        <pc:spChg chg="add mod">
          <ac:chgData name="Daniel Suh" userId="89c66609-f255-4f89-842a-9968ce1d5017" providerId="ADAL" clId="{758AB6FB-DEE6-BC45-B7B9-EBA29152078D}" dt="2024-11-25T15:19:53.499" v="1275" actId="20577"/>
          <ac:spMkLst>
            <pc:docMk/>
            <pc:sldMk cId="2615100737" sldId="309"/>
            <ac:spMk id="9" creationId="{B7C84C8D-270D-037D-2055-099718F00BC7}"/>
          </ac:spMkLst>
        </pc:spChg>
        <pc:spChg chg="add mod">
          <ac:chgData name="Daniel Suh" userId="89c66609-f255-4f89-842a-9968ce1d5017" providerId="ADAL" clId="{758AB6FB-DEE6-BC45-B7B9-EBA29152078D}" dt="2024-11-25T14:57:08.177" v="1026" actId="2711"/>
          <ac:spMkLst>
            <pc:docMk/>
            <pc:sldMk cId="2615100737" sldId="309"/>
            <ac:spMk id="10" creationId="{2E4F76D5-4588-7D0E-8DE8-EEEF5A752660}"/>
          </ac:spMkLst>
        </pc:spChg>
        <pc:spChg chg="add mod topLvl">
          <ac:chgData name="Daniel Suh" userId="89c66609-f255-4f89-842a-9968ce1d5017" providerId="ADAL" clId="{758AB6FB-DEE6-BC45-B7B9-EBA29152078D}" dt="2024-11-25T15:19:39.221" v="1274" actId="2711"/>
          <ac:spMkLst>
            <pc:docMk/>
            <pc:sldMk cId="2615100737" sldId="309"/>
            <ac:spMk id="14" creationId="{442A54D3-1242-7665-90E5-43B1F8EC8EFF}"/>
          </ac:spMkLst>
        </pc:spChg>
        <pc:spChg chg="add mod topLvl">
          <ac:chgData name="Daniel Suh" userId="89c66609-f255-4f89-842a-9968ce1d5017" providerId="ADAL" clId="{758AB6FB-DEE6-BC45-B7B9-EBA29152078D}" dt="2024-11-25T15:05:06.826" v="1237" actId="164"/>
          <ac:spMkLst>
            <pc:docMk/>
            <pc:sldMk cId="2615100737" sldId="309"/>
            <ac:spMk id="16" creationId="{F0619237-1178-D85A-F3D8-1401C5EE9078}"/>
          </ac:spMkLst>
        </pc:spChg>
        <pc:grpChg chg="add 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6" creationId="{8C38C6EB-70F8-F95E-88C8-41CF1327CE52}"/>
          </ac:grpSpMkLst>
        </pc:grpChg>
        <pc:grpChg chg="add 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12" creationId="{FB3A2889-8505-DCF5-02D8-FD3DCDA3DF98}"/>
          </ac:grpSpMkLst>
        </pc:grpChg>
        <pc:grpChg chg="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18" creationId="{51CE434A-5380-8A33-B981-53011A9D0455}"/>
          </ac:grpSpMkLst>
        </pc:grpChg>
        <pc:grpChg chg="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21" creationId="{2A639AC3-6274-3C60-4412-CE2F47CA30B1}"/>
          </ac:grpSpMkLst>
        </pc:grpChg>
        <pc:grpChg chg="add del">
          <ac:chgData name="Daniel Suh" userId="89c66609-f255-4f89-842a-9968ce1d5017" providerId="ADAL" clId="{758AB6FB-DEE6-BC45-B7B9-EBA29152078D}" dt="2024-11-25T15:05:06.826" v="1237" actId="164"/>
          <ac:grpSpMkLst>
            <pc:docMk/>
            <pc:sldMk cId="2615100737" sldId="309"/>
            <ac:grpSpMk id="22" creationId="{2B293DDD-B90F-FAE4-2E15-C7B812D05215}"/>
          </ac:grpSpMkLst>
        </pc:grpChg>
        <pc:grpChg chg="add">
          <ac:chgData name="Daniel Suh" userId="89c66609-f255-4f89-842a-9968ce1d5017" providerId="ADAL" clId="{758AB6FB-DEE6-BC45-B7B9-EBA29152078D}" dt="2024-11-25T15:05:11.144" v="1238" actId="164"/>
          <ac:grpSpMkLst>
            <pc:docMk/>
            <pc:sldMk cId="2615100737" sldId="309"/>
            <ac:grpSpMk id="23" creationId="{5D1B8446-BAE6-0D99-CB00-CC64A9812860}"/>
          </ac:grpSpMkLst>
        </pc:grp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1" creationId="{4BBA67D4-9C0F-D0B7-749D-47A29F1D922C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3" creationId="{396274C5-7C3C-3F44-7096-3099C02087E0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5" creationId="{9727076A-CDC9-C30A-689C-8FC3953CA963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7" creationId="{937D394A-06CD-2574-287E-E1D9CFDDA453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9" creationId="{A6C9AB5D-7560-464B-C607-3F94126DAE23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20" creationId="{F03E3DBD-A4C7-76E1-A7DE-45E83B2598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2845-85DF-4C4C-9E97-2B25167BBB9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5671D-7218-6140-ABEE-E56E3872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Temperature-dependent handling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822F-E35E-3249-A733-D70B14F889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7495-64AD-DBA1-B61B-3B2CF6B48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B8424-0298-91D8-8AAE-C2C438829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CB346-FD9A-2764-2438-22C319C6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7868-05E9-25E4-0E49-C0908403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4BF6-DCFA-A1A0-6305-897176DF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22C9-02D3-F3B1-B927-89064AD3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E48E3-EA9E-D5F9-3D92-9F6363791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9E59-9F5E-1DC1-9773-C4727F6B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C4C4-089C-92E3-C1F8-029D9A38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6D996-B02A-F22F-B699-013B4762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42952-9774-4730-E2EB-EA15E63F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7984-4CB4-C3C0-5856-4A10E0608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2144-0640-1CC5-9A01-96048826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70E2-AB94-E880-10D0-24F0EC91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2DF1-7FC4-B3BA-E036-B836EB57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B93B-67FF-B5A8-F24C-9295C521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0C12-A1B0-0CFD-16A8-E486A377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8504-4435-2217-CD70-D8A47B7B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F215-4C82-06ED-4DE2-488FFFC0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FC5A-E94E-68F5-997E-1F9975B2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4B76-DA8F-DF2A-7DE6-19DF1A55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AB92F-EE39-CF0F-BB75-4AA59220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5258-A892-2551-D4AD-119DC24F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FDAF-0877-2752-DD28-2D1119B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44A5-7DE0-7C8B-6C3F-9BE510A0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9348-E5C2-78BF-ABF0-64E94C9E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B56B-7958-6C5B-54A4-570590C82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12705-D70B-19B2-D112-44FF0BDB4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5D11A-B25F-A713-DE06-E8626573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BD52D-A22F-25C6-0769-F8433F9F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7FA69-545C-146E-84BC-85F11257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2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BB1F-7BCF-770E-6D92-DF533D5A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3E03-EBBF-7141-10AF-4D6BE2BB8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D55DF-3E7E-ED18-C5E9-372E79FD7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80216-BA3C-DD38-53CA-6209DC9B2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FC82A-6704-819A-E145-AFE2023F5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5BF83-9915-782B-2643-C24EC8F2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FCB43-1E8B-CD47-7A2B-56958C8C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8A158-3874-3E62-CF47-C7E46B39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7110-4CAC-143C-146A-7C252E30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E06D8-1AF3-827C-83ED-274B2CEB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A9997-B961-8DB3-E721-86DBC350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6978-95E3-6F48-DD26-B432C037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1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68D61-2594-0064-ACDC-B08720CD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46546-2BEC-CDD5-C0AA-DEB06D9D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AACD-315E-3432-AF9F-32874A92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D00D-EDE3-8DC0-E4DC-314D321E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3701-FD18-9AD5-848D-54B79C16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C02AD-18A4-1CEF-8B30-F06626B2E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A838-5103-AA06-87AC-4FDFBA07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C94DE-12A3-76E6-794A-CF6C3901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8EAE8-9A99-F6A6-7D72-7288F05E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403C-9B2B-B114-92F2-D30A1515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AAD11-A97A-9777-82AF-7C34D776E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C5060-FAEC-325A-E222-12490FF3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160FA-312F-7B9C-2977-E42729E4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813CB-0DB0-230F-714A-5D6FD88E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BC5FF-8A0A-3A0B-1099-DC1FFB2D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BE831-0AAC-641B-D380-13C6BAC1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67C4-C9D9-3C25-7498-B150C303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4031-43F4-744E-8EF2-0722D016A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61D1-B8A8-3351-D0A1-9468DF908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6006-D21D-557A-97BF-9915A4A86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0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7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4DC5AF7-5524-489B-583F-1C13B54EB374}"/>
              </a:ext>
            </a:extLst>
          </p:cNvPr>
          <p:cNvGrpSpPr/>
          <p:nvPr/>
        </p:nvGrpSpPr>
        <p:grpSpPr>
          <a:xfrm>
            <a:off x="133456" y="955343"/>
            <a:ext cx="11695714" cy="3816182"/>
            <a:chOff x="133456" y="955343"/>
            <a:chExt cx="11695714" cy="38161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1AA739-77C3-E902-3DAC-929ADEEF5818}"/>
                </a:ext>
              </a:extLst>
            </p:cNvPr>
            <p:cNvGrpSpPr/>
            <p:nvPr/>
          </p:nvGrpSpPr>
          <p:grpSpPr>
            <a:xfrm>
              <a:off x="133456" y="955343"/>
              <a:ext cx="11695714" cy="3816182"/>
              <a:chOff x="133456" y="955343"/>
              <a:chExt cx="11695714" cy="38161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2C3DA35-2081-6ECC-C144-0BFA0A8C8E1D}"/>
                  </a:ext>
                </a:extLst>
              </p:cNvPr>
              <p:cNvGrpSpPr/>
              <p:nvPr/>
            </p:nvGrpSpPr>
            <p:grpSpPr>
              <a:xfrm>
                <a:off x="133456" y="1071242"/>
                <a:ext cx="11695714" cy="3700283"/>
                <a:chOff x="133456" y="1071242"/>
                <a:chExt cx="11695714" cy="370028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164B0E3-CC66-C334-1C6A-A13C85E1B238}"/>
                    </a:ext>
                  </a:extLst>
                </p:cNvPr>
                <p:cNvGrpSpPr/>
                <p:nvPr/>
              </p:nvGrpSpPr>
              <p:grpSpPr>
                <a:xfrm>
                  <a:off x="133456" y="1297700"/>
                  <a:ext cx="11695714" cy="3473825"/>
                  <a:chOff x="133456" y="1297700"/>
                  <a:chExt cx="11695714" cy="3473825"/>
                </a:xfrm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714E6415-0217-C0A4-8684-9DD73B138C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77315" t="32407" b="34178"/>
                  <a:stretch/>
                </p:blipFill>
                <p:spPr>
                  <a:xfrm>
                    <a:off x="10826554" y="2459887"/>
                    <a:ext cx="657917" cy="969113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58AFFE8-FF62-9F71-89B6-A140B0BD632D}"/>
                      </a:ext>
                    </a:extLst>
                  </p:cNvPr>
                  <p:cNvGrpSpPr/>
                  <p:nvPr/>
                </p:nvGrpSpPr>
                <p:grpSpPr>
                  <a:xfrm>
                    <a:off x="133456" y="1297700"/>
                    <a:ext cx="11695714" cy="3473825"/>
                    <a:chOff x="120756" y="1272300"/>
                    <a:chExt cx="11695714" cy="3473825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5496A1CF-BAEB-B6D9-4F07-7A9FAED102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756" y="1272300"/>
                      <a:ext cx="11695714" cy="3473825"/>
                      <a:chOff x="178629" y="1584816"/>
                      <a:chExt cx="11695714" cy="3473825"/>
                    </a:xfrm>
                  </p:grpSpPr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CF004AA3-DE42-D3A3-CE93-93F9AA17A8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34768" y="2470004"/>
                        <a:ext cx="1239575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>
                            <a:latin typeface="Helvetica" pitchFamily="2" charset="0"/>
                          </a:rPr>
                          <a:t>Temp. (</a:t>
                        </a:r>
                        <a:r>
                          <a:rPr lang="en-US" sz="1400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</a:rPr>
                          <a:t>°</a:t>
                        </a:r>
                        <a:r>
                          <a:rPr lang="en-US" sz="1400" dirty="0">
                            <a:latin typeface="Helvetica" pitchFamily="2" charset="0"/>
                          </a:rPr>
                          <a:t>C)</a:t>
                        </a:r>
                      </a:p>
                    </p:txBody>
                  </p:sp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37A08F3C-A446-0787-273E-ADC5AA6ED7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8629" y="1584816"/>
                        <a:ext cx="10586509" cy="3473825"/>
                        <a:chOff x="178629" y="1584816"/>
                        <a:chExt cx="10586509" cy="3473825"/>
                      </a:xfrm>
                    </p:grpSpPr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8D835CE6-BB56-7522-7C63-5EFF5FBF37C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-1034020" y="2986585"/>
                          <a:ext cx="2733076" cy="3077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>
                              <a:latin typeface="Helvetica" pitchFamily="2" charset="0"/>
                            </a:rPr>
                            <a:t>Body Length (mm)</a:t>
                          </a:r>
                        </a:p>
                      </p:txBody>
                    </p:sp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8B0A909E-A675-C4B0-13AF-EF8AE63251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2253069" y="2988758"/>
                          <a:ext cx="3111251" cy="3077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>
                              <a:latin typeface="Helvetica" pitchFamily="2" charset="0"/>
                            </a:rPr>
                            <a:t>Resource consumed (mgC/L)</a:t>
                          </a:r>
                        </a:p>
                      </p:txBody>
                    </p:sp>
                    <p:grpSp>
                      <p:nvGrpSpPr>
                        <p:cNvPr id="12" name="Group 11">
                          <a:extLst>
                            <a:ext uri="{FF2B5EF4-FFF2-40B4-BE49-F238E27FC236}">
                              <a16:creationId xmlns:a16="http://schemas.microsoft.com/office/drawing/2014/main" id="{91B2D73E-928A-3918-C30F-F7085930FB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1124" y="1584816"/>
                          <a:ext cx="10334014" cy="3473825"/>
                          <a:chOff x="278263" y="967296"/>
                          <a:chExt cx="11920693" cy="4007194"/>
                        </a:xfrm>
                      </p:grpSpPr>
                      <p:grpSp>
                        <p:nvGrpSpPr>
                          <p:cNvPr id="11" name="Group 10">
                            <a:extLst>
                              <a:ext uri="{FF2B5EF4-FFF2-40B4-BE49-F238E27FC236}">
                                <a16:creationId xmlns:a16="http://schemas.microsoft.com/office/drawing/2014/main" id="{AB291963-CCB1-1E4F-428F-A6ACBC12DE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8263" y="967296"/>
                            <a:ext cx="11920693" cy="3716236"/>
                            <a:chOff x="278263" y="967296"/>
                            <a:chExt cx="11920693" cy="3716236"/>
                          </a:xfrm>
                        </p:grpSpPr>
                        <p:pic>
                          <p:nvPicPr>
                            <p:cNvPr id="3" name="Picture 2">
                              <a:extLst>
                                <a:ext uri="{FF2B5EF4-FFF2-40B4-BE49-F238E27FC236}">
                                  <a16:creationId xmlns:a16="http://schemas.microsoft.com/office/drawing/2014/main" id="{B9FA9EC0-04F9-8FB4-F322-54FCA7554C7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/>
                            <a:srcRect/>
                            <a:stretch/>
                          </p:blipFill>
                          <p:spPr>
                            <a:xfrm>
                              <a:off x="8485263" y="969840"/>
                              <a:ext cx="3713693" cy="3713692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" name="Picture 9">
                              <a:extLst>
                                <a:ext uri="{FF2B5EF4-FFF2-40B4-BE49-F238E27FC236}">
                                  <a16:creationId xmlns:a16="http://schemas.microsoft.com/office/drawing/2014/main" id="{52D1FA51-EC7D-338E-AC9E-8AA6BBBCBE6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/>
                          </p:blipFill>
                          <p:spPr>
                            <a:xfrm>
                              <a:off x="278263" y="967296"/>
                              <a:ext cx="3713693" cy="371369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82AB13D9-63C6-9001-B82A-183D240F6D1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38082" y="4619457"/>
                            <a:ext cx="3376910" cy="35503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>
                                <a:latin typeface="Helvetica" pitchFamily="2" charset="0"/>
                              </a:rPr>
                              <a:t>Resource Concentration (mgC/L)</a:t>
                            </a:r>
                          </a:p>
                        </p:txBody>
                      </p:sp>
                    </p:grpSp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A3B36E63-52B2-7376-41D4-8F16CA29DD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6009934" y="2986585"/>
                          <a:ext cx="2733076" cy="3077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>
                              <a:latin typeface="Helvetica" pitchFamily="2" charset="0"/>
                            </a:rPr>
                            <a:t>Infection Prevalence</a:t>
                          </a:r>
                        </a:p>
                      </p:txBody>
                    </p:sp>
                  </p:grpSp>
                </p:grpSp>
                <p:pic>
                  <p:nvPicPr>
                    <p:cNvPr id="25" name="Picture 24">
                      <a:extLst>
                        <a:ext uri="{FF2B5EF4-FFF2-40B4-BE49-F238E27FC236}">
                          <a16:creationId xmlns:a16="http://schemas.microsoft.com/office/drawing/2014/main" id="{434D3140-7184-D4D4-006C-15554A9927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/>
                    <a:stretch/>
                  </p:blipFill>
                  <p:spPr>
                    <a:xfrm>
                      <a:off x="3920099" y="1274505"/>
                      <a:ext cx="3219390" cy="321939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ACA2DE9-D6F7-8F1F-9778-07B6D5C7FE91}"/>
                    </a:ext>
                  </a:extLst>
                </p:cNvPr>
                <p:cNvSpPr txBox="1"/>
                <p:nvPr/>
              </p:nvSpPr>
              <p:spPr>
                <a:xfrm>
                  <a:off x="659256" y="107124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A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F416E99-CBB4-615A-28CE-CA3E438CEDFF}"/>
                    </a:ext>
                  </a:extLst>
                </p:cNvPr>
                <p:cNvSpPr txBox="1"/>
                <p:nvPr/>
              </p:nvSpPr>
              <p:spPr>
                <a:xfrm>
                  <a:off x="4196498" y="107124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B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2F754AB-DF52-A750-2DE8-CDCBA979B0E1}"/>
                    </a:ext>
                  </a:extLst>
                </p:cNvPr>
                <p:cNvSpPr txBox="1"/>
                <p:nvPr/>
              </p:nvSpPr>
              <p:spPr>
                <a:xfrm>
                  <a:off x="7785542" y="10743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C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031B92-8BE1-442A-DD51-2467F092511E}"/>
                  </a:ext>
                </a:extLst>
              </p:cNvPr>
              <p:cNvSpPr txBox="1"/>
              <p:nvPr/>
            </p:nvSpPr>
            <p:spPr>
              <a:xfrm>
                <a:off x="993013" y="955343"/>
                <a:ext cx="2616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Helvetica" pitchFamily="2" charset="0"/>
                  </a:rPr>
                  <a:t>T: p &lt; 0.001	R: p &lt; 0.01</a:t>
                </a:r>
              </a:p>
              <a:p>
                <a:r>
                  <a:rPr lang="en-US" sz="1200" dirty="0" err="1">
                    <a:latin typeface="Helvetica" pitchFamily="2" charset="0"/>
                  </a:rPr>
                  <a:t>TxR</a:t>
                </a:r>
                <a:r>
                  <a:rPr lang="en-US" sz="1200" dirty="0">
                    <a:latin typeface="Helvetica" pitchFamily="2" charset="0"/>
                  </a:rPr>
                  <a:t>: p = 0.252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E8E62E-1D89-05AF-BC01-FEA61F27252C}"/>
                </a:ext>
              </a:extLst>
            </p:cNvPr>
            <p:cNvSpPr txBox="1"/>
            <p:nvPr/>
          </p:nvSpPr>
          <p:spPr>
            <a:xfrm>
              <a:off x="4595756" y="955343"/>
              <a:ext cx="2642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T: p &lt; 0.01	R: p &lt; 0.001</a:t>
              </a:r>
            </a:p>
            <a:p>
              <a:r>
                <a:rPr lang="en-US" sz="1200" b="1" dirty="0" err="1">
                  <a:latin typeface="Helvetica" pitchFamily="2" charset="0"/>
                </a:rPr>
                <a:t>TxR</a:t>
              </a:r>
              <a:r>
                <a:rPr lang="en-US" sz="1200" b="1" dirty="0">
                  <a:latin typeface="Helvetica" pitchFamily="2" charset="0"/>
                </a:rPr>
                <a:t>: p &lt; 0.001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1015A1-C771-DF4E-7156-90369E9665F6}"/>
                </a:ext>
              </a:extLst>
            </p:cNvPr>
            <p:cNvSpPr txBox="1"/>
            <p:nvPr/>
          </p:nvSpPr>
          <p:spPr>
            <a:xfrm>
              <a:off x="8183620" y="955343"/>
              <a:ext cx="2642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T: p &lt; 0.001	R: p &lt; 0.001</a:t>
              </a:r>
            </a:p>
            <a:p>
              <a:r>
                <a:rPr lang="en-US" sz="1200" b="1" dirty="0" err="1">
                  <a:latin typeface="Helvetica" pitchFamily="2" charset="0"/>
                </a:rPr>
                <a:t>TxR</a:t>
              </a:r>
              <a:r>
                <a:rPr lang="en-US" sz="1200" b="1" dirty="0">
                  <a:latin typeface="Helvetica" pitchFamily="2" charset="0"/>
                </a:rPr>
                <a:t>: p &lt; 0.001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89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8B37DA-0E4D-9FF4-8587-12BE5E503D76}"/>
              </a:ext>
            </a:extLst>
          </p:cNvPr>
          <p:cNvGrpSpPr/>
          <p:nvPr/>
        </p:nvGrpSpPr>
        <p:grpSpPr>
          <a:xfrm>
            <a:off x="2067782" y="1025052"/>
            <a:ext cx="8730677" cy="3180735"/>
            <a:chOff x="2067782" y="1025052"/>
            <a:chExt cx="8730677" cy="31807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164E44-C142-B6A6-8054-0093D11E2749}"/>
                </a:ext>
              </a:extLst>
            </p:cNvPr>
            <p:cNvSpPr txBox="1"/>
            <p:nvPr/>
          </p:nvSpPr>
          <p:spPr>
            <a:xfrm>
              <a:off x="9558884" y="2033686"/>
              <a:ext cx="123957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Temp. (</a:t>
              </a:r>
              <a:r>
                <a:rPr lang="en-US" sz="12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</a:rPr>
                <a:t>°</a:t>
              </a:r>
              <a:r>
                <a:rPr lang="en-US" sz="1200" dirty="0">
                  <a:latin typeface="Helvetica" pitchFamily="2" charset="0"/>
                </a:rPr>
                <a:t>C)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EA3A5EE-FC7E-1F24-B00F-424BCE17A026}"/>
                </a:ext>
              </a:extLst>
            </p:cNvPr>
            <p:cNvGrpSpPr/>
            <p:nvPr/>
          </p:nvGrpSpPr>
          <p:grpSpPr>
            <a:xfrm>
              <a:off x="2067782" y="1025052"/>
              <a:ext cx="7754948" cy="3180735"/>
              <a:chOff x="1992914" y="714951"/>
              <a:chExt cx="7754948" cy="318073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7C45A73-E021-5410-B97E-C901A3695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2408809" y="970513"/>
                <a:ext cx="7315200" cy="13716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8E88276-5234-78AC-B841-61F48388C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432662" y="2302358"/>
                <a:ext cx="7315200" cy="13716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3B7487-BB99-C00E-FD1F-0BDF7662E3D9}"/>
                  </a:ext>
                </a:extLst>
              </p:cNvPr>
              <p:cNvSpPr txBox="1"/>
              <p:nvPr/>
            </p:nvSpPr>
            <p:spPr>
              <a:xfrm>
                <a:off x="4997988" y="3618687"/>
                <a:ext cx="242428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Resource Concentration (mgC/L)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4CB13F-08B0-C6A8-3455-5EF0918678E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503346" y="2793946"/>
                    <a:ext cx="14408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Helvetica" pitchFamily="2" charset="0"/>
                      </a:rPr>
                      <a:t>Foraging Rate -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1200" dirty="0">
                        <a:latin typeface="Helvetica" pitchFamily="2" charset="0"/>
                      </a:rPr>
                      <a:t> (mL/day)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4CB13F-08B0-C6A8-3455-5EF0918678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503346" y="2793946"/>
                    <a:ext cx="1440808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6B96A9-E6DD-9EB5-3664-3E288E513E93}"/>
                  </a:ext>
                </a:extLst>
              </p:cNvPr>
              <p:cNvSpPr txBox="1"/>
              <p:nvPr/>
            </p:nvSpPr>
            <p:spPr>
              <a:xfrm rot="16200000">
                <a:off x="1445319" y="1379180"/>
                <a:ext cx="1556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Resources consumed (mgC/L)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F1B4E4-D023-32D3-C4A9-229509C20776}"/>
                  </a:ext>
                </a:extLst>
              </p:cNvPr>
              <p:cNvSpPr txBox="1"/>
              <p:nvPr/>
            </p:nvSpPr>
            <p:spPr>
              <a:xfrm>
                <a:off x="8258205" y="723418"/>
                <a:ext cx="1226618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(1E) Interactive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CEA5F5-8899-440B-B348-1B304D36D5AF}"/>
                  </a:ext>
                </a:extLst>
              </p:cNvPr>
              <p:cNvSpPr txBox="1"/>
              <p:nvPr/>
            </p:nvSpPr>
            <p:spPr>
              <a:xfrm>
                <a:off x="2749693" y="714951"/>
                <a:ext cx="1148071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(1A) Size-only</a:t>
                </a:r>
                <a:endParaRPr lang="en-US" sz="1200" b="0" dirty="0">
                  <a:latin typeface="Helvetica" pitchFamily="2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1EC41-6774-99A9-F1C6-ED009E569C9B}"/>
                  </a:ext>
                </a:extLst>
              </p:cNvPr>
              <p:cNvSpPr txBox="1"/>
              <p:nvPr/>
            </p:nvSpPr>
            <p:spPr>
              <a:xfrm>
                <a:off x="6891979" y="723418"/>
                <a:ext cx="106272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(1D) Additive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1DF98-8BD6-8103-AAAD-B124F8EB232D}"/>
                  </a:ext>
                </a:extLst>
              </p:cNvPr>
              <p:cNvSpPr txBox="1"/>
              <p:nvPr/>
            </p:nvSpPr>
            <p:spPr>
              <a:xfrm>
                <a:off x="5429881" y="722370"/>
                <a:ext cx="156049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(1C) Resource-only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65A403-92BC-98AB-F6B6-3F34960CD1C2}"/>
                  </a:ext>
                </a:extLst>
              </p:cNvPr>
              <p:cNvSpPr txBox="1"/>
              <p:nvPr/>
            </p:nvSpPr>
            <p:spPr>
              <a:xfrm>
                <a:off x="3841935" y="716861"/>
                <a:ext cx="1730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(1B) Temperature-only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60AD3A-F94B-EDE9-83C2-8A293B313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7315" t="32407" b="34178"/>
            <a:stretch/>
          </p:blipFill>
          <p:spPr>
            <a:xfrm>
              <a:off x="9762480" y="2285910"/>
              <a:ext cx="688245" cy="1013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9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28FBF-C062-DEDB-2ECB-4442AA8EEC73}"/>
              </a:ext>
            </a:extLst>
          </p:cNvPr>
          <p:cNvGrpSpPr/>
          <p:nvPr/>
        </p:nvGrpSpPr>
        <p:grpSpPr>
          <a:xfrm>
            <a:off x="1956895" y="595373"/>
            <a:ext cx="8874874" cy="4619247"/>
            <a:chOff x="1956895" y="595373"/>
            <a:chExt cx="8874874" cy="46192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3FA513-7AD3-2FD2-D905-387D60C882E1}"/>
                </a:ext>
              </a:extLst>
            </p:cNvPr>
            <p:cNvSpPr txBox="1"/>
            <p:nvPr/>
          </p:nvSpPr>
          <p:spPr>
            <a:xfrm>
              <a:off x="9558780" y="2211000"/>
              <a:ext cx="127298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Temp. (</a:t>
              </a:r>
              <a:r>
                <a:rPr lang="en-US" sz="12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</a:rPr>
                <a:t>°</a:t>
              </a:r>
              <a:r>
                <a:rPr lang="en-US" sz="1200" dirty="0">
                  <a:latin typeface="Helvetica" pitchFamily="2" charset="0"/>
                </a:rPr>
                <a:t>C)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EFE9ED3-6104-30CF-5386-5DF95B184AF4}"/>
                </a:ext>
              </a:extLst>
            </p:cNvPr>
            <p:cNvGrpSpPr/>
            <p:nvPr/>
          </p:nvGrpSpPr>
          <p:grpSpPr>
            <a:xfrm>
              <a:off x="1956895" y="595373"/>
              <a:ext cx="7796705" cy="4619247"/>
              <a:chOff x="1956895" y="595373"/>
              <a:chExt cx="7796705" cy="461924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A1DFEB3-BFB8-FDB7-ACFF-D494F924F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2438400" y="3543587"/>
                <a:ext cx="7315200" cy="13716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8E9145B-1E7F-F34B-41FC-44C0A7C26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418411" y="2180828"/>
                <a:ext cx="7315200" cy="13716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31AA686-F398-F5BE-9BAE-0277B2B936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429347" y="839400"/>
                <a:ext cx="73152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05393A-0136-A30B-9400-4E2421FC097F}"/>
                  </a:ext>
                </a:extLst>
              </p:cNvPr>
              <p:cNvSpPr txBox="1"/>
              <p:nvPr/>
            </p:nvSpPr>
            <p:spPr>
              <a:xfrm>
                <a:off x="8250323" y="598796"/>
                <a:ext cx="1226618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(2E) Interactive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D0FD0-A985-4EE0-34F8-F48CE67702C3}"/>
                  </a:ext>
                </a:extLst>
              </p:cNvPr>
              <p:cNvSpPr txBox="1"/>
              <p:nvPr/>
            </p:nvSpPr>
            <p:spPr>
              <a:xfrm>
                <a:off x="6895672" y="598796"/>
                <a:ext cx="106272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(2D) Additive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50B61B-CA69-2B91-6083-EB369AE74C75}"/>
                  </a:ext>
                </a:extLst>
              </p:cNvPr>
              <p:cNvSpPr txBox="1"/>
              <p:nvPr/>
            </p:nvSpPr>
            <p:spPr>
              <a:xfrm rot="16200000">
                <a:off x="1510100" y="1337978"/>
                <a:ext cx="14168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Spores consumed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6E0E742-287E-0DA6-3DDA-DE6654907C4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60348" y="2625985"/>
                    <a:ext cx="155976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Helvetica" pitchFamily="2" charset="0"/>
                      </a:rPr>
                      <a:t>Per-parasite</a:t>
                    </a:r>
                  </a:p>
                  <a:p>
                    <a:pPr algn="ctr"/>
                    <a:r>
                      <a:rPr lang="en-US" sz="1400" dirty="0">
                        <a:latin typeface="Helvetica" pitchFamily="2" charset="0"/>
                      </a:rPr>
                      <a:t>Susceptibility -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4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6E0E742-287E-0DA6-3DDA-DE6654907C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460348" y="2625985"/>
                    <a:ext cx="1559763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39" r="-146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110710-FFBD-590B-09FB-884FC460F2ED}"/>
                  </a:ext>
                </a:extLst>
              </p:cNvPr>
              <p:cNvSpPr txBox="1"/>
              <p:nvPr/>
            </p:nvSpPr>
            <p:spPr>
              <a:xfrm rot="16200000">
                <a:off x="1698950" y="3954789"/>
                <a:ext cx="11006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Infection </a:t>
                </a:r>
              </a:p>
              <a:p>
                <a:pPr algn="ctr"/>
                <a:r>
                  <a:rPr lang="en-US" sz="1400" dirty="0">
                    <a:latin typeface="Helvetica" pitchFamily="2" charset="0"/>
                  </a:rPr>
                  <a:t>Prevalence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F7B681-6027-1561-A3E1-542B84E95DBD}"/>
                  </a:ext>
                </a:extLst>
              </p:cNvPr>
              <p:cNvSpPr txBox="1"/>
              <p:nvPr/>
            </p:nvSpPr>
            <p:spPr>
              <a:xfrm>
                <a:off x="4732543" y="4906843"/>
                <a:ext cx="290674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Resource Concentration (mgC/L)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5F0639-4DC3-1B10-C707-571B0BC6F00C}"/>
                  </a:ext>
                </a:extLst>
              </p:cNvPr>
              <p:cNvSpPr txBox="1"/>
              <p:nvPr/>
            </p:nvSpPr>
            <p:spPr>
              <a:xfrm>
                <a:off x="3924762" y="595373"/>
                <a:ext cx="173780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(2B) Temperature-only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294C36-23BC-5433-8A2C-05CDEB10A735}"/>
                  </a:ext>
                </a:extLst>
              </p:cNvPr>
              <p:cNvSpPr txBox="1"/>
              <p:nvPr/>
            </p:nvSpPr>
            <p:spPr>
              <a:xfrm>
                <a:off x="5468299" y="597748"/>
                <a:ext cx="156049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(2C) Resource-only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94F2B-B280-473D-7F26-A2BD51CC1D23}"/>
                  </a:ext>
                </a:extLst>
              </p:cNvPr>
              <p:cNvSpPr txBox="1"/>
              <p:nvPr/>
            </p:nvSpPr>
            <p:spPr>
              <a:xfrm>
                <a:off x="2653308" y="596861"/>
                <a:ext cx="1369286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(2A) Independent</a:t>
                </a:r>
                <a:endParaRPr lang="en-US" sz="1200" b="0" dirty="0">
                  <a:latin typeface="Helvetica" pitchFamily="2" charset="0"/>
                </a:endParaRP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469E768-8FF4-1E4A-916D-4259F8862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7315" t="32407" b="34178"/>
            <a:stretch/>
          </p:blipFill>
          <p:spPr>
            <a:xfrm>
              <a:off x="9773589" y="2415212"/>
              <a:ext cx="688245" cy="1013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0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99E923C-87C5-8C6B-9892-C0881E31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43ACA7-3E14-1373-94AC-F959774AA08D}"/>
              </a:ext>
            </a:extLst>
          </p:cNvPr>
          <p:cNvGrpSpPr/>
          <p:nvPr/>
        </p:nvGrpSpPr>
        <p:grpSpPr>
          <a:xfrm>
            <a:off x="108022" y="1107566"/>
            <a:ext cx="10842384" cy="3980124"/>
            <a:chOff x="108022" y="1107566"/>
            <a:chExt cx="10842384" cy="39801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5949D00-2A97-3A68-5D1C-55D284D03140}"/>
                </a:ext>
              </a:extLst>
            </p:cNvPr>
            <p:cNvGrpSpPr/>
            <p:nvPr/>
          </p:nvGrpSpPr>
          <p:grpSpPr>
            <a:xfrm>
              <a:off x="166509" y="1294038"/>
              <a:ext cx="10783897" cy="3793652"/>
              <a:chOff x="166509" y="1294038"/>
              <a:chExt cx="10783897" cy="379365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8B3135B-3342-F850-AFE8-F9231FE459B7}"/>
                  </a:ext>
                </a:extLst>
              </p:cNvPr>
              <p:cNvGrpSpPr/>
              <p:nvPr/>
            </p:nvGrpSpPr>
            <p:grpSpPr>
              <a:xfrm>
                <a:off x="166509" y="1294038"/>
                <a:ext cx="10783897" cy="3793652"/>
                <a:chOff x="166509" y="1294038"/>
                <a:chExt cx="10783897" cy="379365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6CE31C92-7307-052C-1C93-55B0C79E44B2}"/>
                    </a:ext>
                  </a:extLst>
                </p:cNvPr>
                <p:cNvGrpSpPr/>
                <p:nvPr/>
              </p:nvGrpSpPr>
              <p:grpSpPr>
                <a:xfrm>
                  <a:off x="166509" y="1431933"/>
                  <a:ext cx="10783897" cy="3655757"/>
                  <a:chOff x="166509" y="1431933"/>
                  <a:chExt cx="10783897" cy="3655757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81A5FCB8-9E3B-78F4-AA40-AC4E4F538DEE}"/>
                      </a:ext>
                    </a:extLst>
                  </p:cNvPr>
                  <p:cNvGrpSpPr/>
                  <p:nvPr/>
                </p:nvGrpSpPr>
                <p:grpSpPr>
                  <a:xfrm>
                    <a:off x="166509" y="1494802"/>
                    <a:ext cx="5035701" cy="3357134"/>
                    <a:chOff x="881005" y="1242297"/>
                    <a:chExt cx="5035701" cy="3357134"/>
                  </a:xfrm>
                </p:grpSpPr>
                <p:pic>
                  <p:nvPicPr>
                    <p:cNvPr id="3073" name="Picture 6">
                      <a:extLst>
                        <a:ext uri="{FF2B5EF4-FFF2-40B4-BE49-F238E27FC236}">
                          <a16:creationId xmlns:a16="http://schemas.microsoft.com/office/drawing/2014/main" id="{B69BB144-51D9-160D-0C03-0CD92A80C3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/>
                    <a:srcRect/>
                    <a:stretch/>
                  </p:blipFill>
                  <p:spPr bwMode="auto">
                    <a:xfrm>
                      <a:off x="881005" y="1242297"/>
                      <a:ext cx="5035701" cy="335713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" name="TextBox 2">
                          <a:extLst>
                            <a:ext uri="{FF2B5EF4-FFF2-40B4-BE49-F238E27FC236}">
                              <a16:creationId xmlns:a16="http://schemas.microsoft.com/office/drawing/2014/main" id="{CB7FDB4C-352F-9791-BFB0-2D21B2538B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04171" y="1798524"/>
                          <a:ext cx="2405904" cy="6649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𝑇𝑒𝑚𝑝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r"/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" name="TextBox 2">
                          <a:extLst>
                            <a:ext uri="{FF2B5EF4-FFF2-40B4-BE49-F238E27FC236}">
                              <a16:creationId xmlns:a16="http://schemas.microsoft.com/office/drawing/2014/main" id="{CB7FDB4C-352F-9791-BFB0-2D21B2538B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04171" y="1798524"/>
                          <a:ext cx="2405904" cy="664926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82E36D07-EBAF-F839-9BB2-0737418AF367}"/>
                      </a:ext>
                    </a:extLst>
                  </p:cNvPr>
                  <p:cNvGrpSpPr/>
                  <p:nvPr/>
                </p:nvGrpSpPr>
                <p:grpSpPr>
                  <a:xfrm>
                    <a:off x="5231356" y="1431933"/>
                    <a:ext cx="5719050" cy="3655757"/>
                    <a:chOff x="1709558" y="1482544"/>
                    <a:chExt cx="5719050" cy="3655757"/>
                  </a:xfrm>
                </p:grpSpPr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55B3C523-91E6-53C3-B152-CDD2BAFFA0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 t="4724"/>
                    <a:stretch/>
                  </p:blipFill>
                  <p:spPr>
                    <a:xfrm>
                      <a:off x="1709558" y="1505700"/>
                      <a:ext cx="5719050" cy="3632601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" name="TextBox 6">
                          <a:extLst>
                            <a:ext uri="{FF2B5EF4-FFF2-40B4-BE49-F238E27FC236}">
                              <a16:creationId xmlns:a16="http://schemas.microsoft.com/office/drawing/2014/main" id="{E9E6A134-0D96-4187-C7FD-1B7747CD48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15388" y="1482544"/>
                          <a:ext cx="853580" cy="27924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7" name="TextBox 6">
                          <a:extLst>
                            <a:ext uri="{FF2B5EF4-FFF2-40B4-BE49-F238E27FC236}">
                              <a16:creationId xmlns:a16="http://schemas.microsoft.com/office/drawing/2014/main" id="{E9E6A134-0D96-4187-C7FD-1B7747CD48B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15388" y="1482544"/>
                          <a:ext cx="853580" cy="2792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6DCA0A10-1C39-E1FE-2EBB-F7D0DF0D17B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27519" y="1493176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6DCA0A10-1C39-E1FE-2EBB-F7D0DF0D17B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7519" y="1493176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E75E5A24-BB64-D8EC-4349-D09EB3205C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7429" y="1493176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E75E5A24-BB64-D8EC-4349-D09EB3205C1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37429" y="1493176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DAD2B3FD-4287-456C-B23D-3C21A2C6E3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81963" y="1493175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DAD2B3FD-4287-456C-B23D-3C21A2C6E30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81963" y="1493175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140AB140-D836-FEFE-AD9B-E12091AA83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36748" y="1493175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140AB140-D836-FEFE-AD9B-E12091AA83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36748" y="1493175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08C43BC1-D21C-46EB-25F2-E72B75C372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05556" y="3231951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08C43BC1-D21C-46EB-25F2-E72B75C372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05556" y="3231951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8EF0DDA2-88C8-BF06-A986-290D28ADB38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47264" y="3233390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8EF0DDA2-88C8-BF06-A986-290D28ADB38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47264" y="3233390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7D6185F8-32D2-01EC-7CB7-8D07979E77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91796" y="3231952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7D6185F8-32D2-01EC-7CB7-8D07979E77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91796" y="3231952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143A96-60E1-3163-324E-9B79F6DE335B}"/>
                    </a:ext>
                  </a:extLst>
                </p:cNvPr>
                <p:cNvSpPr txBox="1"/>
                <p:nvPr/>
              </p:nvSpPr>
              <p:spPr>
                <a:xfrm>
                  <a:off x="343230" y="1359960"/>
                  <a:ext cx="3209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en-US" sz="12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F41024-A3F6-7B6D-7457-65C035FA9AA5}"/>
                    </a:ext>
                  </a:extLst>
                </p:cNvPr>
                <p:cNvSpPr txBox="1"/>
                <p:nvPr/>
              </p:nvSpPr>
              <p:spPr>
                <a:xfrm>
                  <a:off x="5202211" y="1294038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B</a:t>
                  </a:r>
                  <a:endParaRPr lang="en-US" sz="12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36CDE4B-2E2E-C442-617D-2632A1E9FCEF}"/>
                      </a:ext>
                    </a:extLst>
                  </p:cNvPr>
                  <p:cNvSpPr txBox="1"/>
                  <p:nvPr/>
                </p:nvSpPr>
                <p:spPr>
                  <a:xfrm>
                    <a:off x="6649317" y="3181340"/>
                    <a:ext cx="853580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000" b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36CDE4B-2E2E-C442-617D-2632A1E9FC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317" y="3181340"/>
                    <a:ext cx="853580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31ADB7-232F-A780-D08C-A584A16F1A02}"/>
                </a:ext>
              </a:extLst>
            </p:cNvPr>
            <p:cNvSpPr txBox="1"/>
            <p:nvPr/>
          </p:nvSpPr>
          <p:spPr>
            <a:xfrm>
              <a:off x="2206964" y="4602034"/>
              <a:ext cx="15914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Temperature (</a:t>
              </a:r>
              <a:r>
                <a:rPr lang="en-US" sz="14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</a:rPr>
                <a:t>°</a:t>
              </a:r>
              <a:r>
                <a:rPr lang="en-US" sz="1400" dirty="0">
                  <a:latin typeface="Helvetica" pitchFamily="2" charset="0"/>
                </a:rPr>
                <a:t>C)</a:t>
              </a:r>
              <a:endParaRPr lang="en-US" sz="1400" b="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3924AA-8CF9-B1C2-0766-A06694D6B95A}"/>
                    </a:ext>
                  </a:extLst>
                </p:cNvPr>
                <p:cNvSpPr txBox="1"/>
                <p:nvPr/>
              </p:nvSpPr>
              <p:spPr>
                <a:xfrm rot="16200000">
                  <a:off x="-936430" y="2931569"/>
                  <a:ext cx="239668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pitchFamily="2" charset="0"/>
                    </a:rPr>
                    <a:t>Handling time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1400" dirty="0">
                      <a:latin typeface="Helvetica" pitchFamily="2" charset="0"/>
                    </a:rPr>
                    <a:t> (days/mgC)</a:t>
                  </a:r>
                  <a:endParaRPr lang="en-US" sz="1400" b="0" dirty="0">
                    <a:latin typeface="Helvetica" pitchFamily="2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3924AA-8CF9-B1C2-0766-A06694D6B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936430" y="2931569"/>
                  <a:ext cx="2396682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4000" r="-20000" b="-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A2F1CB-94C0-C494-2DB6-EB9A772998F3}"/>
                </a:ext>
              </a:extLst>
            </p:cNvPr>
            <p:cNvSpPr txBox="1"/>
            <p:nvPr/>
          </p:nvSpPr>
          <p:spPr>
            <a:xfrm>
              <a:off x="657768" y="1428299"/>
              <a:ext cx="228620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Handling time with 95% CI</a:t>
              </a:r>
              <a:endParaRPr lang="en-US" sz="1400" b="0" dirty="0">
                <a:latin typeface="Helvetic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9A1112-0B12-BFEB-5971-720B95540F0C}"/>
                </a:ext>
              </a:extLst>
            </p:cNvPr>
            <p:cNvSpPr txBox="1"/>
            <p:nvPr/>
          </p:nvSpPr>
          <p:spPr>
            <a:xfrm>
              <a:off x="5526339" y="1107566"/>
              <a:ext cx="365997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Maximum Likelihood Estimates with 95% CI</a:t>
              </a:r>
              <a:endParaRPr lang="en-US" sz="1400" b="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82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B8446-BAE6-0D99-CB00-CC64A9812860}"/>
              </a:ext>
            </a:extLst>
          </p:cNvPr>
          <p:cNvGrpSpPr/>
          <p:nvPr/>
        </p:nvGrpSpPr>
        <p:grpSpPr>
          <a:xfrm>
            <a:off x="1505473" y="424466"/>
            <a:ext cx="9219785" cy="6082157"/>
            <a:chOff x="1505473" y="424466"/>
            <a:chExt cx="9219785" cy="608215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B3A2889-8505-DCF5-02D8-FD3DCDA3DF98}"/>
                </a:ext>
              </a:extLst>
            </p:cNvPr>
            <p:cNvGrpSpPr/>
            <p:nvPr/>
          </p:nvGrpSpPr>
          <p:grpSpPr>
            <a:xfrm>
              <a:off x="1505473" y="424466"/>
              <a:ext cx="9219785" cy="6082157"/>
              <a:chOff x="115539" y="403310"/>
              <a:chExt cx="9219785" cy="608215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C38C6EB-70F8-F95E-88C8-41CF1327CE52}"/>
                  </a:ext>
                </a:extLst>
              </p:cNvPr>
              <p:cNvGrpSpPr/>
              <p:nvPr/>
            </p:nvGrpSpPr>
            <p:grpSpPr>
              <a:xfrm>
                <a:off x="115539" y="403310"/>
                <a:ext cx="9219785" cy="6051379"/>
                <a:chOff x="115539" y="403310"/>
                <a:chExt cx="9219785" cy="605137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A639AC3-6274-3C60-4412-CE2F47CA30B1}"/>
                    </a:ext>
                  </a:extLst>
                </p:cNvPr>
                <p:cNvGrpSpPr/>
                <p:nvPr/>
              </p:nvGrpSpPr>
              <p:grpSpPr>
                <a:xfrm>
                  <a:off x="115539" y="403310"/>
                  <a:ext cx="9219785" cy="6051379"/>
                  <a:chOff x="73497" y="403310"/>
                  <a:chExt cx="9219785" cy="6051379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1CE434A-5380-8A33-B981-53011A9D0455}"/>
                      </a:ext>
                    </a:extLst>
                  </p:cNvPr>
                  <p:cNvGrpSpPr/>
                  <p:nvPr/>
                </p:nvGrpSpPr>
                <p:grpSpPr>
                  <a:xfrm>
                    <a:off x="73497" y="403310"/>
                    <a:ext cx="9219785" cy="6051379"/>
                    <a:chOff x="-122520" y="-228600"/>
                    <a:chExt cx="10644426" cy="6986436"/>
                  </a:xfrm>
                </p:grpSpPr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396274C5-7C3C-3F44-7096-3099C02087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rcRect l="14107" r="8233"/>
                    <a:stretch/>
                  </p:blipFill>
                  <p:spPr>
                    <a:xfrm>
                      <a:off x="5550989" y="-228600"/>
                      <a:ext cx="4970917" cy="3657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>
                      <a:extLst>
                        <a:ext uri="{FF2B5EF4-FFF2-40B4-BE49-F238E27FC236}">
                          <a16:creationId xmlns:a16="http://schemas.microsoft.com/office/drawing/2014/main" id="{937D394A-06CD-2574-287E-E1D9CFDDA4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l="12278" r="8031"/>
                    <a:stretch/>
                  </p:blipFill>
                  <p:spPr>
                    <a:xfrm>
                      <a:off x="5388638" y="3100236"/>
                      <a:ext cx="5100906" cy="3657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Picture 10">
                      <a:extLst>
                        <a:ext uri="{FF2B5EF4-FFF2-40B4-BE49-F238E27FC236}">
                          <a16:creationId xmlns:a16="http://schemas.microsoft.com/office/drawing/2014/main" id="{4BBA67D4-9C0F-D0B7-749D-47A29F1D92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rcRect l="7810" r="7810"/>
                    <a:stretch/>
                  </p:blipFill>
                  <p:spPr>
                    <a:xfrm>
                      <a:off x="0" y="-228600"/>
                      <a:ext cx="5401055" cy="3657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9727076A-CDC9-C30A-689C-8FC3953CA9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 l="7229" r="7229"/>
                    <a:stretch/>
                  </p:blipFill>
                  <p:spPr>
                    <a:xfrm>
                      <a:off x="-122520" y="3100236"/>
                      <a:ext cx="5475408" cy="3657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9" name="Picture 18" descr="A graph of different colored lines&#10;&#10;Description automatically generated">
                    <a:extLst>
                      <a:ext uri="{FF2B5EF4-FFF2-40B4-BE49-F238E27FC236}">
                        <a16:creationId xmlns:a16="http://schemas.microsoft.com/office/drawing/2014/main" id="{A6C9AB5D-7560-464B-C607-3F94126DAE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l="85048" t="27583" b="33084"/>
                  <a:stretch/>
                </p:blipFill>
                <p:spPr>
                  <a:xfrm>
                    <a:off x="1112835" y="853440"/>
                    <a:ext cx="957072" cy="1438656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 descr="A graph of different colored lines&#10;&#10;Description automatically generated">
                    <a:extLst>
                      <a:ext uri="{FF2B5EF4-FFF2-40B4-BE49-F238E27FC236}">
                        <a16:creationId xmlns:a16="http://schemas.microsoft.com/office/drawing/2014/main" id="{F03E3DBD-A4C7-76E1-A7DE-45E83B2598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l="82895" t="29482" b="31184"/>
                  <a:stretch/>
                </p:blipFill>
                <p:spPr>
                  <a:xfrm>
                    <a:off x="7658168" y="853440"/>
                    <a:ext cx="1094880" cy="143865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1B5B061-89AA-7080-6BF1-9C660DB1B4CA}"/>
                    </a:ext>
                  </a:extLst>
                </p:cNvPr>
                <p:cNvSpPr txBox="1"/>
                <p:nvPr/>
              </p:nvSpPr>
              <p:spPr>
                <a:xfrm>
                  <a:off x="758615" y="415284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A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F889826-FA4D-93D3-D54D-2A58C67B80CE}"/>
                    </a:ext>
                  </a:extLst>
                </p:cNvPr>
                <p:cNvSpPr txBox="1"/>
                <p:nvPr/>
              </p:nvSpPr>
              <p:spPr>
                <a:xfrm>
                  <a:off x="5238667" y="415284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Helvetica" pitchFamily="2" charset="0"/>
                    </a:rPr>
                    <a:t>B</a:t>
                  </a:r>
                  <a:endParaRPr lang="en-US" sz="1200">
                    <a:latin typeface="Helvetica" pitchFamily="2" charset="0"/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82E6FEF-B6F3-CF1F-91A5-320B9DEB1F1C}"/>
                    </a:ext>
                  </a:extLst>
                </p:cNvPr>
                <p:cNvSpPr txBox="1"/>
                <p:nvPr/>
              </p:nvSpPr>
              <p:spPr>
                <a:xfrm>
                  <a:off x="737352" y="32985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Helvetica" pitchFamily="2" charset="0"/>
                    </a:rPr>
                    <a:t>C</a:t>
                  </a:r>
                  <a:endParaRPr lang="en-US" sz="1200">
                    <a:latin typeface="Helvetica" pitchFamily="2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F71B852-D0C2-5D94-04A9-4464812DD60D}"/>
                    </a:ext>
                  </a:extLst>
                </p:cNvPr>
                <p:cNvSpPr txBox="1"/>
                <p:nvPr/>
              </p:nvSpPr>
              <p:spPr>
                <a:xfrm>
                  <a:off x="5238667" y="32985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Helvetica" pitchFamily="2" charset="0"/>
                    </a:rPr>
                    <a:t>D</a:t>
                  </a:r>
                  <a:endParaRPr lang="en-US" sz="1200">
                    <a:latin typeface="Helvetica" pitchFamily="2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5721257-7A95-2483-0A25-3DBC680F037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757775" y="1726277"/>
                    <a:ext cx="2336345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Helvetica" pitchFamily="2" charset="0"/>
                      </a:rPr>
                      <a:t>Foraging Rate -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1400" b="0" dirty="0">
                        <a:latin typeface="Helvetica" pitchFamily="2" charset="0"/>
                      </a:rPr>
                      <a:t> (mL/day)</a:t>
                    </a: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5721257-7A95-2483-0A25-3DBC680F03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757775" y="1726277"/>
                    <a:ext cx="233634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846" r="-15385" b="-10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D4C12EF-5828-4162-3C39-470C4C2D83A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971476" y="4716764"/>
                    <a:ext cx="2491131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Helvetica" pitchFamily="2" charset="0"/>
                      </a:rPr>
                      <a:t>Per-parasite susceptibility -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400" b="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D4C12EF-5828-4162-3C39-470C4C2D83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971476" y="4716764"/>
                    <a:ext cx="249113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00" r="-20000" b="-5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C84C8D-270D-037D-2055-099718F00BC7}"/>
                  </a:ext>
                </a:extLst>
              </p:cNvPr>
              <p:cNvSpPr txBox="1"/>
              <p:nvPr/>
            </p:nvSpPr>
            <p:spPr>
              <a:xfrm>
                <a:off x="2136544" y="6177690"/>
                <a:ext cx="15914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Temperature (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</a:rPr>
                  <a:t>°</a:t>
                </a:r>
                <a:r>
                  <a:rPr lang="en-US" sz="1400" dirty="0">
                    <a:latin typeface="Helvetica" pitchFamily="2" charset="0"/>
                  </a:rPr>
                  <a:t>C)</a:t>
                </a:r>
                <a:endParaRPr lang="en-US" sz="1400" b="0" dirty="0">
                  <a:latin typeface="Helvetica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4F76D5-4588-7D0E-8DE8-EEEF5A752660}"/>
                  </a:ext>
                </a:extLst>
              </p:cNvPr>
              <p:cNvSpPr txBox="1"/>
              <p:nvPr/>
            </p:nvSpPr>
            <p:spPr>
              <a:xfrm>
                <a:off x="6460480" y="6177690"/>
                <a:ext cx="164660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Resource (mgC/L)</a:t>
                </a:r>
                <a:endParaRPr lang="en-US" sz="1400" b="0" dirty="0">
                  <a:latin typeface="Helvetica" pitchFamily="2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A54D3-1242-7665-90E5-43B1F8EC8EFF}"/>
                </a:ext>
              </a:extLst>
            </p:cNvPr>
            <p:cNvSpPr txBox="1"/>
            <p:nvPr/>
          </p:nvSpPr>
          <p:spPr>
            <a:xfrm>
              <a:off x="8984022" y="1006997"/>
              <a:ext cx="104545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Temp. (</a:t>
              </a:r>
              <a:r>
                <a:rPr lang="en-US" sz="12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Calibri" panose="020F0502020204030204" pitchFamily="34" charset="0"/>
                </a:rPr>
                <a:t>°</a:t>
              </a:r>
              <a:r>
                <a:rPr lang="en-US" sz="1200" dirty="0">
                  <a:effectLst/>
                </a:rPr>
                <a:t> </a:t>
              </a:r>
              <a:r>
                <a:rPr lang="en-US" sz="1200" dirty="0">
                  <a:latin typeface="Helvetica" pitchFamily="2" charset="0"/>
                </a:rPr>
                <a:t>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619237-1178-D85A-F3D8-1401C5EE9078}"/>
                </a:ext>
              </a:extLst>
            </p:cNvPr>
            <p:cNvSpPr txBox="1"/>
            <p:nvPr/>
          </p:nvSpPr>
          <p:spPr>
            <a:xfrm>
              <a:off x="2478664" y="1026033"/>
              <a:ext cx="93933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Resource (mgC/L)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10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252</Words>
  <Application>Microsoft Macintosh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Suh</dc:creator>
  <cp:lastModifiedBy>Daniel Suh</cp:lastModifiedBy>
  <cp:revision>5</cp:revision>
  <dcterms:created xsi:type="dcterms:W3CDTF">2024-10-16T12:50:45Z</dcterms:created>
  <dcterms:modified xsi:type="dcterms:W3CDTF">2024-12-03T21:23:48Z</dcterms:modified>
</cp:coreProperties>
</file>