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94"/>
    <a:srgbClr val="087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3A8D3-1EAA-2CC5-EC5B-43A430B7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40008-8382-5B0F-8AC5-82AB0293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97721-B6A2-899B-7726-01BA4DF8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A71C9-CC65-51F8-435A-5D7774D6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B3857-F945-5160-D549-F010249D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F0B97-BC4A-C1BA-0630-5604BCC0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EE542-4C53-2B50-B03A-1770A4B7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D1F31-326B-2685-1FD2-1AF2F8A9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93EDF-BE4D-CEF7-58FA-281860D9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21FC5-0A01-8C89-0CC4-1397DE75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5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A2350C-D927-67AB-D54A-16E3729FC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682B2-C697-9898-87FD-44208484A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79D5D-35FF-B93F-58D0-C6FE5031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A6908-D780-C124-F1C8-31863080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E7617-BE0C-CF28-CD0B-C7C896AB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E24B-1013-8D7B-AE0F-BDDB96D6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1D81-049A-E9CF-3A13-B68478D9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50CBF-3743-155B-FFE1-E3FC935F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170EA-2CAF-8C50-D583-CB110F57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10367-5F8C-9438-3E0E-2419704D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34C7-FC9E-7643-813A-AB481806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C300-30DA-223F-2C4A-A6328045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DF289-4060-DC49-EEB0-34A74B54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813E5-E783-2175-81F6-AA23FFC3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47499-9D17-72A9-7274-244D0162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6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60B23-0BF5-B19B-2E2C-19E5F4F7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45DC8-F872-4531-AF88-372C47EF4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7C629-8A11-844D-09E1-0CE07E055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9ED92-08F7-0B31-2627-3316B0E7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0D9AB-2257-B00B-5300-4EDCD89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943B8-33F4-15A0-9C63-D0FCB54A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E9BC-ED94-7ADE-000C-4A3C3E8B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554A4-5E3E-8B17-9277-77A2102C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866C9-CEF6-F704-5BE1-FAF08E8A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DAE420-5620-3B23-D248-D4D471DB7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766FDF-5E89-CE0F-DD2E-28AA4B718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867A8-6EE7-D77D-ACAB-FBDF534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D06FE-C9D3-C8BD-1BAB-7D1CB0D3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2D3555-891E-70AE-4E89-328E6998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D19A-5142-AC25-69F2-1071D6A2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883726-54CD-CC9E-F525-3348FE40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A6A42-51C8-7DD8-2018-B3AF76FD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E1BE9F-9D05-F017-39D1-7FFB7467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7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41D05-D0B1-290A-C3F8-B06AA30A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C472C-3B6C-7D8F-DE82-F236BC1B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7ADCD-5AFB-0B30-7C49-11CDC46D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7076B-EFA0-9780-46F8-AA473553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DEB4E-F558-CE57-DC64-64EB7580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75C40-4679-E876-4B80-8B315A67E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0F582-613A-2AC7-B530-0393E0D1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E10FB-047A-9075-C4B9-5AB54ACE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0FBE1-C676-60D2-F25A-FFCBF67C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1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FD8C3-A967-74F3-D5DF-7A3AFADA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D60FF-3F38-835B-4CA8-3DF383C71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CA5EB-C6B9-664F-343B-B9613351B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D6E9F-6C57-92AD-B250-D5202CFC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70D09-9D87-0C2F-5A03-ECA92DEB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45C5D-A089-E3F3-3602-59DCE434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3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50B9B8-3C95-3C3C-E4E4-3981C954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13E7B-C260-3CFC-27B1-280712A8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CB482-C655-C887-4822-39945EF5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5533-AE94-45B4-87A6-C0166FC86E4C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3452C-4289-264B-B489-F81A4CCA1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C4F51-8A62-CF95-5782-16CB43D1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DC0D-17CC-4025-93B0-3CB2288C2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0A4832-885E-6AF3-79EA-F2366F1A872F}"/>
              </a:ext>
            </a:extLst>
          </p:cNvPr>
          <p:cNvGrpSpPr/>
          <p:nvPr/>
        </p:nvGrpSpPr>
        <p:grpSpPr>
          <a:xfrm>
            <a:off x="2362711" y="3167297"/>
            <a:ext cx="2882655" cy="846386"/>
            <a:chOff x="1652400" y="3096010"/>
            <a:chExt cx="2882655" cy="84638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3114B04-F308-C3E2-5B94-AABD56AFD77E}"/>
                </a:ext>
              </a:extLst>
            </p:cNvPr>
            <p:cNvSpPr txBox="1"/>
            <p:nvPr/>
          </p:nvSpPr>
          <p:spPr>
            <a:xfrm>
              <a:off x="2382982" y="3096010"/>
              <a:ext cx="2068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Footlight MT Light" panose="0204060206030A020304" pitchFamily="18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DCT  lab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EFD955D-77B4-7142-60B5-E06529AECC21}"/>
                </a:ext>
              </a:extLst>
            </p:cNvPr>
            <p:cNvSpPr txBox="1"/>
            <p:nvPr/>
          </p:nvSpPr>
          <p:spPr>
            <a:xfrm>
              <a:off x="2244436" y="3665397"/>
              <a:ext cx="2290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Footlight MT Light" panose="0204060206030A020304" pitchFamily="18" charset="0"/>
                  <a:ea typeface="Cascadia Mono SemiLight" panose="020B0609020000020004" pitchFamily="49" charset="0"/>
                  <a:cs typeface="Cascadia Mono SemiLight" panose="020B0609020000020004" pitchFamily="49" charset="0"/>
                </a:defRPr>
              </a:lvl1pPr>
            </a:lstStyle>
            <a:p>
              <a:r>
                <a:rPr lang="en-US" altLang="zh-CN" sz="1200" dirty="0">
                  <a:solidFill>
                    <a:schemeClr val="bg1"/>
                  </a:solidFill>
                </a:rPr>
                <a:t>Data Center Trusted and Security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F1990E6-7A13-92CD-B0C9-F54F820C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400" y="3232426"/>
              <a:ext cx="648000" cy="64800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F5C62FA-2967-1682-1F82-71D72E4A72D7}"/>
              </a:ext>
            </a:extLst>
          </p:cNvPr>
          <p:cNvGrpSpPr/>
          <p:nvPr/>
        </p:nvGrpSpPr>
        <p:grpSpPr>
          <a:xfrm>
            <a:off x="4211432" y="1077348"/>
            <a:ext cx="2881392" cy="830568"/>
            <a:chOff x="1653663" y="1884662"/>
            <a:chExt cx="2881392" cy="83056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D4B324-364C-0423-7C5F-2C9FB90A54F6}"/>
                </a:ext>
              </a:extLst>
            </p:cNvPr>
            <p:cNvSpPr txBox="1"/>
            <p:nvPr/>
          </p:nvSpPr>
          <p:spPr>
            <a:xfrm>
              <a:off x="2382982" y="1884662"/>
              <a:ext cx="2068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08769F"/>
                  </a:solidFill>
                  <a:latin typeface="Footlight MT Light" panose="0204060206030A020304" pitchFamily="18" charset="0"/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DCT  lab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335B169-F511-A8E7-8065-4302F0D19505}"/>
                </a:ext>
              </a:extLst>
            </p:cNvPr>
            <p:cNvSpPr txBox="1"/>
            <p:nvPr/>
          </p:nvSpPr>
          <p:spPr>
            <a:xfrm>
              <a:off x="2244436" y="2438231"/>
              <a:ext cx="2290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Footlight MT Light" panose="0204060206030A020304" pitchFamily="18" charset="0"/>
                  <a:ea typeface="Cascadia Mono SemiLight" panose="020B0609020000020004" pitchFamily="49" charset="0"/>
                  <a:cs typeface="Cascadia Mono SemiLight" panose="020B0609020000020004" pitchFamily="49" charset="0"/>
                </a:defRPr>
              </a:lvl1pPr>
            </a:lstStyle>
            <a:p>
              <a:r>
                <a:rPr lang="en-US" altLang="zh-CN" sz="1200" dirty="0">
                  <a:solidFill>
                    <a:srgbClr val="08769F"/>
                  </a:solidFill>
                </a:rPr>
                <a:t>Data Center Trusted and Security</a:t>
              </a:r>
              <a:endParaRPr lang="zh-CN" altLang="en-US" sz="1200" dirty="0">
                <a:solidFill>
                  <a:srgbClr val="08769F"/>
                </a:solidFill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F8E1E26-31BD-049B-7C99-E7FCC209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663" y="2000366"/>
              <a:ext cx="646192" cy="646192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64A11-8529-1540-1F9B-B132A8219A82}"/>
              </a:ext>
            </a:extLst>
          </p:cNvPr>
          <p:cNvGrpSpPr/>
          <p:nvPr/>
        </p:nvGrpSpPr>
        <p:grpSpPr>
          <a:xfrm>
            <a:off x="6411678" y="2594085"/>
            <a:ext cx="2472640" cy="2471001"/>
            <a:chOff x="7166518" y="1839244"/>
            <a:chExt cx="2472640" cy="24710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FE28C60-D0AB-2B02-796C-10E24F9ADFDA}"/>
                </a:ext>
              </a:extLst>
            </p:cNvPr>
            <p:cNvSpPr/>
            <p:nvPr/>
          </p:nvSpPr>
          <p:spPr>
            <a:xfrm>
              <a:off x="7166518" y="1839244"/>
              <a:ext cx="2472640" cy="2471001"/>
            </a:xfrm>
            <a:prstGeom prst="rect">
              <a:avLst/>
            </a:prstGeom>
            <a:solidFill>
              <a:srgbClr val="1749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4AA7354-843F-9E8F-E542-54BA0C2F11B6}"/>
                </a:ext>
              </a:extLst>
            </p:cNvPr>
            <p:cNvGrpSpPr/>
            <p:nvPr/>
          </p:nvGrpSpPr>
          <p:grpSpPr>
            <a:xfrm>
              <a:off x="7229820" y="2979484"/>
              <a:ext cx="2290619" cy="846386"/>
              <a:chOff x="2244436" y="3096010"/>
              <a:chExt cx="2290619" cy="846386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9E84E93-663A-B0E3-A148-519EE7B2BE93}"/>
                  </a:ext>
                </a:extLst>
              </p:cNvPr>
              <p:cNvSpPr txBox="1"/>
              <p:nvPr/>
            </p:nvSpPr>
            <p:spPr>
              <a:xfrm>
                <a:off x="2382982" y="3096010"/>
                <a:ext cx="20689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Footlight MT Light" panose="0204060206030A020304" pitchFamily="18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rPr>
                  <a:t>DCT  lab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3735E21-15D2-7917-F776-6E74128CCE82}"/>
                  </a:ext>
                </a:extLst>
              </p:cNvPr>
              <p:cNvSpPr txBox="1"/>
              <p:nvPr/>
            </p:nvSpPr>
            <p:spPr>
              <a:xfrm>
                <a:off x="2244436" y="3665397"/>
                <a:ext cx="22906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Footlight MT Light" panose="0204060206030A020304" pitchFamily="18" charset="0"/>
                    <a:ea typeface="Cascadia Mono SemiLight" panose="020B0609020000020004" pitchFamily="49" charset="0"/>
                    <a:cs typeface="Cascadia Mono SemiLight" panose="020B0609020000020004" pitchFamily="49" charset="0"/>
                  </a:defRPr>
                </a:lvl1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Data Center Trusted and Security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D5CD902-B9E0-4CCA-9075-EA671C26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4262" y="2195934"/>
              <a:ext cx="817153" cy="817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74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Footlight MT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Yongqiang Peng</dc:creator>
  <cp:lastModifiedBy>Yongqiang Peng</cp:lastModifiedBy>
  <cp:revision>3</cp:revision>
  <dcterms:created xsi:type="dcterms:W3CDTF">2023-12-29T01:45:00Z</dcterms:created>
  <dcterms:modified xsi:type="dcterms:W3CDTF">2023-12-29T06:03:12Z</dcterms:modified>
</cp:coreProperties>
</file>