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5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6E97-1F08-C044-BBD3-EE0B47FE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7AA72-5433-E743-88FB-0C494BA8F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44B1-E952-1E4A-BE16-7FBBEA9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418B-210E-2542-B174-5FC62570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18AF-9752-2E47-A7BD-BC99D9C5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887-E6C1-4C48-B09D-3E2FF3EE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D0BBF-2D42-344A-887D-F677237D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A208-B6EA-D94E-8A3C-4874ABF3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8B65-FBA8-504F-BA1B-6B9DF73B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AE09-F46E-5F49-B87B-35FF484F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C1E86-4FFA-3348-A828-A297D3D29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F048-001B-784F-B626-3ACF3F27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6BF2-FE14-4848-BDA9-7A0EF0F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B1E-9A78-8741-9C75-9CB3775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CA0B-06E9-E54E-AE5D-B6ADBD45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9695-2FCE-964E-869E-9ACE444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7E32-F3D3-0542-AD5F-3FA747FC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BD885-55F1-2C40-BA35-FB7EB572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B955-3763-BB46-993D-D34A2AB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2AA6-7662-B24F-8427-35281341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FF8D-D25A-2947-A110-55716491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26E4B-ECF5-B947-B9B0-EB4C9A3B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9048-A19C-B04F-8246-AA3201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BA3F-3473-0444-8627-6EF857F7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D2E7-C846-0947-8A4E-08D732D8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F56F-58F6-0844-96C6-C4CB7492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200B-0CCF-714E-92AA-4390D3FF1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8E29-DAD8-D84C-AF0D-C09D1ED11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15AB-8DBE-3042-8B3C-095209C0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8F92E-5526-494E-819D-F6C02AD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BB16-5554-6742-A4F5-4A76C44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8B44-790E-F943-9F86-9C9D0C8F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BCB9-9099-504B-B0E0-F203D65A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7363-A590-6445-A41B-1834279E2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D7-194D-5649-91FE-16ED46CFD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A70D4-F498-9945-A96A-57A1A9F0A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1A154-ED70-6948-864B-E1DC9C9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CD127-ED25-524F-B1EC-11FBBDC3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F81E8-8E53-B844-A5C1-087F98B5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08-7C13-9649-8832-01FF429A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DC992-9B5F-3445-8599-0C6213D3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8BA46-4134-484B-894C-40938275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185F4-5A21-9749-B42C-7857361D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215EB-F01F-1F44-8022-AD26AAE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46DAF-588E-8F41-89C7-0EED56E0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83AF-DF7C-8E45-A9E6-600B781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59DB-EAE9-F240-957D-F86DE847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948-BE61-1A4B-950B-91B1E844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C72B0-E3FE-B646-BB7A-1D924B97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2F0AB-8FB1-9649-BF4F-2CD5C83E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979D-FF8B-8540-AE11-9B3CBE1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F68C-31FF-CA45-AC43-CE5CA4F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9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9766-347A-A94A-B3DE-9E084B7F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61CB34-5D5A-5D40-B7B6-CF8E73D4C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CBEF-A738-6E46-8874-4CF1E42B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3F452-F9FE-F04B-AF0C-FAE2E76C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D9D9-372F-FE4B-8C4A-B456803A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2E3D-63D3-BC4D-9D6B-02A5C2A8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6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E2E2A-11E8-4041-9805-A23B779D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0C62-EAE6-1542-83CE-91C98BD5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32CD-3FF5-9944-A7B6-B664F738B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DC52-A6F4-7C4F-B55C-E331087DF9DF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DC5A-61BB-B949-AD3E-DEDB92FAF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41FA-322F-BA41-B3F6-921BEABA0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0BF7-8C3D-9144-97A6-BFE6AB6D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8420-3FBB-C84B-9B32-E3CC8ED27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Olympics Relay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9B5C7-2601-8E4F-AEAF-1C6CDB281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  <a:p>
            <a:r>
              <a:rPr lang="en-US" dirty="0"/>
              <a:t>Daniel Lau</a:t>
            </a:r>
          </a:p>
        </p:txBody>
      </p:sp>
    </p:spTree>
    <p:extLst>
      <p:ext uri="{BB962C8B-B14F-4D97-AF65-F5344CB8AC3E}">
        <p14:creationId xmlns:p14="http://schemas.microsoft.com/office/powerpoint/2010/main" val="32198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reusability via </a:t>
            </a:r>
            <a:r>
              <a:rPr lang="en-US" dirty="0" err="1"/>
              <a:t>inhertitance</a:t>
            </a:r>
            <a:endParaRPr lang="en-US" dirty="0"/>
          </a:p>
          <a:p>
            <a:r>
              <a:rPr lang="en-US" dirty="0"/>
              <a:t>3 Main classes and Objects:</a:t>
            </a:r>
          </a:p>
          <a:p>
            <a:pPr lvl="1"/>
            <a:r>
              <a:rPr lang="en-US" dirty="0"/>
              <a:t>Race </a:t>
            </a:r>
          </a:p>
          <a:p>
            <a:pPr lvl="1"/>
            <a:r>
              <a:rPr lang="en-US" dirty="0"/>
              <a:t>Team </a:t>
            </a:r>
          </a:p>
          <a:p>
            <a:pPr lvl="1"/>
            <a:r>
              <a:rPr lang="en-US" dirty="0"/>
              <a:t>Runner (N)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0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Team.prototype.start</a:t>
            </a:r>
            <a:endParaRPr lang="en-US" dirty="0"/>
          </a:p>
          <a:p>
            <a:r>
              <a:rPr lang="en-US" dirty="0" err="1"/>
              <a:t>Team.prototype.finish</a:t>
            </a:r>
            <a:endParaRPr lang="en-US" dirty="0"/>
          </a:p>
          <a:p>
            <a:r>
              <a:rPr lang="en-US" dirty="0" err="1"/>
              <a:t>Race.prototype.go</a:t>
            </a:r>
            <a:endParaRPr lang="en-US" dirty="0"/>
          </a:p>
          <a:p>
            <a:r>
              <a:rPr lang="en-US" dirty="0" err="1"/>
              <a:t>Race.prototype.getSet</a:t>
            </a:r>
            <a:endParaRPr lang="en-US" dirty="0"/>
          </a:p>
          <a:p>
            <a:r>
              <a:rPr lang="en-GB" dirty="0" err="1"/>
              <a:t>Runner.prototype.</a:t>
            </a:r>
            <a:r>
              <a:rPr lang="en-GB" i="1" dirty="0" err="1"/>
              <a:t>run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Race, team and runner instances inherits props and functions from Constructor.</a:t>
            </a:r>
          </a:p>
        </p:txBody>
      </p:sp>
    </p:spTree>
    <p:extLst>
      <p:ext uri="{BB962C8B-B14F-4D97-AF65-F5344CB8AC3E}">
        <p14:creationId xmlns:p14="http://schemas.microsoft.com/office/powerpoint/2010/main" val="41591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Race, team and runner has its own object to store the current state.</a:t>
            </a:r>
          </a:p>
          <a:p>
            <a:r>
              <a:rPr lang="en-US" dirty="0"/>
              <a:t>This allows us to keep track of individual objects and its performance such as time and distance covered</a:t>
            </a:r>
          </a:p>
          <a:p>
            <a:r>
              <a:rPr lang="en-US" dirty="0"/>
              <a:t>Each Race, Team and Runner inherits functions and properties from its parent Object so there is no need to define a function for each object.</a:t>
            </a:r>
          </a:p>
        </p:txBody>
      </p:sp>
    </p:spTree>
    <p:extLst>
      <p:ext uri="{BB962C8B-B14F-4D97-AF65-F5344CB8AC3E}">
        <p14:creationId xmlns:p14="http://schemas.microsoft.com/office/powerpoint/2010/main" val="19034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used for client side code as it is about creating a bunch of functions to manipulate data</a:t>
            </a:r>
          </a:p>
          <a:p>
            <a:r>
              <a:rPr lang="en-US" dirty="0"/>
              <a:t>Minimal bugs</a:t>
            </a:r>
          </a:p>
          <a:p>
            <a:r>
              <a:rPr lang="en-US" dirty="0"/>
              <a:t>Each function can be independently testable</a:t>
            </a:r>
          </a:p>
          <a:p>
            <a:r>
              <a:rPr lang="en-US" dirty="0"/>
              <a:t>Declarative vs Imperative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loops</a:t>
            </a:r>
          </a:p>
          <a:p>
            <a:r>
              <a:rPr lang="en-US" dirty="0"/>
              <a:t>No global variables declared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0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multiple (n) Team, Runner and Race objects</a:t>
            </a:r>
          </a:p>
          <a:p>
            <a:r>
              <a:rPr lang="en-US" dirty="0"/>
              <a:t>Intervals can be modified</a:t>
            </a:r>
          </a:p>
          <a:p>
            <a:r>
              <a:rPr lang="en-US" dirty="0"/>
              <a:t>Distance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focused which has a detrimental affect on performance especially when you have many runners and teams. i.e. more objects are created and data stored</a:t>
            </a:r>
          </a:p>
          <a:p>
            <a:r>
              <a:rPr lang="en-US" dirty="0"/>
              <a:t>Combine create Runner functions into one and accept params</a:t>
            </a:r>
          </a:p>
          <a:p>
            <a:r>
              <a:rPr lang="en-US" dirty="0"/>
              <a:t>Runners class should be able to inherit from team class given the common time and </a:t>
            </a:r>
            <a:r>
              <a:rPr lang="en-US"/>
              <a:t>distance properties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21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ABA9-8008-4A4A-B2B2-71F5219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4B6-97AF-EB4F-8B44-AD46A35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249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Olympics Relay Race</vt:lpstr>
      <vt:lpstr>Classes and Objects</vt:lpstr>
      <vt:lpstr>Prototyping</vt:lpstr>
      <vt:lpstr>Architect</vt:lpstr>
      <vt:lpstr>Functional Programming</vt:lpstr>
      <vt:lpstr>Performance</vt:lpstr>
      <vt:lpstr>Scalability</vt:lpstr>
      <vt:lpstr>Room for improvements</vt:lpstr>
      <vt:lpstr>Challenges</vt:lpstr>
      <vt:lpstr>Room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Relay Race</dc:title>
  <dc:creator>Lau, Daniel</dc:creator>
  <cp:lastModifiedBy>Lau, Daniel</cp:lastModifiedBy>
  <cp:revision>3</cp:revision>
  <dcterms:created xsi:type="dcterms:W3CDTF">2021-12-22T14:44:14Z</dcterms:created>
  <dcterms:modified xsi:type="dcterms:W3CDTF">2021-12-24T12:54:36Z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a3bcc5-af7f-4e3c-8d4c-726a9a6f8de8_Enabled">
    <vt:lpwstr>true</vt:lpwstr>
  </property>
  <property fmtid="{D5CDD505-2E9C-101B-9397-08002B2CF9AE}" pid="3" name="MSIP_Label_bfa3bcc5-af7f-4e3c-8d4c-726a9a6f8de8_SetDate">
    <vt:lpwstr>2021-12-22T14:44:15Z</vt:lpwstr>
  </property>
  <property fmtid="{D5CDD505-2E9C-101B-9397-08002B2CF9AE}" pid="4" name="MSIP_Label_bfa3bcc5-af7f-4e3c-8d4c-726a9a6f8de8_Method">
    <vt:lpwstr>Standard</vt:lpwstr>
  </property>
  <property fmtid="{D5CDD505-2E9C-101B-9397-08002B2CF9AE}" pid="5" name="MSIP_Label_bfa3bcc5-af7f-4e3c-8d4c-726a9a6f8de8_Name">
    <vt:lpwstr>bfa3bcc5-af7f-4e3c-8d4c-726a9a6f8de8</vt:lpwstr>
  </property>
  <property fmtid="{D5CDD505-2E9C-101B-9397-08002B2CF9AE}" pid="6" name="MSIP_Label_bfa3bcc5-af7f-4e3c-8d4c-726a9a6f8de8_SiteId">
    <vt:lpwstr>3928808b-8a46-426b-8f87-051a36bb2f91</vt:lpwstr>
  </property>
  <property fmtid="{D5CDD505-2E9C-101B-9397-08002B2CF9AE}" pid="7" name="MSIP_Label_bfa3bcc5-af7f-4e3c-8d4c-726a9a6f8de8_ActionId">
    <vt:lpwstr>a504be29-3a67-4c10-9eee-1bd7d15e971b</vt:lpwstr>
  </property>
  <property fmtid="{D5CDD505-2E9C-101B-9397-08002B2CF9AE}" pid="8" name="MSIP_Label_bfa3bcc5-af7f-4e3c-8d4c-726a9a6f8de8_ContentBits">
    <vt:lpwstr>0</vt:lpwstr>
  </property>
</Properties>
</file>