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ACD1-E477-473C-B638-22CD155A0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32A9A-75A3-4CA2-A0C5-E77F52BC3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76A44-48A1-4054-8780-B9FF7A82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385F-782C-4B15-8B3C-B40BA05F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E1DC-604D-4C77-BB30-F4F51E50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5DA1-DBBF-4741-882A-26130D33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425BC-3851-40B3-9D06-BC4AB129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D61E-830B-424E-950C-CB30354A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FF6A-A7EA-4FB6-AC1F-CCFE9342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10733-D310-4424-B6EA-9C0240D1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4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35A28-DE64-4626-9568-2466243ED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9A4DC-D9E6-4569-803F-6B84746BA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C1BC9-2D15-4F49-A5D5-565B8AEB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FA86-908C-48BF-B97F-9AB3147F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5F61-0841-487F-AABB-A3158C2C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FC5-096D-427D-AA70-9C8CA044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0278-C06C-49DA-B6A7-FF098052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26B7-5BA5-4A6B-81E6-45FABC67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76D9-C048-401A-A7C4-9B7FF6B4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A94-3996-468F-9EED-C6C07323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B14A-B7C7-4152-A1DF-3CDDADA8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9E90-C246-46AB-AA95-65F579A86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A810-C374-4AED-8CB7-A77FE1E7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4E3D-E62D-47CB-9AC6-7398FA6E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E1AD-C2D3-4D1A-BE36-0FE10C12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34F8-F333-4D3A-BECF-5836CBC8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3080-2FC8-4E60-8516-CC90B540F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A0F83-4B0B-4E86-9228-ACE5F805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BE40A-EF8D-4C28-A7CD-889B5B0B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8B253-6190-42FD-B659-C16B5AC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28267-76E3-466A-ACAB-F2007190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3873-C302-46AA-A44A-5472A71E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560A-BE6F-4E4D-B567-53DB0320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E43CB-5810-4C85-9426-9DF8E1B5A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43D61-F9CC-4514-8F26-BCB1184AA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55690-56B9-45D4-BEDA-45AC9B252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0919A-43DB-4952-AC91-9A2CCE80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21F70-8CE5-4B4C-9F31-B66EDDAC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6BAE2-7294-4832-824A-B4966343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EDB5-6D1A-4D0C-8ABE-F816C3E9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25C57-0F01-45AA-9386-8692CE4F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AF3C7-0AFD-443B-A912-E4A1DE83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F9BAA-FB31-4774-B27F-6607B97D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5D232-564A-4FF4-B37D-05ACF231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275B6-9292-4929-943F-19F02662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75DBC-EF5E-4309-854A-B182AFE5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A1F3-2E57-4A53-911F-5AA5D83D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A539-79BF-41B2-99A9-D30CD8C3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FFEED-FC72-4249-826C-AA693CE6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699D-AEAC-4A35-92B2-3AB4CE44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C51E1-BC91-4FD1-9CD6-D095D9F7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22570-42D9-4377-A239-485E2339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5C85-B64D-42AE-AC17-31BBD06A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1BD85-8ECB-42DC-9061-4BEF5BAF3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E049-EE4E-40B4-87BB-C673748E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BC1B4-2430-45AB-AF99-1CB5086B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5BED8-A600-42AB-88C1-99E84B40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E390-BC8D-4C63-81A9-43303B10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5DF03-D727-434D-90CE-0B55DE93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45313-8C72-4DAC-B778-A7F0F14F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CCC7-497D-410D-9A9B-9C6A9F032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5ACD-700A-4295-992D-5E910AA15F78}" type="datetimeFigureOut">
              <a:rPr lang="en-US" smtClean="0"/>
              <a:t>13-Oct-18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D41C-F72D-4B76-8516-60E026F9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D73C-16AE-4CF8-BC25-C2C3D31D1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BDF1-5AC2-4200-B9B8-891CCDC2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1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D72-F28B-47D2-A2ED-2F5F8E2E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Programming Assignments Recommendation System using Machine 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88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09B1-8C6B-4514-AE35-FAB61DB5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3B45-60B2-4A05-BA7B-A0024627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Recommend</a:t>
            </a:r>
            <a:r>
              <a:rPr lang="en-US" dirty="0"/>
              <a:t> assignments/problems to students based on their fellow students’ activities</a:t>
            </a:r>
          </a:p>
          <a:p>
            <a:endParaRPr lang="en-US" dirty="0"/>
          </a:p>
          <a:p>
            <a:r>
              <a:rPr lang="en-US" dirty="0"/>
              <a:t>Improve student engagement with the code platform by providing more assignments that </a:t>
            </a:r>
            <a:r>
              <a:rPr lang="en-US" b="1" dirty="0"/>
              <a:t>they might like to solve</a:t>
            </a:r>
            <a:r>
              <a:rPr lang="en-US" dirty="0"/>
              <a:t>, that others have solved</a:t>
            </a:r>
          </a:p>
          <a:p>
            <a:endParaRPr lang="en-US" dirty="0"/>
          </a:p>
          <a:p>
            <a:r>
              <a:rPr lang="en-US" dirty="0"/>
              <a:t>Recommend assignments based on </a:t>
            </a:r>
            <a:r>
              <a:rPr lang="en-US" b="1" dirty="0"/>
              <a:t>level of difficulty</a:t>
            </a:r>
            <a:r>
              <a:rPr lang="en-US" dirty="0"/>
              <a:t>, </a:t>
            </a:r>
            <a:r>
              <a:rPr lang="en-US" b="1" dirty="0"/>
              <a:t>category of </a:t>
            </a:r>
            <a:r>
              <a:rPr lang="en-US" dirty="0"/>
              <a:t>assignments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previous submissions</a:t>
            </a:r>
          </a:p>
          <a:p>
            <a:endParaRPr lang="en-US" dirty="0"/>
          </a:p>
          <a:p>
            <a:r>
              <a:rPr lang="en-US" b="1" dirty="0"/>
              <a:t>Deploy</a:t>
            </a:r>
            <a:r>
              <a:rPr lang="en-US" dirty="0"/>
              <a:t> the recommendation engine, machine learning model as </a:t>
            </a:r>
            <a:r>
              <a:rPr lang="en-US" b="1" dirty="0"/>
              <a:t>production APIs</a:t>
            </a:r>
          </a:p>
        </p:txBody>
      </p:sp>
    </p:spTree>
    <p:extLst>
      <p:ext uri="{BB962C8B-B14F-4D97-AF65-F5344CB8AC3E}">
        <p14:creationId xmlns:p14="http://schemas.microsoft.com/office/powerpoint/2010/main" val="191854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7EA7-2EAA-4CA9-BA79-6D924486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E413-E1BD-49C4-86D8-7F79626D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8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be using </a:t>
            </a:r>
            <a:r>
              <a:rPr lang="en-US" b="1" dirty="0"/>
              <a:t>DCT Academy’s API </a:t>
            </a:r>
            <a:r>
              <a:rPr lang="en-US" dirty="0"/>
              <a:t>to fetch student submissions data of programming assignments from their code platform</a:t>
            </a:r>
          </a:p>
          <a:p>
            <a:endParaRPr lang="en-US" dirty="0"/>
          </a:p>
          <a:p>
            <a:r>
              <a:rPr lang="en-US" b="1" dirty="0"/>
              <a:t>Data preprocessing</a:t>
            </a:r>
            <a:r>
              <a:rPr lang="en-US" dirty="0"/>
              <a:t> and cleaning will be taken care, with core statistics in mind</a:t>
            </a:r>
          </a:p>
          <a:p>
            <a:endParaRPr lang="en-US" dirty="0"/>
          </a:p>
          <a:p>
            <a:r>
              <a:rPr lang="en-US" dirty="0"/>
              <a:t>Basic analysis and </a:t>
            </a:r>
            <a:r>
              <a:rPr lang="en-US" b="1" dirty="0"/>
              <a:t>visualization</a:t>
            </a:r>
            <a:r>
              <a:rPr lang="en-US" dirty="0"/>
              <a:t> will be provided in order to understand the data better</a:t>
            </a:r>
          </a:p>
          <a:p>
            <a:endParaRPr lang="en-US" dirty="0"/>
          </a:p>
          <a:p>
            <a:r>
              <a:rPr lang="en-US" dirty="0"/>
              <a:t>As the model will be deployed to production, it will be </a:t>
            </a:r>
            <a:r>
              <a:rPr lang="en-US" b="1" dirty="0"/>
              <a:t>tuned</a:t>
            </a:r>
            <a:r>
              <a:rPr lang="en-US" dirty="0"/>
              <a:t> to achieve better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3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0339-291A-4238-ACD1-595B7C7C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 Engine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8B00-A8ED-4E97-9CD5-0740512C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user can request their own </a:t>
            </a:r>
            <a:r>
              <a:rPr lang="en-US" b="1" dirty="0"/>
              <a:t>personal recommendation </a:t>
            </a:r>
            <a:r>
              <a:rPr lang="en-US" dirty="0"/>
              <a:t>of assignments</a:t>
            </a:r>
          </a:p>
          <a:p>
            <a:endParaRPr lang="en-US" dirty="0"/>
          </a:p>
          <a:p>
            <a:r>
              <a:rPr lang="en-US" dirty="0"/>
              <a:t>A general recommendation engine is provided which is </a:t>
            </a:r>
            <a:r>
              <a:rPr lang="en-US" b="1" dirty="0"/>
              <a:t>common </a:t>
            </a:r>
            <a:r>
              <a:rPr lang="en-US" dirty="0"/>
              <a:t>for all users</a:t>
            </a:r>
          </a:p>
          <a:p>
            <a:endParaRPr lang="en-US" dirty="0"/>
          </a:p>
          <a:p>
            <a:r>
              <a:rPr lang="en-US" dirty="0"/>
              <a:t>User can request for recommendation of assignments that are </a:t>
            </a:r>
            <a:r>
              <a:rPr lang="en-US" b="1" dirty="0"/>
              <a:t>similar to a current </a:t>
            </a:r>
            <a:r>
              <a:rPr lang="en-US" dirty="0"/>
              <a:t>assignments</a:t>
            </a:r>
          </a:p>
          <a:p>
            <a:endParaRPr lang="en-US" dirty="0"/>
          </a:p>
          <a:p>
            <a:r>
              <a:rPr lang="en-US" dirty="0"/>
              <a:t>User can also request </a:t>
            </a:r>
            <a:r>
              <a:rPr lang="en-US" b="1" dirty="0"/>
              <a:t>number of assignments </a:t>
            </a:r>
            <a:r>
              <a:rPr lang="en-US" dirty="0"/>
              <a:t>and the type of algorithm to use to recommend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1049-C8D4-4F47-AE3B-333BBED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F568-D7E8-481F-BFF9-97CCA26B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 err="1"/>
              <a:t>Jupyter</a:t>
            </a:r>
            <a:r>
              <a:rPr lang="en-US" b="1" dirty="0"/>
              <a:t> Notebooks </a:t>
            </a:r>
            <a:r>
              <a:rPr lang="en-US" dirty="0"/>
              <a:t>for data pre-processing, analysis and building the machine learning models</a:t>
            </a:r>
          </a:p>
          <a:p>
            <a:endParaRPr lang="en-US" dirty="0"/>
          </a:p>
          <a:p>
            <a:r>
              <a:rPr lang="en-US" b="1" dirty="0"/>
              <a:t>Flask</a:t>
            </a:r>
            <a:r>
              <a:rPr lang="en-US" dirty="0"/>
              <a:t> to serve the machine learning model as APIs</a:t>
            </a:r>
          </a:p>
          <a:p>
            <a:endParaRPr lang="en-US" dirty="0"/>
          </a:p>
          <a:p>
            <a:r>
              <a:rPr lang="en-US" dirty="0"/>
              <a:t>The app will be </a:t>
            </a:r>
            <a:r>
              <a:rPr lang="en-US" b="1" dirty="0"/>
              <a:t>deployed </a:t>
            </a:r>
            <a:r>
              <a:rPr lang="en-US" dirty="0"/>
              <a:t>to production on a </a:t>
            </a:r>
            <a:r>
              <a:rPr lang="en-US" b="1" dirty="0"/>
              <a:t>cloud </a:t>
            </a:r>
            <a:r>
              <a:rPr lang="en-US" dirty="0"/>
              <a:t>platform</a:t>
            </a:r>
          </a:p>
          <a:p>
            <a:endParaRPr lang="en-US" dirty="0"/>
          </a:p>
          <a:p>
            <a:r>
              <a:rPr lang="en-US" dirty="0"/>
              <a:t>The API will return a JSON of </a:t>
            </a:r>
            <a:r>
              <a:rPr lang="en-US" b="1" dirty="0"/>
              <a:t>list of problems/assignment IDs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4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Programming Assignments Recommendation System using Machine Learning</vt:lpstr>
      <vt:lpstr>Idea</vt:lpstr>
      <vt:lpstr>Dataset</vt:lpstr>
      <vt:lpstr>Recommendation Engine - API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Recommendation System using Collaborative Filtering for Implicit Feedbacks</dc:title>
  <dc:creator>Sudhanva Narayana</dc:creator>
  <cp:lastModifiedBy>Sudhanva Narayana</cp:lastModifiedBy>
  <cp:revision>40</cp:revision>
  <dcterms:created xsi:type="dcterms:W3CDTF">2018-10-12T18:10:49Z</dcterms:created>
  <dcterms:modified xsi:type="dcterms:W3CDTF">2018-10-13T11:42:14Z</dcterms:modified>
</cp:coreProperties>
</file>