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74"/>
  </p:normalViewPr>
  <p:slideViewPr>
    <p:cSldViewPr snapToGrid="0" snapToObjects="1">
      <p:cViewPr>
        <p:scale>
          <a:sx n="136" d="100"/>
          <a:sy n="136" d="100"/>
        </p:scale>
        <p:origin x="12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68276-D4ED-934E-90DE-111BA23E2C6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C646-10CD-814C-849C-91A5BF657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646-10CD-814C-849C-91A5BF657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5797" y="2277155"/>
            <a:ext cx="4301310" cy="886397"/>
          </a:xfrm>
        </p:spPr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0435" y="3286099"/>
            <a:ext cx="1832033" cy="79856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Ronan </a:t>
            </a:r>
            <a:r>
              <a:rPr lang="en-US" dirty="0" err="1" smtClean="0"/>
              <a:t>Boiteau</a:t>
            </a:r>
            <a:endParaRPr lang="en-US" dirty="0" smtClean="0"/>
          </a:p>
          <a:p>
            <a:pPr algn="ctr"/>
            <a:r>
              <a:rPr lang="en-US" dirty="0" err="1" smtClean="0"/>
              <a:t>Sélim</a:t>
            </a:r>
            <a:r>
              <a:rPr lang="en-US" dirty="0" smtClean="0"/>
              <a:t> </a:t>
            </a:r>
            <a:r>
              <a:rPr lang="en-US" dirty="0" err="1" smtClean="0"/>
              <a:t>Rinaz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err="1" smtClean="0"/>
              <a:t>Étapes</a:t>
            </a:r>
            <a:r>
              <a:rPr lang="en-US" dirty="0" smtClean="0"/>
              <a:t> de travail</a:t>
            </a:r>
          </a:p>
          <a:p>
            <a:r>
              <a:rPr lang="en-US" dirty="0" err="1" smtClean="0"/>
              <a:t>L’algorithme</a:t>
            </a:r>
            <a:r>
              <a:rPr lang="en-US" dirty="0" smtClean="0"/>
              <a:t> de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err="1" smtClean="0"/>
              <a:t>L’algorithme</a:t>
            </a:r>
            <a:r>
              <a:rPr lang="en-US" dirty="0" smtClean="0"/>
              <a:t> de free</a:t>
            </a:r>
          </a:p>
          <a:p>
            <a:r>
              <a:rPr lang="en-US" dirty="0" err="1" smtClean="0"/>
              <a:t>Avantages</a:t>
            </a:r>
            <a:r>
              <a:rPr lang="en-US" dirty="0" smtClean="0"/>
              <a:t> de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alloc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745" r="73123" b="61348"/>
          <a:stretch/>
        </p:blipFill>
        <p:spPr>
          <a:xfrm>
            <a:off x="4739809" y="1510300"/>
            <a:ext cx="4202217" cy="3411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3748" y="5013010"/>
            <a:ext cx="3474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Exemple</a:t>
            </a:r>
            <a:r>
              <a:rPr lang="en-US" sz="1200" dirty="0" smtClean="0"/>
              <a:t> </a:t>
            </a:r>
            <a:r>
              <a:rPr lang="en-US" sz="1200" dirty="0" err="1" smtClean="0"/>
              <a:t>d’utilisation</a:t>
            </a:r>
            <a:r>
              <a:rPr lang="en-US" sz="1200" dirty="0" smtClean="0"/>
              <a:t> de </a:t>
            </a:r>
            <a:r>
              <a:rPr lang="en-US" sz="1200" dirty="0" err="1" smtClean="0"/>
              <a:t>notre</a:t>
            </a:r>
            <a:r>
              <a:rPr lang="en-US" sz="1200" dirty="0" smtClean="0"/>
              <a:t> </a:t>
            </a:r>
            <a:r>
              <a:rPr lang="en-US" sz="1200" dirty="0" err="1" smtClean="0"/>
              <a:t>Malloc</a:t>
            </a:r>
            <a:r>
              <a:rPr lang="en-US" sz="1200" dirty="0" smtClean="0"/>
              <a:t> avec 42sh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38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Recoder</a:t>
            </a:r>
            <a:r>
              <a:rPr lang="en-US" dirty="0" smtClean="0"/>
              <a:t> les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d’allocation</a:t>
            </a:r>
            <a:r>
              <a:rPr lang="en-US" dirty="0" smtClean="0"/>
              <a:t> </a:t>
            </a:r>
            <a:r>
              <a:rPr lang="en-US" dirty="0" err="1" smtClean="0"/>
              <a:t>mémoire</a:t>
            </a:r>
            <a:r>
              <a:rPr lang="en-US" dirty="0" smtClean="0"/>
              <a:t> :</a:t>
            </a:r>
          </a:p>
          <a:p>
            <a:pPr lvl="1">
              <a:buFont typeface="Wingdings" charset="2"/>
              <a:buChar char="q"/>
            </a:pPr>
            <a:r>
              <a:rPr lang="en-US" dirty="0" err="1"/>
              <a:t>m</a:t>
            </a:r>
            <a:r>
              <a:rPr lang="en-US" dirty="0" err="1" smtClean="0"/>
              <a:t>alloc</a:t>
            </a:r>
            <a:endParaRPr lang="en-US" dirty="0" smtClean="0"/>
          </a:p>
          <a:p>
            <a:pPr lvl="1">
              <a:buFont typeface="Wingdings" charset="2"/>
              <a:buChar char="q"/>
            </a:pPr>
            <a:r>
              <a:rPr lang="en-US" dirty="0" smtClean="0"/>
              <a:t>free</a:t>
            </a:r>
          </a:p>
          <a:p>
            <a:pPr lvl="1">
              <a:buFont typeface="Wingdings" charset="2"/>
              <a:buChar char="q"/>
            </a:pPr>
            <a:r>
              <a:rPr lang="en-US" dirty="0" err="1" smtClean="0"/>
              <a:t>realloc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Gestion</a:t>
            </a:r>
            <a:r>
              <a:rPr lang="en-US" dirty="0" smtClean="0"/>
              <a:t> de la heap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Optimisation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6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Étapes</a:t>
            </a:r>
            <a:r>
              <a:rPr lang="en-US" dirty="0" smtClean="0"/>
              <a:t> de travail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7334" y="1930400"/>
            <a:ext cx="1679367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Création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liste</a:t>
            </a:r>
            <a:r>
              <a:rPr lang="en-US" sz="1600" dirty="0" smtClean="0"/>
              <a:t> </a:t>
            </a:r>
            <a:r>
              <a:rPr lang="en-US" sz="1600" dirty="0" err="1" smtClean="0"/>
              <a:t>chaînée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3535047" y="1930400"/>
            <a:ext cx="1857085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Recodage</a:t>
            </a:r>
            <a:r>
              <a:rPr lang="en-US" sz="1600" dirty="0" smtClean="0"/>
              <a:t> de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</a:t>
            </a:r>
            <a:r>
              <a:rPr lang="en-US" sz="1600" dirty="0" err="1" smtClean="0"/>
              <a:t>malloc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79247" y="2332086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70478" y="1930399"/>
            <a:ext cx="1857085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Recodage</a:t>
            </a:r>
            <a:r>
              <a:rPr lang="en-US" sz="1600" dirty="0" smtClean="0"/>
              <a:t> de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free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14678" y="2332085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88577" y="2868892"/>
            <a:ext cx="263949" cy="701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757618" y="3705786"/>
            <a:ext cx="2201162" cy="92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Réutilisation</a:t>
            </a:r>
            <a:r>
              <a:rPr lang="en-US" sz="1600" dirty="0" smtClean="0"/>
              <a:t> des blocs </a:t>
            </a:r>
            <a:r>
              <a:rPr lang="en-US" sz="1600" dirty="0" err="1" smtClean="0"/>
              <a:t>libres</a:t>
            </a:r>
            <a:r>
              <a:rPr lang="en-US" sz="1600" dirty="0" smtClean="0"/>
              <a:t> par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</a:t>
            </a:r>
            <a:r>
              <a:rPr lang="en-US" sz="1600" dirty="0" err="1" smtClean="0"/>
              <a:t>malloc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01818" y="4169794"/>
            <a:ext cx="9285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717476" y="3768107"/>
            <a:ext cx="1857085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Recodage</a:t>
            </a:r>
            <a:r>
              <a:rPr lang="en-US" sz="1600" dirty="0" smtClean="0"/>
              <a:t> de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</a:t>
            </a:r>
            <a:r>
              <a:rPr lang="en-US" sz="1600" dirty="0" err="1" smtClean="0"/>
              <a:t>realloc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1676" y="4169794"/>
            <a:ext cx="9285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77334" y="3768107"/>
            <a:ext cx="1857085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Recodage</a:t>
            </a:r>
            <a:r>
              <a:rPr lang="en-US" sz="1600" dirty="0" smtClean="0"/>
              <a:t> de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</a:t>
            </a:r>
            <a:r>
              <a:rPr lang="en-US" sz="1600" dirty="0" err="1" smtClean="0"/>
              <a:t>calloc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9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L’algorithme</a:t>
            </a:r>
            <a:r>
              <a:rPr lang="en-US" dirty="0" smtClean="0"/>
              <a:t> de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73059" y="2216314"/>
            <a:ext cx="2329817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Recherche</a:t>
            </a:r>
            <a:r>
              <a:rPr lang="en-US" sz="1600" dirty="0" smtClean="0"/>
              <a:t> d’un bloc </a:t>
            </a:r>
            <a:r>
              <a:rPr lang="en-US" sz="1600" dirty="0" err="1" smtClean="0"/>
              <a:t>libre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394388" y="3754684"/>
            <a:ext cx="2329817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Réutilisation</a:t>
            </a:r>
            <a:r>
              <a:rPr lang="en-US" sz="1600" dirty="0"/>
              <a:t> du bloc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71050" y="3194377"/>
            <a:ext cx="1356245" cy="4579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7334" y="2216314"/>
            <a:ext cx="2329817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Initialisation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mémoire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20700" y="1846982"/>
            <a:ext cx="204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 premier </a:t>
            </a:r>
            <a:r>
              <a:rPr lang="en-US" dirty="0" err="1" smtClean="0"/>
              <a:t>malloc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558360" y="1846982"/>
            <a:ext cx="75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Sinon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59510" y="3194377"/>
            <a:ext cx="1278458" cy="4579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17574" y="3754684"/>
            <a:ext cx="2329817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Création</a:t>
            </a:r>
            <a:r>
              <a:rPr lang="en-US" sz="1600" dirty="0"/>
              <a:t> d’un bloc de </a:t>
            </a:r>
            <a:r>
              <a:rPr lang="en-US" sz="1600" dirty="0" err="1" smtClean="0"/>
              <a:t>mémoire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375519" y="3081242"/>
            <a:ext cx="92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 </a:t>
            </a:r>
            <a:r>
              <a:rPr lang="en-US" sz="1400" dirty="0" err="1" smtClean="0"/>
              <a:t>trouvé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649172" y="3081242"/>
            <a:ext cx="92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Sinon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719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87" y="609133"/>
            <a:ext cx="8596668" cy="1320800"/>
          </a:xfrm>
        </p:spPr>
        <p:txBody>
          <a:bodyPr/>
          <a:lstStyle/>
          <a:p>
            <a:r>
              <a:rPr lang="en-US" dirty="0" err="1" smtClean="0"/>
              <a:t>L’algorithme</a:t>
            </a:r>
            <a:r>
              <a:rPr lang="en-US" dirty="0" smtClean="0"/>
              <a:t> de free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3556" y="1711546"/>
            <a:ext cx="2329817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Recherche</a:t>
            </a:r>
            <a:r>
              <a:rPr lang="en-US" sz="1600" dirty="0" smtClean="0"/>
              <a:t> du bloc </a:t>
            </a:r>
            <a:r>
              <a:rPr lang="en-US" sz="1600" dirty="0" err="1" smtClean="0"/>
              <a:t>dans</a:t>
            </a:r>
            <a:r>
              <a:rPr lang="en-US" sz="1600" dirty="0" smtClean="0"/>
              <a:t> la </a:t>
            </a:r>
            <a:r>
              <a:rPr lang="en-US" sz="1600" dirty="0" err="1" smtClean="0"/>
              <a:t>mémoire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935646" y="1711546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Marquer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bloc </a:t>
            </a:r>
            <a:r>
              <a:rPr lang="en-US" sz="1600" dirty="0" err="1" smtClean="0"/>
              <a:t>comme</a:t>
            </a:r>
            <a:r>
              <a:rPr lang="en-US" sz="1600" dirty="0" smtClean="0"/>
              <a:t> </a:t>
            </a:r>
            <a:r>
              <a:rPr lang="en-US" sz="1600" dirty="0" err="1" smtClean="0"/>
              <a:t>libre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12882" y="2113232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94520" y="4390953"/>
            <a:ext cx="0" cy="7937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1047" y="4541226"/>
            <a:ext cx="62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 </a:t>
            </a:r>
            <a:r>
              <a:rPr lang="en-US" sz="1400" dirty="0" err="1" smtClean="0"/>
              <a:t>oui</a:t>
            </a:r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935646" y="3483333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 bloc </a:t>
            </a:r>
            <a:r>
              <a:rPr lang="en-US" sz="1600" dirty="0" err="1" smtClean="0"/>
              <a:t>est-il</a:t>
            </a:r>
            <a:r>
              <a:rPr lang="en-US" sz="1600" dirty="0" smtClean="0"/>
              <a:t> </a:t>
            </a:r>
            <a:r>
              <a:rPr lang="en-US" sz="1600" dirty="0" err="1" smtClean="0"/>
              <a:t>à</a:t>
            </a:r>
            <a:r>
              <a:rPr lang="en-US" sz="1600" dirty="0" smtClean="0"/>
              <a:t> la fin de la </a:t>
            </a:r>
            <a:r>
              <a:rPr lang="en-US" sz="1600" dirty="0" err="1" smtClean="0"/>
              <a:t>mémoire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7022878" y="1598006"/>
            <a:ext cx="1974960" cy="103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Fusionner</a:t>
            </a:r>
            <a:r>
              <a:rPr lang="en-US" sz="1600" dirty="0" smtClean="0"/>
              <a:t> avec les blocs </a:t>
            </a:r>
            <a:r>
              <a:rPr lang="en-US" sz="1600" dirty="0" err="1" smtClean="0"/>
              <a:t>libre</a:t>
            </a:r>
            <a:r>
              <a:rPr lang="en-US" sz="1600" dirty="0" smtClean="0"/>
              <a:t> </a:t>
            </a:r>
            <a:r>
              <a:rPr lang="en-US" sz="1600" dirty="0" err="1" smtClean="0"/>
              <a:t>adjacents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00115" y="2105007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00115" y="2728747"/>
            <a:ext cx="1971773" cy="7545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11332" y="5280101"/>
            <a:ext cx="1966377" cy="7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Suppression du bloc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4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87" y="609133"/>
            <a:ext cx="8596668" cy="1320800"/>
          </a:xfrm>
        </p:spPr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d’allocations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5646" y="1711546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2ème </a:t>
            </a:r>
            <a:r>
              <a:rPr lang="en-US" sz="1600" dirty="0" err="1" smtClean="0"/>
              <a:t>malloc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12882" y="2113232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0115" y="2105007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48412" y="1711545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1er </a:t>
            </a:r>
            <a:r>
              <a:rPr lang="en-US" sz="1600" dirty="0" err="1" smtClean="0"/>
              <a:t>malloc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022878" y="1747214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r>
              <a:rPr lang="en-US" sz="1600" dirty="0" smtClean="0"/>
              <a:t>ème </a:t>
            </a:r>
            <a:r>
              <a:rPr lang="en-US" sz="1600" dirty="0" err="1" smtClean="0"/>
              <a:t>malloc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3935646" y="3251312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[</a:t>
            </a:r>
            <a:r>
              <a:rPr lang="en-US" sz="1600" dirty="0" err="1" smtClean="0"/>
              <a:t>libre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12882" y="3652998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00115" y="3644773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48412" y="3251311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[</a:t>
            </a:r>
            <a:r>
              <a:rPr lang="en-US" sz="1600" dirty="0" err="1" smtClean="0"/>
              <a:t>libre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7022878" y="3286980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r>
              <a:rPr lang="en-US" sz="1600" dirty="0" smtClean="0"/>
              <a:t>ème </a:t>
            </a:r>
            <a:r>
              <a:rPr lang="en-US" sz="1600" dirty="0" err="1" smtClean="0"/>
              <a:t>malloc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848412" y="4782852"/>
            <a:ext cx="5062194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[</a:t>
            </a:r>
            <a:r>
              <a:rPr lang="en-US" sz="1600" dirty="0" err="1" smtClean="0"/>
              <a:t>libre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00115" y="5140645"/>
            <a:ext cx="9332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22878" y="4782852"/>
            <a:ext cx="1974960" cy="80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r>
              <a:rPr lang="en-US" sz="1600" dirty="0" smtClean="0"/>
              <a:t>ème </a:t>
            </a:r>
            <a:r>
              <a:rPr lang="en-US" sz="1600" dirty="0" err="1" smtClean="0"/>
              <a:t>malloc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5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Avantages</a:t>
            </a:r>
            <a:r>
              <a:rPr lang="en-US" dirty="0" smtClean="0"/>
              <a:t> de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d’appels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endParaRPr lang="en-US" dirty="0"/>
          </a:p>
          <a:p>
            <a:r>
              <a:rPr lang="en-US" dirty="0" smtClean="0"/>
              <a:t>Fusions des blocs </a:t>
            </a:r>
            <a:r>
              <a:rPr lang="en-US" dirty="0" err="1" smtClean="0"/>
              <a:t>libres</a:t>
            </a:r>
            <a:endParaRPr lang="en-US" dirty="0" smtClean="0"/>
          </a:p>
          <a:p>
            <a:r>
              <a:rPr lang="en-US" dirty="0" err="1" smtClean="0"/>
              <a:t>Optimisation</a:t>
            </a:r>
            <a:r>
              <a:rPr lang="en-US" dirty="0" smtClean="0"/>
              <a:t> de la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chaînée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6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180</Words>
  <Application>Microsoft Macintosh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Trebuchet MS</vt:lpstr>
      <vt:lpstr>Wingdings</vt:lpstr>
      <vt:lpstr>Wingdings 3</vt:lpstr>
      <vt:lpstr>Arial</vt:lpstr>
      <vt:lpstr>Facet</vt:lpstr>
      <vt:lpstr>Projet Malloc</vt:lpstr>
      <vt:lpstr>Sommaire</vt:lpstr>
      <vt:lpstr>Objectifs du projet</vt:lpstr>
      <vt:lpstr>Étapes de travail</vt:lpstr>
      <vt:lpstr>L’algorithme de malloc</vt:lpstr>
      <vt:lpstr>L’algorithme de free</vt:lpstr>
      <vt:lpstr>Exemple d’allocations</vt:lpstr>
      <vt:lpstr>Avantages de notre Malloc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Malloc</dc:title>
  <dc:creator>ronan boiteau</dc:creator>
  <cp:lastModifiedBy>ronan boiteau</cp:lastModifiedBy>
  <cp:revision>89</cp:revision>
  <cp:lastPrinted>2017-02-14T13:03:25Z</cp:lastPrinted>
  <dcterms:created xsi:type="dcterms:W3CDTF">2017-02-14T12:55:48Z</dcterms:created>
  <dcterms:modified xsi:type="dcterms:W3CDTF">2017-02-15T08:38:21Z</dcterms:modified>
</cp:coreProperties>
</file>