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4"/>
  </p:sldMasterIdLst>
  <p:notesMasterIdLst>
    <p:notesMasterId r:id="rId24"/>
  </p:notesMasterIdLst>
  <p:sldIdLst>
    <p:sldId id="256" r:id="rId5"/>
    <p:sldId id="360" r:id="rId6"/>
    <p:sldId id="260" r:id="rId7"/>
    <p:sldId id="365" r:id="rId8"/>
    <p:sldId id="397" r:id="rId9"/>
    <p:sldId id="398" r:id="rId10"/>
    <p:sldId id="399" r:id="rId11"/>
    <p:sldId id="400" r:id="rId12"/>
    <p:sldId id="401" r:id="rId13"/>
    <p:sldId id="363" r:id="rId14"/>
    <p:sldId id="361" r:id="rId15"/>
    <p:sldId id="264" r:id="rId16"/>
    <p:sldId id="395" r:id="rId17"/>
    <p:sldId id="265" r:id="rId18"/>
    <p:sldId id="402" r:id="rId19"/>
    <p:sldId id="266" r:id="rId20"/>
    <p:sldId id="268" r:id="rId21"/>
    <p:sldId id="269" r:id="rId22"/>
    <p:sldId id="348" r:id="rId23"/>
  </p:sldIdLst>
  <p:sldSz cx="9144000" cy="5143500" type="screen16x9"/>
  <p:notesSz cx="6858000" cy="9144000"/>
  <p:embeddedFontLst>
    <p:embeddedFont>
      <p:font typeface="DM Sans" pitchFamily="2" charset="0"/>
      <p:regular r:id="rId25"/>
      <p:bold r:id="rId26"/>
      <p:italic r:id="rId27"/>
      <p:boldItalic r:id="rId28"/>
    </p:embeddedFont>
    <p:embeddedFont>
      <p:font typeface="Nunito" pitchFamily="2" charset="0"/>
      <p:regular r:id="rId29"/>
      <p:bold r:id="rId30"/>
      <p:italic r:id="rId31"/>
      <p:boldItalic r:id="rId32"/>
    </p:embeddedFont>
    <p:embeddedFont>
      <p:font typeface="Roboto" panose="02000000000000000000" pitchFamily="2" charset="0"/>
      <p:regular r:id="rId33"/>
      <p:bold r:id="rId34"/>
      <p:italic r:id="rId35"/>
      <p:boldItalic r:id="rId36"/>
    </p:embeddedFont>
    <p:embeddedFont>
      <p:font typeface="Viga" panose="020B0604020202020204" charset="0"/>
      <p:regular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61">
          <p15:clr>
            <a:srgbClr val="9AA0A6"/>
          </p15:clr>
        </p15:guide>
        <p15:guide id="2" pos="2880">
          <p15:clr>
            <a:srgbClr val="9AA0A6"/>
          </p15:clr>
        </p15:guide>
        <p15:guide id="3" pos="456">
          <p15:clr>
            <a:srgbClr val="9AA0A6"/>
          </p15:clr>
        </p15:guide>
        <p15:guide id="4" orient="horz" pos="1732">
          <p15:clr>
            <a:srgbClr val="9AA0A6"/>
          </p15:clr>
        </p15:guide>
        <p15:guide id="5" orient="horz" pos="26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4570"/>
    <a:srgbClr val="ACFFD9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F8C6DE-EFCA-485E-2748-519C166D8D6D}" v="2065" dt="2023-06-20T16:59:13.414"/>
    <p1510:client id="{5CEA525F-0603-41CF-B580-9DBBCC32932F}" v="13" vWet="15" dt="2023-06-20T13:54:17.672"/>
  </p1510:revLst>
</p1510:revInfo>
</file>

<file path=ppt/tableStyles.xml><?xml version="1.0" encoding="utf-8"?>
<a:tblStyleLst xmlns:a="http://schemas.openxmlformats.org/drawingml/2006/main" def="{460ABEBA-B7C2-4BBD-BA05-F3D7B56F71C9}">
  <a:tblStyle styleId="{460ABEBA-B7C2-4BBD-BA05-F3D7B56F71C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332" y="88"/>
      </p:cViewPr>
      <p:guideLst>
        <p:guide orient="horz" pos="461"/>
        <p:guide pos="2880"/>
        <p:guide pos="456"/>
        <p:guide orient="horz" pos="1732"/>
        <p:guide orient="horz" pos="26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2.fntdata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font" Target="fonts/font10.fntdata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5.fntdata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6bb4ddd667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6bb4ddd667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04625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6bb4ddd667_0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6bb4ddd667_0_4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78402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6bdca54fc3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6bdca54fc3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6bdca54fc3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6bdca54fc3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12331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6bdca54fc3_0_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6bdca54fc3_0_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6bdca54fc3_0_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6bdca54fc3_0_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07655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6bdca54fc3_0_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0" name="Google Shape;1020;g6bdca54fc3_0_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g6bdca54fc3_0_1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8" name="Google Shape;1368;g6bdca54fc3_0_1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g6bdca54fc3_0_1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7" name="Google Shape;1467;g6bdca54fc3_0_1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9" name="Google Shape;2589;g6bf9e5999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0" name="Google Shape;2590;g6bf9e5999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4699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6bb4ddd667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6bb4ddd667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0259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bb4ddd667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bb4ddd667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6bdca54e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6bdca54e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6858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6bdca54e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6bdca54e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2059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6bdca54e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6bdca54e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3869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6bdca54e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6bdca54e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90383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6bdca54e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6bdca54e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77877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6bdca54e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6bdca54e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8949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None/>
              <a:defRPr sz="4800">
                <a:solidFill>
                  <a:srgbClr val="1F1C5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">
  <p:cSld name="ONE_COLUMN_TEXT_1_1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1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46499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title" idx="2"/>
          </p:nvPr>
        </p:nvSpPr>
        <p:spPr>
          <a:xfrm>
            <a:off x="346499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3"/>
          </p:nvPr>
        </p:nvSpPr>
        <p:spPr>
          <a:xfrm>
            <a:off x="835213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title" idx="4"/>
          </p:nvPr>
        </p:nvSpPr>
        <p:spPr>
          <a:xfrm>
            <a:off x="835213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5"/>
          </p:nvPr>
        </p:nvSpPr>
        <p:spPr>
          <a:xfrm>
            <a:off x="609477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title" idx="6"/>
          </p:nvPr>
        </p:nvSpPr>
        <p:spPr>
          <a:xfrm>
            <a:off x="609477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 1">
  <p:cSld name="ONE_COLUMN_TEXT_1_1_1_2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Google Shape;90;p18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4933300" y="1879975"/>
            <a:ext cx="2510400" cy="7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title" idx="2"/>
          </p:nvPr>
        </p:nvSpPr>
        <p:spPr>
          <a:xfrm>
            <a:off x="4933300" y="1508575"/>
            <a:ext cx="2510400" cy="4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3"/>
          </p:nvPr>
        </p:nvSpPr>
        <p:spPr>
          <a:xfrm>
            <a:off x="4933300" y="3595175"/>
            <a:ext cx="2510400" cy="7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title" idx="4"/>
          </p:nvPr>
        </p:nvSpPr>
        <p:spPr>
          <a:xfrm>
            <a:off x="4933300" y="3223775"/>
            <a:ext cx="2510400" cy="4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SECTION_HEADER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4288151" y="1458975"/>
            <a:ext cx="39675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ubTitle" idx="1"/>
          </p:nvPr>
        </p:nvSpPr>
        <p:spPr>
          <a:xfrm>
            <a:off x="5277851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 idx="2" hasCustomPrompt="1"/>
          </p:nvPr>
        </p:nvSpPr>
        <p:spPr>
          <a:xfrm>
            <a:off x="5597951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TITLE_ONLY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0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 ">
  <p:cSld name="ONE_COLUMN_TEXT_1_1_1_3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Google Shape;104;p21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body" idx="1"/>
          </p:nvPr>
        </p:nvSpPr>
        <p:spPr>
          <a:xfrm>
            <a:off x="1010100" y="3819175"/>
            <a:ext cx="1478400" cy="7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title" idx="2"/>
          </p:nvPr>
        </p:nvSpPr>
        <p:spPr>
          <a:xfrm>
            <a:off x="1010088" y="3321325"/>
            <a:ext cx="14784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3"/>
          </p:nvPr>
        </p:nvSpPr>
        <p:spPr>
          <a:xfrm>
            <a:off x="2891901" y="3819175"/>
            <a:ext cx="1478400" cy="7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title" idx="4"/>
          </p:nvPr>
        </p:nvSpPr>
        <p:spPr>
          <a:xfrm>
            <a:off x="2891894" y="3321325"/>
            <a:ext cx="14784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5"/>
          </p:nvPr>
        </p:nvSpPr>
        <p:spPr>
          <a:xfrm>
            <a:off x="4773703" y="3819175"/>
            <a:ext cx="1478400" cy="7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title" idx="6"/>
          </p:nvPr>
        </p:nvSpPr>
        <p:spPr>
          <a:xfrm>
            <a:off x="4773701" y="3321325"/>
            <a:ext cx="14784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7"/>
          </p:nvPr>
        </p:nvSpPr>
        <p:spPr>
          <a:xfrm>
            <a:off x="6655504" y="3819175"/>
            <a:ext cx="1478400" cy="7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title" idx="8"/>
          </p:nvPr>
        </p:nvSpPr>
        <p:spPr>
          <a:xfrm>
            <a:off x="6655507" y="3321325"/>
            <a:ext cx="14784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_HEADER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2588250" y="1458975"/>
            <a:ext cx="39675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subTitle" idx="1"/>
          </p:nvPr>
        </p:nvSpPr>
        <p:spPr>
          <a:xfrm>
            <a:off x="3083100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title" idx="2" hasCustomPrompt="1"/>
          </p:nvPr>
        </p:nvSpPr>
        <p:spPr>
          <a:xfrm>
            <a:off x="3243150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876325" y="1458975"/>
            <a:ext cx="45591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76325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876325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626625" y="877875"/>
            <a:ext cx="7322400" cy="32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cxnSp>
        <p:nvCxnSpPr>
          <p:cNvPr id="17" name="Google Shape;17;p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626625" y="1404600"/>
            <a:ext cx="27852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ctrTitle"/>
          </p:nvPr>
        </p:nvSpPr>
        <p:spPr>
          <a:xfrm>
            <a:off x="572003" y="61488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1"/>
          </p:nvPr>
        </p:nvSpPr>
        <p:spPr>
          <a:xfrm>
            <a:off x="572003" y="1013113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ctrTitle" idx="2"/>
          </p:nvPr>
        </p:nvSpPr>
        <p:spPr>
          <a:xfrm>
            <a:off x="572003" y="20550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3"/>
          </p:nvPr>
        </p:nvSpPr>
        <p:spPr>
          <a:xfrm>
            <a:off x="572003" y="24533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ctrTitle" idx="4"/>
          </p:nvPr>
        </p:nvSpPr>
        <p:spPr>
          <a:xfrm>
            <a:off x="572003" y="34952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5"/>
          </p:nvPr>
        </p:nvSpPr>
        <p:spPr>
          <a:xfrm>
            <a:off x="572003" y="38935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6" hasCustomPrompt="1"/>
          </p:nvPr>
        </p:nvSpPr>
        <p:spPr>
          <a:xfrm>
            <a:off x="33773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7" hasCustomPrompt="1"/>
          </p:nvPr>
        </p:nvSpPr>
        <p:spPr>
          <a:xfrm>
            <a:off x="33773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8" hasCustomPrompt="1"/>
          </p:nvPr>
        </p:nvSpPr>
        <p:spPr>
          <a:xfrm>
            <a:off x="33773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9" hasCustomPrompt="1"/>
          </p:nvPr>
        </p:nvSpPr>
        <p:spPr>
          <a:xfrm>
            <a:off x="45745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13" hasCustomPrompt="1"/>
          </p:nvPr>
        </p:nvSpPr>
        <p:spPr>
          <a:xfrm>
            <a:off x="45745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14" hasCustomPrompt="1"/>
          </p:nvPr>
        </p:nvSpPr>
        <p:spPr>
          <a:xfrm>
            <a:off x="45745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ctrTitle" idx="15"/>
          </p:nvPr>
        </p:nvSpPr>
        <p:spPr>
          <a:xfrm>
            <a:off x="5842903" y="61488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6"/>
          </p:nvPr>
        </p:nvSpPr>
        <p:spPr>
          <a:xfrm>
            <a:off x="5842903" y="1013113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ctrTitle" idx="17"/>
          </p:nvPr>
        </p:nvSpPr>
        <p:spPr>
          <a:xfrm>
            <a:off x="5842903" y="20550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8"/>
          </p:nvPr>
        </p:nvSpPr>
        <p:spPr>
          <a:xfrm>
            <a:off x="5842903" y="24533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ctrTitle" idx="19"/>
          </p:nvPr>
        </p:nvSpPr>
        <p:spPr>
          <a:xfrm>
            <a:off x="5842903" y="34952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20"/>
          </p:nvPr>
        </p:nvSpPr>
        <p:spPr>
          <a:xfrm>
            <a:off x="5842903" y="38935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ONE_COLUMN_TEXT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267775" y="2040625"/>
            <a:ext cx="2785200" cy="17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ONE_COLUMN_TEXT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Google Shape;69;p15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5953575" y="3447525"/>
            <a:ext cx="24303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title" idx="2"/>
          </p:nvPr>
        </p:nvSpPr>
        <p:spPr>
          <a:xfrm>
            <a:off x="5953575" y="2949674"/>
            <a:ext cx="24303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ONE_COLUMN_TEXT_1_1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5316193" y="345030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 idx="2"/>
          </p:nvPr>
        </p:nvSpPr>
        <p:spPr>
          <a:xfrm>
            <a:off x="5316193" y="295245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3"/>
          </p:nvPr>
        </p:nvSpPr>
        <p:spPr>
          <a:xfrm>
            <a:off x="1199212" y="345030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title" idx="4"/>
          </p:nvPr>
        </p:nvSpPr>
        <p:spPr>
          <a:xfrm>
            <a:off x="1199212" y="295245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7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/>
          <p:nvPr/>
        </p:nvSpPr>
        <p:spPr>
          <a:xfrm rot="-7509504">
            <a:off x="5455916" y="207622"/>
            <a:ext cx="5179224" cy="5732711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9"/>
          <p:cNvSpPr txBox="1">
            <a:spLocks noGrp="1"/>
          </p:cNvSpPr>
          <p:nvPr>
            <p:ph type="ctrTitle"/>
          </p:nvPr>
        </p:nvSpPr>
        <p:spPr>
          <a:xfrm>
            <a:off x="4765880" y="228151"/>
            <a:ext cx="4178364" cy="25602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210736" algn="r"/>
            <a:r>
              <a:rPr lang="en-US" sz="4500" b="1" dirty="0"/>
              <a:t>Cryptanalysis on ECC-based Algorithms</a:t>
            </a:r>
            <a:endParaRPr lang="en-US" sz="4500" b="1" dirty="0">
              <a:solidFill>
                <a:schemeClr val="accent2"/>
              </a:solidFill>
            </a:endParaRPr>
          </a:p>
        </p:txBody>
      </p:sp>
      <p:sp>
        <p:nvSpPr>
          <p:cNvPr id="160" name="Google Shape;160;p29"/>
          <p:cNvSpPr txBox="1">
            <a:spLocks noGrp="1"/>
          </p:cNvSpPr>
          <p:nvPr>
            <p:ph type="subTitle" idx="1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Đặng Chí Thịnh –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lt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Nguyễn</a:t>
            </a:r>
            <a:r>
              <a:rPr lang="en-US" dirty="0">
                <a:solidFill>
                  <a:schemeClr val="lt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lt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Tuấn</a:t>
            </a:r>
            <a:r>
              <a:rPr lang="en-US" dirty="0">
                <a:solidFill>
                  <a:schemeClr val="lt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lt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Phát</a:t>
            </a:r>
            <a:r>
              <a:rPr lang="en-US" dirty="0">
                <a:solidFill>
                  <a:schemeClr val="lt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Lê </a:t>
            </a:r>
            <a:r>
              <a:rPr lang="en-US" dirty="0" err="1">
                <a:solidFill>
                  <a:schemeClr val="lt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Quốc</a:t>
            </a:r>
            <a:r>
              <a:rPr lang="en-US" dirty="0">
                <a:solidFill>
                  <a:schemeClr val="lt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Ngô</a:t>
            </a:r>
          </a:p>
        </p:txBody>
      </p:sp>
      <p:grpSp>
        <p:nvGrpSpPr>
          <p:cNvPr id="161" name="Google Shape;161;p29"/>
          <p:cNvGrpSpPr/>
          <p:nvPr/>
        </p:nvGrpSpPr>
        <p:grpSpPr>
          <a:xfrm>
            <a:off x="196269" y="-35131"/>
            <a:ext cx="4117010" cy="5284424"/>
            <a:chOff x="196269" y="-35131"/>
            <a:chExt cx="4117010" cy="5284424"/>
          </a:xfrm>
        </p:grpSpPr>
        <p:grpSp>
          <p:nvGrpSpPr>
            <p:cNvPr id="162" name="Google Shape;162;p29"/>
            <p:cNvGrpSpPr/>
            <p:nvPr/>
          </p:nvGrpSpPr>
          <p:grpSpPr>
            <a:xfrm>
              <a:off x="196269" y="-35131"/>
              <a:ext cx="4117010" cy="4393434"/>
              <a:chOff x="43869" y="-35131"/>
              <a:chExt cx="4117010" cy="4393434"/>
            </a:xfrm>
          </p:grpSpPr>
          <p:sp>
            <p:nvSpPr>
              <p:cNvPr id="163" name="Google Shape;163;p29"/>
              <p:cNvSpPr/>
              <p:nvPr/>
            </p:nvSpPr>
            <p:spPr>
              <a:xfrm>
                <a:off x="3778000" y="1055743"/>
                <a:ext cx="227152" cy="225698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1"/>
                    </a:moveTo>
                    <a:cubicBezTo>
                      <a:pt x="788" y="1"/>
                      <a:pt x="361" y="285"/>
                      <a:pt x="181" y="723"/>
                    </a:cubicBezTo>
                    <a:cubicBezTo>
                      <a:pt x="0" y="1158"/>
                      <a:pt x="100" y="1661"/>
                      <a:pt x="434" y="1994"/>
                    </a:cubicBezTo>
                    <a:cubicBezTo>
                      <a:pt x="657" y="2217"/>
                      <a:pt x="956" y="2336"/>
                      <a:pt x="1259" y="2336"/>
                    </a:cubicBezTo>
                    <a:cubicBezTo>
                      <a:pt x="1410" y="2336"/>
                      <a:pt x="1562" y="2307"/>
                      <a:pt x="1707" y="2247"/>
                    </a:cubicBezTo>
                    <a:cubicBezTo>
                      <a:pt x="2143" y="2067"/>
                      <a:pt x="2427" y="1640"/>
                      <a:pt x="2427" y="1168"/>
                    </a:cubicBezTo>
                    <a:cubicBezTo>
                      <a:pt x="2427" y="524"/>
                      <a:pt x="1904" y="1"/>
                      <a:pt x="126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4" name="Google Shape;164;p29"/>
              <p:cNvGrpSpPr/>
              <p:nvPr/>
            </p:nvGrpSpPr>
            <p:grpSpPr>
              <a:xfrm>
                <a:off x="43869" y="-35131"/>
                <a:ext cx="4117010" cy="4393434"/>
                <a:chOff x="-6861500" y="-774675"/>
                <a:chExt cx="4221275" cy="4504700"/>
              </a:xfrm>
            </p:grpSpPr>
            <p:sp>
              <p:nvSpPr>
                <p:cNvPr id="165" name="Google Shape;165;p29"/>
                <p:cNvSpPr/>
                <p:nvPr/>
              </p:nvSpPr>
              <p:spPr>
                <a:xfrm>
                  <a:off x="-5567850" y="2977775"/>
                  <a:ext cx="2509100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644" extrusionOk="0">
                      <a:moveTo>
                        <a:pt x="7924" y="0"/>
                      </a:moveTo>
                      <a:lnTo>
                        <a:pt x="1" y="7643"/>
                      </a:lnTo>
                      <a:lnTo>
                        <a:pt x="100364" y="7643"/>
                      </a:lnTo>
                      <a:lnTo>
                        <a:pt x="9244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" name="Google Shape;166;p29"/>
                <p:cNvSpPr/>
                <p:nvPr/>
              </p:nvSpPr>
              <p:spPr>
                <a:xfrm>
                  <a:off x="-5576575" y="2971225"/>
                  <a:ext cx="2526575" cy="20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63" h="8166" extrusionOk="0">
                      <a:moveTo>
                        <a:pt x="92685" y="523"/>
                      </a:moveTo>
                      <a:lnTo>
                        <a:pt x="100069" y="7645"/>
                      </a:lnTo>
                      <a:lnTo>
                        <a:pt x="994" y="7645"/>
                      </a:lnTo>
                      <a:lnTo>
                        <a:pt x="8378" y="523"/>
                      </a:lnTo>
                      <a:close/>
                      <a:moveTo>
                        <a:pt x="8273" y="1"/>
                      </a:moveTo>
                      <a:cubicBezTo>
                        <a:pt x="8206" y="1"/>
                        <a:pt x="8141" y="27"/>
                        <a:pt x="8092" y="75"/>
                      </a:cubicBezTo>
                      <a:lnTo>
                        <a:pt x="170" y="7718"/>
                      </a:lnTo>
                      <a:cubicBezTo>
                        <a:pt x="0" y="7881"/>
                        <a:pt x="115" y="8166"/>
                        <a:pt x="350" y="8166"/>
                      </a:cubicBezTo>
                      <a:lnTo>
                        <a:pt x="100713" y="8166"/>
                      </a:lnTo>
                      <a:cubicBezTo>
                        <a:pt x="100948" y="8166"/>
                        <a:pt x="101063" y="7880"/>
                        <a:pt x="100893" y="7718"/>
                      </a:cubicBezTo>
                      <a:lnTo>
                        <a:pt x="92971" y="75"/>
                      </a:lnTo>
                      <a:cubicBezTo>
                        <a:pt x="92922" y="27"/>
                        <a:pt x="92857" y="1"/>
                        <a:pt x="9279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" name="Google Shape;167;p29"/>
                <p:cNvSpPr/>
                <p:nvPr/>
              </p:nvSpPr>
              <p:spPr>
                <a:xfrm>
                  <a:off x="-5367125" y="2980250"/>
                  <a:ext cx="2029575" cy="14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83" h="5698" extrusionOk="0">
                      <a:moveTo>
                        <a:pt x="40592" y="0"/>
                      </a:moveTo>
                      <a:cubicBezTo>
                        <a:pt x="18173" y="0"/>
                        <a:pt x="0" y="1276"/>
                        <a:pt x="0" y="2849"/>
                      </a:cubicBezTo>
                      <a:cubicBezTo>
                        <a:pt x="0" y="4421"/>
                        <a:pt x="18173" y="5698"/>
                        <a:pt x="40592" y="5698"/>
                      </a:cubicBezTo>
                      <a:cubicBezTo>
                        <a:pt x="63009" y="5698"/>
                        <a:pt x="81183" y="4423"/>
                        <a:pt x="81183" y="2849"/>
                      </a:cubicBezTo>
                      <a:cubicBezTo>
                        <a:pt x="81183" y="1276"/>
                        <a:pt x="63009" y="0"/>
                        <a:pt x="40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168;p29"/>
                <p:cNvSpPr/>
                <p:nvPr/>
              </p:nvSpPr>
              <p:spPr>
                <a:xfrm>
                  <a:off x="-5567850" y="3168850"/>
                  <a:ext cx="2509100" cy="17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086" extrusionOk="0">
                      <a:moveTo>
                        <a:pt x="1" y="0"/>
                      </a:moveTo>
                      <a:lnTo>
                        <a:pt x="1" y="7085"/>
                      </a:lnTo>
                      <a:lnTo>
                        <a:pt x="100364" y="7085"/>
                      </a:lnTo>
                      <a:lnTo>
                        <a:pt x="100364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169;p29"/>
                <p:cNvSpPr/>
                <p:nvPr/>
              </p:nvSpPr>
              <p:spPr>
                <a:xfrm>
                  <a:off x="-5574350" y="3162350"/>
                  <a:ext cx="2522125" cy="19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85" h="7606" extrusionOk="0">
                      <a:moveTo>
                        <a:pt x="100364" y="521"/>
                      </a:moveTo>
                      <a:lnTo>
                        <a:pt x="100364" y="7085"/>
                      </a:lnTo>
                      <a:lnTo>
                        <a:pt x="521" y="7085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0"/>
                      </a:cubicBezTo>
                      <a:lnTo>
                        <a:pt x="1" y="7345"/>
                      </a:lnTo>
                      <a:cubicBezTo>
                        <a:pt x="1" y="7488"/>
                        <a:pt x="117" y="7606"/>
                        <a:pt x="261" y="7606"/>
                      </a:cubicBezTo>
                      <a:lnTo>
                        <a:pt x="100624" y="7606"/>
                      </a:lnTo>
                      <a:cubicBezTo>
                        <a:pt x="100768" y="7606"/>
                        <a:pt x="100884" y="7488"/>
                        <a:pt x="100884" y="7345"/>
                      </a:cubicBezTo>
                      <a:lnTo>
                        <a:pt x="100884" y="260"/>
                      </a:lnTo>
                      <a:cubicBezTo>
                        <a:pt x="100884" y="116"/>
                        <a:pt x="100768" y="0"/>
                        <a:pt x="1006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" name="Google Shape;170;p29"/>
                <p:cNvSpPr/>
                <p:nvPr/>
              </p:nvSpPr>
              <p:spPr>
                <a:xfrm>
                  <a:off x="-5745350" y="3345975"/>
                  <a:ext cx="2864125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65" h="7644" extrusionOk="0">
                      <a:moveTo>
                        <a:pt x="7101" y="0"/>
                      </a:moveTo>
                      <a:lnTo>
                        <a:pt x="0" y="7644"/>
                      </a:lnTo>
                      <a:lnTo>
                        <a:pt x="114565" y="7644"/>
                      </a:lnTo>
                      <a:lnTo>
                        <a:pt x="107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29"/>
                <p:cNvSpPr/>
                <p:nvPr/>
              </p:nvSpPr>
              <p:spPr>
                <a:xfrm>
                  <a:off x="-5753975" y="3339475"/>
                  <a:ext cx="2881375" cy="2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55" h="8164" extrusionOk="0">
                      <a:moveTo>
                        <a:pt x="107696" y="521"/>
                      </a:moveTo>
                      <a:lnTo>
                        <a:pt x="114313" y="7643"/>
                      </a:lnTo>
                      <a:lnTo>
                        <a:pt x="943" y="7643"/>
                      </a:lnTo>
                      <a:lnTo>
                        <a:pt x="7559" y="521"/>
                      </a:lnTo>
                      <a:close/>
                      <a:moveTo>
                        <a:pt x="7446" y="0"/>
                      </a:moveTo>
                      <a:cubicBezTo>
                        <a:pt x="7373" y="0"/>
                        <a:pt x="7304" y="30"/>
                        <a:pt x="7255" y="84"/>
                      </a:cubicBezTo>
                      <a:lnTo>
                        <a:pt x="155" y="7727"/>
                      </a:lnTo>
                      <a:cubicBezTo>
                        <a:pt x="0" y="7893"/>
                        <a:pt x="119" y="8164"/>
                        <a:pt x="345" y="8164"/>
                      </a:cubicBezTo>
                      <a:lnTo>
                        <a:pt x="114910" y="8164"/>
                      </a:lnTo>
                      <a:cubicBezTo>
                        <a:pt x="115136" y="8164"/>
                        <a:pt x="115255" y="7894"/>
                        <a:pt x="115100" y="7727"/>
                      </a:cubicBezTo>
                      <a:lnTo>
                        <a:pt x="108000" y="84"/>
                      </a:lnTo>
                      <a:cubicBezTo>
                        <a:pt x="107951" y="30"/>
                        <a:pt x="107882" y="0"/>
                        <a:pt x="10780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172;p29"/>
                <p:cNvSpPr/>
                <p:nvPr/>
              </p:nvSpPr>
              <p:spPr>
                <a:xfrm>
                  <a:off x="-5744850" y="3537050"/>
                  <a:ext cx="2863125" cy="1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25" h="7459" extrusionOk="0">
                      <a:moveTo>
                        <a:pt x="1" y="1"/>
                      </a:moveTo>
                      <a:lnTo>
                        <a:pt x="1" y="7459"/>
                      </a:lnTo>
                      <a:lnTo>
                        <a:pt x="114524" y="7459"/>
                      </a:lnTo>
                      <a:lnTo>
                        <a:pt x="1145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173;p29"/>
                <p:cNvSpPr/>
                <p:nvPr/>
              </p:nvSpPr>
              <p:spPr>
                <a:xfrm>
                  <a:off x="-5751350" y="3530550"/>
                  <a:ext cx="2876125" cy="19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45" h="7979" extrusionOk="0">
                      <a:moveTo>
                        <a:pt x="114524" y="521"/>
                      </a:moveTo>
                      <a:lnTo>
                        <a:pt x="114524" y="7458"/>
                      </a:lnTo>
                      <a:lnTo>
                        <a:pt x="521" y="7458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1"/>
                      </a:cubicBezTo>
                      <a:lnTo>
                        <a:pt x="1" y="7719"/>
                      </a:lnTo>
                      <a:cubicBezTo>
                        <a:pt x="1" y="7861"/>
                        <a:pt x="117" y="7979"/>
                        <a:pt x="261" y="7979"/>
                      </a:cubicBezTo>
                      <a:lnTo>
                        <a:pt x="114784" y="7979"/>
                      </a:lnTo>
                      <a:cubicBezTo>
                        <a:pt x="114928" y="7979"/>
                        <a:pt x="115044" y="7861"/>
                        <a:pt x="115044" y="7719"/>
                      </a:cubicBezTo>
                      <a:lnTo>
                        <a:pt x="115044" y="261"/>
                      </a:lnTo>
                      <a:cubicBezTo>
                        <a:pt x="115044" y="116"/>
                        <a:pt x="114928" y="0"/>
                        <a:pt x="11478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174;p29"/>
                <p:cNvSpPr/>
                <p:nvPr/>
              </p:nvSpPr>
              <p:spPr>
                <a:xfrm>
                  <a:off x="-4347575" y="-413325"/>
                  <a:ext cx="466400" cy="169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56" h="67703" extrusionOk="0">
                      <a:moveTo>
                        <a:pt x="18135" y="0"/>
                      </a:moveTo>
                      <a:lnTo>
                        <a:pt x="18135" y="19792"/>
                      </a:lnTo>
                      <a:lnTo>
                        <a:pt x="0" y="19792"/>
                      </a:lnTo>
                      <a:lnTo>
                        <a:pt x="0" y="67703"/>
                      </a:lnTo>
                      <a:lnTo>
                        <a:pt x="521" y="67703"/>
                      </a:lnTo>
                      <a:lnTo>
                        <a:pt x="521" y="20313"/>
                      </a:lnTo>
                      <a:lnTo>
                        <a:pt x="18655" y="20313"/>
                      </a:lnTo>
                      <a:lnTo>
                        <a:pt x="18655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" name="Google Shape;175;p29"/>
                <p:cNvSpPr/>
                <p:nvPr/>
              </p:nvSpPr>
              <p:spPr>
                <a:xfrm>
                  <a:off x="-4170425" y="-413325"/>
                  <a:ext cx="13050" cy="49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" h="19828" extrusionOk="0">
                      <a:moveTo>
                        <a:pt x="0" y="0"/>
                      </a:moveTo>
                      <a:lnTo>
                        <a:pt x="0" y="19828"/>
                      </a:lnTo>
                      <a:lnTo>
                        <a:pt x="521" y="19828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176;p29"/>
                <p:cNvSpPr/>
                <p:nvPr/>
              </p:nvSpPr>
              <p:spPr>
                <a:xfrm>
                  <a:off x="-6823850" y="1135200"/>
                  <a:ext cx="2414425" cy="33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77" h="13207" extrusionOk="0">
                      <a:moveTo>
                        <a:pt x="1" y="1"/>
                      </a:moveTo>
                      <a:lnTo>
                        <a:pt x="1" y="521"/>
                      </a:lnTo>
                      <a:lnTo>
                        <a:pt x="16928" y="521"/>
                      </a:lnTo>
                      <a:lnTo>
                        <a:pt x="16928" y="13207"/>
                      </a:lnTo>
                      <a:lnTo>
                        <a:pt x="96576" y="13207"/>
                      </a:lnTo>
                      <a:lnTo>
                        <a:pt x="96576" y="12686"/>
                      </a:lnTo>
                      <a:lnTo>
                        <a:pt x="17449" y="12686"/>
                      </a:lnTo>
                      <a:lnTo>
                        <a:pt x="1744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177;p29"/>
                <p:cNvSpPr/>
                <p:nvPr/>
              </p:nvSpPr>
              <p:spPr>
                <a:xfrm>
                  <a:off x="-5009350" y="-730475"/>
                  <a:ext cx="330175" cy="169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7" h="67932" extrusionOk="0">
                      <a:moveTo>
                        <a:pt x="10232" y="1"/>
                      </a:moveTo>
                      <a:lnTo>
                        <a:pt x="10232" y="17747"/>
                      </a:lnTo>
                      <a:lnTo>
                        <a:pt x="1" y="17747"/>
                      </a:lnTo>
                      <a:lnTo>
                        <a:pt x="1" y="29725"/>
                      </a:lnTo>
                      <a:lnTo>
                        <a:pt x="12686" y="29725"/>
                      </a:lnTo>
                      <a:lnTo>
                        <a:pt x="12686" y="67931"/>
                      </a:lnTo>
                      <a:lnTo>
                        <a:pt x="13207" y="67931"/>
                      </a:lnTo>
                      <a:lnTo>
                        <a:pt x="13207" y="29204"/>
                      </a:lnTo>
                      <a:lnTo>
                        <a:pt x="522" y="29204"/>
                      </a:lnTo>
                      <a:lnTo>
                        <a:pt x="522" y="18267"/>
                      </a:lnTo>
                      <a:lnTo>
                        <a:pt x="10752" y="18267"/>
                      </a:lnTo>
                      <a:lnTo>
                        <a:pt x="10752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178;p29"/>
                <p:cNvSpPr/>
                <p:nvPr/>
              </p:nvSpPr>
              <p:spPr>
                <a:xfrm>
                  <a:off x="-3352000" y="-327750"/>
                  <a:ext cx="323675" cy="92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7" h="37091" extrusionOk="0">
                      <a:moveTo>
                        <a:pt x="6957" y="1"/>
                      </a:moveTo>
                      <a:lnTo>
                        <a:pt x="6957" y="11049"/>
                      </a:lnTo>
                      <a:lnTo>
                        <a:pt x="0" y="11049"/>
                      </a:lnTo>
                      <a:lnTo>
                        <a:pt x="0" y="37090"/>
                      </a:lnTo>
                      <a:lnTo>
                        <a:pt x="521" y="37090"/>
                      </a:lnTo>
                      <a:lnTo>
                        <a:pt x="521" y="11569"/>
                      </a:lnTo>
                      <a:lnTo>
                        <a:pt x="7477" y="11569"/>
                      </a:lnTo>
                      <a:lnTo>
                        <a:pt x="7477" y="521"/>
                      </a:lnTo>
                      <a:lnTo>
                        <a:pt x="12947" y="521"/>
                      </a:lnTo>
                      <a:lnTo>
                        <a:pt x="12947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179;p29"/>
                <p:cNvSpPr/>
                <p:nvPr/>
              </p:nvSpPr>
              <p:spPr>
                <a:xfrm>
                  <a:off x="-5602700" y="-454250"/>
                  <a:ext cx="156250" cy="99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0" h="39695" extrusionOk="0">
                      <a:moveTo>
                        <a:pt x="0" y="0"/>
                      </a:moveTo>
                      <a:lnTo>
                        <a:pt x="0" y="14432"/>
                      </a:lnTo>
                      <a:lnTo>
                        <a:pt x="5730" y="20160"/>
                      </a:lnTo>
                      <a:lnTo>
                        <a:pt x="5730" y="39695"/>
                      </a:lnTo>
                      <a:lnTo>
                        <a:pt x="6249" y="39695"/>
                      </a:lnTo>
                      <a:lnTo>
                        <a:pt x="6249" y="19945"/>
                      </a:lnTo>
                      <a:lnTo>
                        <a:pt x="521" y="14216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180;p29"/>
                <p:cNvSpPr/>
                <p:nvPr/>
              </p:nvSpPr>
              <p:spPr>
                <a:xfrm>
                  <a:off x="-6721550" y="603225"/>
                  <a:ext cx="910525" cy="30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21" h="12388" extrusionOk="0">
                      <a:moveTo>
                        <a:pt x="0" y="0"/>
                      </a:moveTo>
                      <a:lnTo>
                        <a:pt x="0" y="521"/>
                      </a:lnTo>
                      <a:lnTo>
                        <a:pt x="21020" y="521"/>
                      </a:lnTo>
                      <a:lnTo>
                        <a:pt x="21020" y="12388"/>
                      </a:lnTo>
                      <a:lnTo>
                        <a:pt x="36421" y="12388"/>
                      </a:lnTo>
                      <a:lnTo>
                        <a:pt x="36421" y="11867"/>
                      </a:lnTo>
                      <a:lnTo>
                        <a:pt x="21540" y="11867"/>
                      </a:lnTo>
                      <a:lnTo>
                        <a:pt x="21540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181;p29"/>
                <p:cNvSpPr/>
                <p:nvPr/>
              </p:nvSpPr>
              <p:spPr>
                <a:xfrm>
                  <a:off x="-6138425" y="2512600"/>
                  <a:ext cx="681750" cy="56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70" h="22768" extrusionOk="0">
                      <a:moveTo>
                        <a:pt x="26750" y="1"/>
                      </a:moveTo>
                      <a:lnTo>
                        <a:pt x="26750" y="10379"/>
                      </a:lnTo>
                      <a:lnTo>
                        <a:pt x="19792" y="10379"/>
                      </a:lnTo>
                      <a:lnTo>
                        <a:pt x="19792" y="22247"/>
                      </a:lnTo>
                      <a:lnTo>
                        <a:pt x="1" y="22247"/>
                      </a:lnTo>
                      <a:lnTo>
                        <a:pt x="1" y="22768"/>
                      </a:lnTo>
                      <a:lnTo>
                        <a:pt x="20313" y="22768"/>
                      </a:lnTo>
                      <a:lnTo>
                        <a:pt x="20313" y="10900"/>
                      </a:lnTo>
                      <a:lnTo>
                        <a:pt x="27269" y="10900"/>
                      </a:lnTo>
                      <a:lnTo>
                        <a:pt x="2726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182;p29"/>
                <p:cNvSpPr/>
                <p:nvPr/>
              </p:nvSpPr>
              <p:spPr>
                <a:xfrm>
                  <a:off x="-3556625" y="2553500"/>
                  <a:ext cx="865900" cy="40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36" h="16221" extrusionOk="0">
                      <a:moveTo>
                        <a:pt x="1" y="0"/>
                      </a:moveTo>
                      <a:lnTo>
                        <a:pt x="1" y="11310"/>
                      </a:lnTo>
                      <a:lnTo>
                        <a:pt x="16481" y="11310"/>
                      </a:lnTo>
                      <a:lnTo>
                        <a:pt x="16481" y="6809"/>
                      </a:lnTo>
                      <a:lnTo>
                        <a:pt x="20462" y="6809"/>
                      </a:lnTo>
                      <a:lnTo>
                        <a:pt x="20462" y="16220"/>
                      </a:lnTo>
                      <a:lnTo>
                        <a:pt x="34636" y="16220"/>
                      </a:lnTo>
                      <a:lnTo>
                        <a:pt x="34636" y="15700"/>
                      </a:lnTo>
                      <a:lnTo>
                        <a:pt x="20983" y="15700"/>
                      </a:lnTo>
                      <a:lnTo>
                        <a:pt x="20983" y="6289"/>
                      </a:lnTo>
                      <a:lnTo>
                        <a:pt x="15960" y="6289"/>
                      </a:lnTo>
                      <a:lnTo>
                        <a:pt x="15960" y="10790"/>
                      </a:lnTo>
                      <a:lnTo>
                        <a:pt x="521" y="10790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183;p29"/>
                <p:cNvSpPr/>
                <p:nvPr/>
              </p:nvSpPr>
              <p:spPr>
                <a:xfrm>
                  <a:off x="-3919200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1" y="2335"/>
                        <a:pt x="1562" y="2306"/>
                        <a:pt x="1707" y="2246"/>
                      </a:cubicBezTo>
                      <a:cubicBezTo>
                        <a:pt x="2143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184;p29"/>
                <p:cNvSpPr/>
                <p:nvPr/>
              </p:nvSpPr>
              <p:spPr>
                <a:xfrm>
                  <a:off x="-3926225" y="-449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1" y="521"/>
                      </a:moveTo>
                      <a:lnTo>
                        <a:pt x="1541" y="523"/>
                      </a:lnTo>
                      <a:cubicBezTo>
                        <a:pt x="2042" y="523"/>
                        <a:pt x="2448" y="928"/>
                        <a:pt x="2448" y="1428"/>
                      </a:cubicBezTo>
                      <a:cubicBezTo>
                        <a:pt x="2448" y="1795"/>
                        <a:pt x="2228" y="2126"/>
                        <a:pt x="1888" y="2266"/>
                      </a:cubicBezTo>
                      <a:cubicBezTo>
                        <a:pt x="1776" y="2313"/>
                        <a:pt x="1658" y="2335"/>
                        <a:pt x="1541" y="2335"/>
                      </a:cubicBezTo>
                      <a:cubicBezTo>
                        <a:pt x="1305" y="2335"/>
                        <a:pt x="1072" y="2243"/>
                        <a:pt x="899" y="2070"/>
                      </a:cubicBezTo>
                      <a:cubicBezTo>
                        <a:pt x="640" y="1811"/>
                        <a:pt x="563" y="1420"/>
                        <a:pt x="703" y="1081"/>
                      </a:cubicBezTo>
                      <a:cubicBezTo>
                        <a:pt x="843" y="743"/>
                        <a:pt x="1174" y="521"/>
                        <a:pt x="1541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1" y="418"/>
                      </a:cubicBezTo>
                      <a:cubicBezTo>
                        <a:pt x="123" y="828"/>
                        <a:pt x="1" y="1442"/>
                        <a:pt x="222" y="1974"/>
                      </a:cubicBezTo>
                      <a:cubicBezTo>
                        <a:pt x="443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9" y="1428"/>
                      </a:cubicBezTo>
                      <a:cubicBezTo>
                        <a:pt x="2969" y="851"/>
                        <a:pt x="2621" y="330"/>
                        <a:pt x="2087" y="110"/>
                      </a:cubicBezTo>
                      <a:cubicBezTo>
                        <a:pt x="1910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185;p29"/>
                <p:cNvSpPr/>
                <p:nvPr/>
              </p:nvSpPr>
              <p:spPr>
                <a:xfrm>
                  <a:off x="-4194325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7" y="2335"/>
                        <a:pt x="1260" y="2335"/>
                      </a:cubicBezTo>
                      <a:cubicBezTo>
                        <a:pt x="1411" y="2335"/>
                        <a:pt x="1563" y="2306"/>
                        <a:pt x="1707" y="2246"/>
                      </a:cubicBezTo>
                      <a:cubicBezTo>
                        <a:pt x="2143" y="2066"/>
                        <a:pt x="2428" y="1640"/>
                        <a:pt x="2428" y="1167"/>
                      </a:cubicBezTo>
                      <a:cubicBezTo>
                        <a:pt x="2428" y="523"/>
                        <a:pt x="1906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186;p29"/>
                <p:cNvSpPr/>
                <p:nvPr/>
              </p:nvSpPr>
              <p:spPr>
                <a:xfrm>
                  <a:off x="-4201325" y="-449025"/>
                  <a:ext cx="74200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8" h="2856" extrusionOk="0">
                      <a:moveTo>
                        <a:pt x="1540" y="521"/>
                      </a:moveTo>
                      <a:lnTo>
                        <a:pt x="1540" y="523"/>
                      </a:lnTo>
                      <a:cubicBezTo>
                        <a:pt x="2042" y="523"/>
                        <a:pt x="2447" y="928"/>
                        <a:pt x="2447" y="1428"/>
                      </a:cubicBezTo>
                      <a:cubicBezTo>
                        <a:pt x="2447" y="1795"/>
                        <a:pt x="2227" y="2126"/>
                        <a:pt x="1888" y="2266"/>
                      </a:cubicBezTo>
                      <a:cubicBezTo>
                        <a:pt x="1775" y="2313"/>
                        <a:pt x="1658" y="2335"/>
                        <a:pt x="1541" y="2335"/>
                      </a:cubicBezTo>
                      <a:cubicBezTo>
                        <a:pt x="1305" y="2335"/>
                        <a:pt x="1073" y="2243"/>
                        <a:pt x="898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3"/>
                        <a:pt x="1173" y="521"/>
                        <a:pt x="1540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0" y="418"/>
                      </a:cubicBezTo>
                      <a:cubicBezTo>
                        <a:pt x="122" y="828"/>
                        <a:pt x="0" y="1442"/>
                        <a:pt x="222" y="1974"/>
                      </a:cubicBezTo>
                      <a:cubicBezTo>
                        <a:pt x="442" y="2508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8"/>
                      </a:cubicBezTo>
                      <a:cubicBezTo>
                        <a:pt x="2968" y="851"/>
                        <a:pt x="2620" y="330"/>
                        <a:pt x="2088" y="110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187;p29"/>
                <p:cNvSpPr/>
                <p:nvPr/>
              </p:nvSpPr>
              <p:spPr>
                <a:xfrm>
                  <a:off x="-4778350" y="-7681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59" y="0"/>
                      </a:moveTo>
                      <a:cubicBezTo>
                        <a:pt x="787" y="0"/>
                        <a:pt x="361" y="285"/>
                        <a:pt x="180" y="721"/>
                      </a:cubicBezTo>
                      <a:cubicBezTo>
                        <a:pt x="0" y="1157"/>
                        <a:pt x="99" y="1659"/>
                        <a:pt x="434" y="1993"/>
                      </a:cubicBezTo>
                      <a:cubicBezTo>
                        <a:pt x="657" y="2217"/>
                        <a:pt x="955" y="2335"/>
                        <a:pt x="1259" y="2335"/>
                      </a:cubicBezTo>
                      <a:cubicBezTo>
                        <a:pt x="1410" y="2335"/>
                        <a:pt x="1561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3"/>
                        <a:pt x="1904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188;p29"/>
                <p:cNvSpPr/>
                <p:nvPr/>
              </p:nvSpPr>
              <p:spPr>
                <a:xfrm>
                  <a:off x="-4785375" y="-77467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0" y="522"/>
                        <a:pt x="2447" y="927"/>
                        <a:pt x="2447" y="1429"/>
                      </a:cubicBezTo>
                      <a:cubicBezTo>
                        <a:pt x="2447" y="1796"/>
                        <a:pt x="2226" y="2126"/>
                        <a:pt x="1887" y="2267"/>
                      </a:cubicBezTo>
                      <a:cubicBezTo>
                        <a:pt x="1775" y="2313"/>
                        <a:pt x="1657" y="2336"/>
                        <a:pt x="1540" y="2336"/>
                      </a:cubicBezTo>
                      <a:cubicBezTo>
                        <a:pt x="1304" y="2336"/>
                        <a:pt x="1072" y="2244"/>
                        <a:pt x="899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0" y="1"/>
                      </a:moveTo>
                      <a:cubicBezTo>
                        <a:pt x="1168" y="1"/>
                        <a:pt x="803" y="146"/>
                        <a:pt x="530" y="419"/>
                      </a:cubicBezTo>
                      <a:cubicBezTo>
                        <a:pt x="122" y="827"/>
                        <a:pt x="0" y="1442"/>
                        <a:pt x="220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6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10"/>
                      </a:cubicBezTo>
                      <a:cubicBezTo>
                        <a:pt x="1909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189;p29"/>
                <p:cNvSpPr/>
                <p:nvPr/>
              </p:nvSpPr>
              <p:spPr>
                <a:xfrm>
                  <a:off x="-5627475" y="-498225"/>
                  <a:ext cx="60700" cy="5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7" extrusionOk="0">
                      <a:moveTo>
                        <a:pt x="1260" y="1"/>
                      </a:moveTo>
                      <a:cubicBezTo>
                        <a:pt x="788" y="1"/>
                        <a:pt x="361" y="286"/>
                        <a:pt x="181" y="721"/>
                      </a:cubicBezTo>
                      <a:cubicBezTo>
                        <a:pt x="1" y="1157"/>
                        <a:pt x="100" y="1660"/>
                        <a:pt x="434" y="1994"/>
                      </a:cubicBezTo>
                      <a:cubicBezTo>
                        <a:pt x="657" y="2218"/>
                        <a:pt x="956" y="2336"/>
                        <a:pt x="1260" y="2336"/>
                      </a:cubicBezTo>
                      <a:cubicBezTo>
                        <a:pt x="1411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1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29"/>
                <p:cNvSpPr/>
                <p:nvPr/>
              </p:nvSpPr>
              <p:spPr>
                <a:xfrm>
                  <a:off x="-5634475" y="-5047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0" y="521"/>
                      </a:moveTo>
                      <a:cubicBezTo>
                        <a:pt x="2041" y="523"/>
                        <a:pt x="2447" y="928"/>
                        <a:pt x="2448" y="1428"/>
                      </a:cubicBezTo>
                      <a:cubicBezTo>
                        <a:pt x="2448" y="1795"/>
                        <a:pt x="2226" y="2126"/>
                        <a:pt x="1887" y="2266"/>
                      </a:cubicBezTo>
                      <a:cubicBezTo>
                        <a:pt x="1775" y="2313"/>
                        <a:pt x="1657" y="2335"/>
                        <a:pt x="1540" y="2335"/>
                      </a:cubicBezTo>
                      <a:cubicBezTo>
                        <a:pt x="1304" y="2335"/>
                        <a:pt x="1073" y="2243"/>
                        <a:pt x="899" y="2070"/>
                      </a:cubicBezTo>
                      <a:cubicBezTo>
                        <a:pt x="640" y="1810"/>
                        <a:pt x="561" y="1420"/>
                        <a:pt x="702" y="1081"/>
                      </a:cubicBezTo>
                      <a:cubicBezTo>
                        <a:pt x="842" y="742"/>
                        <a:pt x="1173" y="521"/>
                        <a:pt x="1540" y="521"/>
                      </a:cubicBezTo>
                      <a:close/>
                      <a:moveTo>
                        <a:pt x="1540" y="0"/>
                      </a:moveTo>
                      <a:cubicBezTo>
                        <a:pt x="1169" y="0"/>
                        <a:pt x="804" y="146"/>
                        <a:pt x="531" y="418"/>
                      </a:cubicBezTo>
                      <a:cubicBezTo>
                        <a:pt x="122" y="826"/>
                        <a:pt x="1" y="1440"/>
                        <a:pt x="221" y="1974"/>
                      </a:cubicBezTo>
                      <a:cubicBezTo>
                        <a:pt x="442" y="2508"/>
                        <a:pt x="962" y="2856"/>
                        <a:pt x="1540" y="2856"/>
                      </a:cubicBezTo>
                      <a:cubicBezTo>
                        <a:pt x="2328" y="2855"/>
                        <a:pt x="2967" y="2217"/>
                        <a:pt x="2969" y="1428"/>
                      </a:cubicBezTo>
                      <a:cubicBezTo>
                        <a:pt x="2969" y="851"/>
                        <a:pt x="2620" y="330"/>
                        <a:pt x="2087" y="110"/>
                      </a:cubicBezTo>
                      <a:cubicBezTo>
                        <a:pt x="1910" y="36"/>
                        <a:pt x="1724" y="0"/>
                        <a:pt x="154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29"/>
                <p:cNvSpPr/>
                <p:nvPr/>
              </p:nvSpPr>
              <p:spPr>
                <a:xfrm>
                  <a:off x="-6753025" y="580550"/>
                  <a:ext cx="60675" cy="5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5" extrusionOk="0">
                      <a:moveTo>
                        <a:pt x="1259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7"/>
                        <a:pt x="101" y="1659"/>
                        <a:pt x="435" y="1992"/>
                      </a:cubicBezTo>
                      <a:cubicBezTo>
                        <a:pt x="657" y="2216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5"/>
                      </a:cubicBezTo>
                      <a:cubicBezTo>
                        <a:pt x="2142" y="2065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" name="Google Shape;192;p29"/>
                <p:cNvSpPr/>
                <p:nvPr/>
              </p:nvSpPr>
              <p:spPr>
                <a:xfrm>
                  <a:off x="-6760050" y="57402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2" y="522"/>
                        <a:pt x="2447" y="927"/>
                        <a:pt x="2447" y="1429"/>
                      </a:cubicBezTo>
                      <a:cubicBezTo>
                        <a:pt x="2447" y="1796"/>
                        <a:pt x="2227" y="2126"/>
                        <a:pt x="1888" y="2267"/>
                      </a:cubicBezTo>
                      <a:cubicBezTo>
                        <a:pt x="1776" y="2313"/>
                        <a:pt x="1658" y="2336"/>
                        <a:pt x="1541" y="2336"/>
                      </a:cubicBezTo>
                      <a:cubicBezTo>
                        <a:pt x="1305" y="2336"/>
                        <a:pt x="1073" y="2243"/>
                        <a:pt x="899" y="2069"/>
                      </a:cubicBezTo>
                      <a:cubicBezTo>
                        <a:pt x="639" y="1810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0" y="419"/>
                      </a:cubicBezTo>
                      <a:cubicBezTo>
                        <a:pt x="122" y="827"/>
                        <a:pt x="0" y="1441"/>
                        <a:pt x="222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09"/>
                      </a:cubicBezTo>
                      <a:cubicBezTo>
                        <a:pt x="1910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" name="Google Shape;193;p29"/>
                <p:cNvSpPr/>
                <p:nvPr/>
              </p:nvSpPr>
              <p:spPr>
                <a:xfrm>
                  <a:off x="-6854475" y="11116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1" y="721"/>
                      </a:cubicBezTo>
                      <a:cubicBezTo>
                        <a:pt x="0" y="1157"/>
                        <a:pt x="101" y="1659"/>
                        <a:pt x="434" y="1994"/>
                      </a:cubicBezTo>
                      <a:cubicBezTo>
                        <a:pt x="658" y="2217"/>
                        <a:pt x="957" y="2335"/>
                        <a:pt x="1261" y="2335"/>
                      </a:cubicBezTo>
                      <a:cubicBezTo>
                        <a:pt x="1411" y="2335"/>
                        <a:pt x="1562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194;p29"/>
                <p:cNvSpPr/>
                <p:nvPr/>
              </p:nvSpPr>
              <p:spPr>
                <a:xfrm>
                  <a:off x="-6861500" y="1105125"/>
                  <a:ext cx="74250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0" h="2857" extrusionOk="0">
                      <a:moveTo>
                        <a:pt x="1541" y="521"/>
                      </a:moveTo>
                      <a:cubicBezTo>
                        <a:pt x="2042" y="521"/>
                        <a:pt x="2448" y="927"/>
                        <a:pt x="2448" y="1429"/>
                      </a:cubicBezTo>
                      <a:cubicBezTo>
                        <a:pt x="2448" y="1796"/>
                        <a:pt x="2227" y="2126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1" y="0"/>
                      </a:moveTo>
                      <a:cubicBezTo>
                        <a:pt x="1170" y="0"/>
                        <a:pt x="805" y="145"/>
                        <a:pt x="532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70" y="851"/>
                        <a:pt x="2621" y="330"/>
                        <a:pt x="2088" y="109"/>
                      </a:cubicBezTo>
                      <a:cubicBezTo>
                        <a:pt x="1911" y="36"/>
                        <a:pt x="1725" y="0"/>
                        <a:pt x="154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195;p29"/>
                <p:cNvSpPr/>
                <p:nvPr/>
              </p:nvSpPr>
              <p:spPr>
                <a:xfrm>
                  <a:off x="-6167350" y="304050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8"/>
                        <a:pt x="101" y="1659"/>
                        <a:pt x="435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6"/>
                      </a:cubicBezTo>
                      <a:cubicBezTo>
                        <a:pt x="2142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196;p29"/>
                <p:cNvSpPr/>
                <p:nvPr/>
              </p:nvSpPr>
              <p:spPr>
                <a:xfrm>
                  <a:off x="-6174375" y="3034000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1" y="521"/>
                      </a:moveTo>
                      <a:cubicBezTo>
                        <a:pt x="2042" y="522"/>
                        <a:pt x="2448" y="927"/>
                        <a:pt x="2448" y="1427"/>
                      </a:cubicBezTo>
                      <a:cubicBezTo>
                        <a:pt x="2448" y="1794"/>
                        <a:pt x="2227" y="2125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1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8" y="2216"/>
                        <a:pt x="2968" y="1427"/>
                      </a:cubicBezTo>
                      <a:cubicBezTo>
                        <a:pt x="2968" y="850"/>
                        <a:pt x="2621" y="329"/>
                        <a:pt x="2087" y="109"/>
                      </a:cubicBezTo>
                      <a:cubicBezTo>
                        <a:pt x="1911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197;p29"/>
                <p:cNvSpPr/>
                <p:nvPr/>
              </p:nvSpPr>
              <p:spPr>
                <a:xfrm>
                  <a:off x="-2707425" y="2917525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2" y="285"/>
                        <a:pt x="181" y="722"/>
                      </a:cubicBezTo>
                      <a:cubicBezTo>
                        <a:pt x="1" y="1158"/>
                        <a:pt x="100" y="1659"/>
                        <a:pt x="434" y="1994"/>
                      </a:cubicBezTo>
                      <a:cubicBezTo>
                        <a:pt x="658" y="2217"/>
                        <a:pt x="956" y="2336"/>
                        <a:pt x="1260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6"/>
                        <a:pt x="2427" y="1640"/>
                        <a:pt x="2427" y="1169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198;p29"/>
                <p:cNvSpPr/>
                <p:nvPr/>
              </p:nvSpPr>
              <p:spPr>
                <a:xfrm>
                  <a:off x="-2714450" y="2911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3" y="522"/>
                      </a:moveTo>
                      <a:cubicBezTo>
                        <a:pt x="2042" y="522"/>
                        <a:pt x="2448" y="928"/>
                        <a:pt x="2449" y="1429"/>
                      </a:cubicBezTo>
                      <a:cubicBezTo>
                        <a:pt x="2448" y="1795"/>
                        <a:pt x="2228" y="2125"/>
                        <a:pt x="1889" y="2266"/>
                      </a:cubicBezTo>
                      <a:cubicBezTo>
                        <a:pt x="1777" y="2312"/>
                        <a:pt x="1659" y="2335"/>
                        <a:pt x="1542" y="2335"/>
                      </a:cubicBezTo>
                      <a:cubicBezTo>
                        <a:pt x="1307" y="2335"/>
                        <a:pt x="1075" y="2243"/>
                        <a:pt x="900" y="2070"/>
                      </a:cubicBezTo>
                      <a:cubicBezTo>
                        <a:pt x="641" y="1810"/>
                        <a:pt x="564" y="1421"/>
                        <a:pt x="703" y="1083"/>
                      </a:cubicBezTo>
                      <a:cubicBezTo>
                        <a:pt x="844" y="744"/>
                        <a:pt x="1174" y="522"/>
                        <a:pt x="1541" y="522"/>
                      </a:cubicBezTo>
                      <a:cubicBezTo>
                        <a:pt x="1542" y="522"/>
                        <a:pt x="1543" y="522"/>
                        <a:pt x="1543" y="522"/>
                      </a:cubicBezTo>
                      <a:close/>
                      <a:moveTo>
                        <a:pt x="1541" y="1"/>
                      </a:moveTo>
                      <a:cubicBezTo>
                        <a:pt x="1170" y="1"/>
                        <a:pt x="805" y="145"/>
                        <a:pt x="531" y="419"/>
                      </a:cubicBezTo>
                      <a:cubicBezTo>
                        <a:pt x="123" y="827"/>
                        <a:pt x="1" y="1441"/>
                        <a:pt x="222" y="1974"/>
                      </a:cubicBezTo>
                      <a:cubicBezTo>
                        <a:pt x="443" y="2508"/>
                        <a:pt x="963" y="2855"/>
                        <a:pt x="1541" y="2855"/>
                      </a:cubicBezTo>
                      <a:cubicBezTo>
                        <a:pt x="2328" y="2855"/>
                        <a:pt x="2967" y="2216"/>
                        <a:pt x="2969" y="1429"/>
                      </a:cubicBezTo>
                      <a:cubicBezTo>
                        <a:pt x="2969" y="851"/>
                        <a:pt x="2621" y="331"/>
                        <a:pt x="2087" y="109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199;p29"/>
                <p:cNvSpPr/>
                <p:nvPr/>
              </p:nvSpPr>
              <p:spPr>
                <a:xfrm>
                  <a:off x="-3040900" y="-35125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1" y="285"/>
                        <a:pt x="181" y="723"/>
                      </a:cubicBezTo>
                      <a:cubicBezTo>
                        <a:pt x="0" y="1158"/>
                        <a:pt x="100" y="1661"/>
                        <a:pt x="434" y="1994"/>
                      </a:cubicBezTo>
                      <a:cubicBezTo>
                        <a:pt x="657" y="2217"/>
                        <a:pt x="956" y="2336"/>
                        <a:pt x="1259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0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" name="Google Shape;200;p29"/>
                <p:cNvSpPr/>
                <p:nvPr/>
              </p:nvSpPr>
              <p:spPr>
                <a:xfrm>
                  <a:off x="-3047925" y="-357750"/>
                  <a:ext cx="74225" cy="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8" extrusionOk="0">
                      <a:moveTo>
                        <a:pt x="1541" y="521"/>
                      </a:moveTo>
                      <a:cubicBezTo>
                        <a:pt x="2041" y="522"/>
                        <a:pt x="2447" y="928"/>
                        <a:pt x="2448" y="1428"/>
                      </a:cubicBezTo>
                      <a:cubicBezTo>
                        <a:pt x="2448" y="1795"/>
                        <a:pt x="2226" y="2127"/>
                        <a:pt x="1887" y="2267"/>
                      </a:cubicBezTo>
                      <a:cubicBezTo>
                        <a:pt x="1775" y="2314"/>
                        <a:pt x="1658" y="2336"/>
                        <a:pt x="1541" y="2336"/>
                      </a:cubicBezTo>
                      <a:cubicBezTo>
                        <a:pt x="1305" y="2336"/>
                        <a:pt x="1073" y="2244"/>
                        <a:pt x="899" y="2070"/>
                      </a:cubicBezTo>
                      <a:cubicBezTo>
                        <a:pt x="640" y="1811"/>
                        <a:pt x="562" y="1421"/>
                        <a:pt x="703" y="1082"/>
                      </a:cubicBezTo>
                      <a:cubicBezTo>
                        <a:pt x="842" y="743"/>
                        <a:pt x="1174" y="521"/>
                        <a:pt x="1541" y="521"/>
                      </a:cubicBezTo>
                      <a:close/>
                      <a:moveTo>
                        <a:pt x="1540" y="1"/>
                      </a:moveTo>
                      <a:cubicBezTo>
                        <a:pt x="1169" y="1"/>
                        <a:pt x="804" y="146"/>
                        <a:pt x="531" y="419"/>
                      </a:cubicBezTo>
                      <a:cubicBezTo>
                        <a:pt x="123" y="828"/>
                        <a:pt x="1" y="1441"/>
                        <a:pt x="221" y="1976"/>
                      </a:cubicBezTo>
                      <a:cubicBezTo>
                        <a:pt x="442" y="2508"/>
                        <a:pt x="963" y="2857"/>
                        <a:pt x="1541" y="2857"/>
                      </a:cubicBezTo>
                      <a:cubicBezTo>
                        <a:pt x="2328" y="2856"/>
                        <a:pt x="2967" y="2216"/>
                        <a:pt x="2968" y="1428"/>
                      </a:cubicBezTo>
                      <a:cubicBezTo>
                        <a:pt x="2968" y="851"/>
                        <a:pt x="2620" y="330"/>
                        <a:pt x="2087" y="110"/>
                      </a:cubicBezTo>
                      <a:cubicBezTo>
                        <a:pt x="1910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201;p29"/>
                <p:cNvSpPr/>
                <p:nvPr/>
              </p:nvSpPr>
              <p:spPr>
                <a:xfrm>
                  <a:off x="-4837450" y="2516525"/>
                  <a:ext cx="992800" cy="5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2" h="20937" extrusionOk="0">
                      <a:moveTo>
                        <a:pt x="4582" y="1"/>
                      </a:moveTo>
                      <a:lnTo>
                        <a:pt x="4582" y="10156"/>
                      </a:lnTo>
                      <a:cubicBezTo>
                        <a:pt x="4582" y="13469"/>
                        <a:pt x="3439" y="16685"/>
                        <a:pt x="1338" y="19282"/>
                      </a:cubicBezTo>
                      <a:lnTo>
                        <a:pt x="0" y="20936"/>
                      </a:lnTo>
                      <a:lnTo>
                        <a:pt x="39712" y="20936"/>
                      </a:lnTo>
                      <a:lnTo>
                        <a:pt x="38374" y="19282"/>
                      </a:lnTo>
                      <a:cubicBezTo>
                        <a:pt x="36273" y="16685"/>
                        <a:pt x="35130" y="13469"/>
                        <a:pt x="35130" y="10156"/>
                      </a:cubicBezTo>
                      <a:lnTo>
                        <a:pt x="3513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2;p29"/>
                <p:cNvSpPr/>
                <p:nvPr/>
              </p:nvSpPr>
              <p:spPr>
                <a:xfrm>
                  <a:off x="-4845950" y="2510025"/>
                  <a:ext cx="1009825" cy="53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93" h="21457" extrusionOk="0">
                      <a:moveTo>
                        <a:pt x="35209" y="521"/>
                      </a:moveTo>
                      <a:lnTo>
                        <a:pt x="35209" y="10414"/>
                      </a:lnTo>
                      <a:cubicBezTo>
                        <a:pt x="35209" y="13773"/>
                        <a:pt x="36383" y="17073"/>
                        <a:pt x="38512" y="19707"/>
                      </a:cubicBezTo>
                      <a:lnTo>
                        <a:pt x="39507" y="20936"/>
                      </a:lnTo>
                      <a:lnTo>
                        <a:pt x="885" y="20936"/>
                      </a:lnTo>
                      <a:lnTo>
                        <a:pt x="1881" y="19707"/>
                      </a:lnTo>
                      <a:cubicBezTo>
                        <a:pt x="4009" y="17073"/>
                        <a:pt x="5183" y="13773"/>
                        <a:pt x="5183" y="10414"/>
                      </a:cubicBezTo>
                      <a:lnTo>
                        <a:pt x="5183" y="521"/>
                      </a:lnTo>
                      <a:close/>
                      <a:moveTo>
                        <a:pt x="4922" y="1"/>
                      </a:moveTo>
                      <a:cubicBezTo>
                        <a:pt x="4780" y="1"/>
                        <a:pt x="4662" y="117"/>
                        <a:pt x="4663" y="261"/>
                      </a:cubicBezTo>
                      <a:lnTo>
                        <a:pt x="4663" y="10414"/>
                      </a:lnTo>
                      <a:cubicBezTo>
                        <a:pt x="4663" y="13655"/>
                        <a:pt x="3531" y="16838"/>
                        <a:pt x="1476" y="19379"/>
                      </a:cubicBezTo>
                      <a:lnTo>
                        <a:pt x="138" y="21033"/>
                      </a:lnTo>
                      <a:cubicBezTo>
                        <a:pt x="0" y="21203"/>
                        <a:pt x="121" y="21457"/>
                        <a:pt x="340" y="21457"/>
                      </a:cubicBezTo>
                      <a:lnTo>
                        <a:pt x="40052" y="21457"/>
                      </a:lnTo>
                      <a:cubicBezTo>
                        <a:pt x="40270" y="21457"/>
                        <a:pt x="40392" y="21203"/>
                        <a:pt x="40254" y="21033"/>
                      </a:cubicBezTo>
                      <a:lnTo>
                        <a:pt x="38916" y="19379"/>
                      </a:lnTo>
                      <a:cubicBezTo>
                        <a:pt x="36861" y="16838"/>
                        <a:pt x="35730" y="13655"/>
                        <a:pt x="35730" y="10414"/>
                      </a:cubicBezTo>
                      <a:lnTo>
                        <a:pt x="35730" y="261"/>
                      </a:lnTo>
                      <a:cubicBezTo>
                        <a:pt x="35730" y="117"/>
                        <a:pt x="35613" y="1"/>
                        <a:pt x="3547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203;p29"/>
                <p:cNvSpPr/>
                <p:nvPr/>
              </p:nvSpPr>
              <p:spPr>
                <a:xfrm>
                  <a:off x="-4769800" y="2248925"/>
                  <a:ext cx="857475" cy="43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99" h="17267" extrusionOk="0">
                      <a:moveTo>
                        <a:pt x="1876" y="1"/>
                      </a:moveTo>
                      <a:lnTo>
                        <a:pt x="1876" y="10155"/>
                      </a:lnTo>
                      <a:cubicBezTo>
                        <a:pt x="1875" y="12647"/>
                        <a:pt x="1229" y="15097"/>
                        <a:pt x="1" y="17267"/>
                      </a:cubicBezTo>
                      <a:lnTo>
                        <a:pt x="34298" y="17267"/>
                      </a:lnTo>
                      <a:cubicBezTo>
                        <a:pt x="33072" y="15097"/>
                        <a:pt x="32425" y="12647"/>
                        <a:pt x="32424" y="10155"/>
                      </a:cubicBezTo>
                      <a:lnTo>
                        <a:pt x="324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204;p29"/>
                <p:cNvSpPr/>
                <p:nvPr/>
              </p:nvSpPr>
              <p:spPr>
                <a:xfrm>
                  <a:off x="-5875675" y="342950"/>
                  <a:ext cx="3069250" cy="225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90146" extrusionOk="0">
                      <a:moveTo>
                        <a:pt x="4815" y="0"/>
                      </a:moveTo>
                      <a:cubicBezTo>
                        <a:pt x="2156" y="0"/>
                        <a:pt x="0" y="2155"/>
                        <a:pt x="0" y="4815"/>
                      </a:cubicBezTo>
                      <a:lnTo>
                        <a:pt x="0" y="86110"/>
                      </a:lnTo>
                      <a:cubicBezTo>
                        <a:pt x="0" y="88339"/>
                        <a:pt x="1808" y="90146"/>
                        <a:pt x="4037" y="90146"/>
                      </a:cubicBezTo>
                      <a:lnTo>
                        <a:pt x="118369" y="90146"/>
                      </a:lnTo>
                      <a:cubicBezTo>
                        <a:pt x="120800" y="90146"/>
                        <a:pt x="122770" y="88177"/>
                        <a:pt x="122770" y="85746"/>
                      </a:cubicBezTo>
                      <a:lnTo>
                        <a:pt x="122770" y="5831"/>
                      </a:lnTo>
                      <a:cubicBezTo>
                        <a:pt x="122770" y="4284"/>
                        <a:pt x="122155" y="2801"/>
                        <a:pt x="121061" y="1707"/>
                      </a:cubicBezTo>
                      <a:cubicBezTo>
                        <a:pt x="119968" y="614"/>
                        <a:pt x="118486" y="0"/>
                        <a:pt x="11693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205;p29"/>
                <p:cNvSpPr/>
                <p:nvPr/>
              </p:nvSpPr>
              <p:spPr>
                <a:xfrm>
                  <a:off x="-5882175" y="336425"/>
                  <a:ext cx="3082275" cy="226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90667" extrusionOk="0">
                      <a:moveTo>
                        <a:pt x="118612" y="521"/>
                      </a:moveTo>
                      <a:cubicBezTo>
                        <a:pt x="120905" y="521"/>
                        <a:pt x="122770" y="2386"/>
                        <a:pt x="122770" y="4678"/>
                      </a:cubicBezTo>
                      <a:lnTo>
                        <a:pt x="122770" y="85990"/>
                      </a:lnTo>
                      <a:cubicBezTo>
                        <a:pt x="122770" y="88283"/>
                        <a:pt x="120905" y="90147"/>
                        <a:pt x="118612" y="90147"/>
                      </a:cubicBezTo>
                      <a:lnTo>
                        <a:pt x="4678" y="90147"/>
                      </a:lnTo>
                      <a:cubicBezTo>
                        <a:pt x="2385" y="90147"/>
                        <a:pt x="521" y="88283"/>
                        <a:pt x="521" y="85990"/>
                      </a:cubicBezTo>
                      <a:lnTo>
                        <a:pt x="521" y="4678"/>
                      </a:lnTo>
                      <a:cubicBezTo>
                        <a:pt x="521" y="2386"/>
                        <a:pt x="2385" y="521"/>
                        <a:pt x="4678" y="521"/>
                      </a:cubicBezTo>
                      <a:close/>
                      <a:moveTo>
                        <a:pt x="4678" y="1"/>
                      </a:moveTo>
                      <a:cubicBezTo>
                        <a:pt x="2098" y="1"/>
                        <a:pt x="0" y="2099"/>
                        <a:pt x="0" y="4678"/>
                      </a:cubicBezTo>
                      <a:lnTo>
                        <a:pt x="0" y="85990"/>
                      </a:lnTo>
                      <a:cubicBezTo>
                        <a:pt x="0" y="88570"/>
                        <a:pt x="2098" y="90667"/>
                        <a:pt x="4678" y="90667"/>
                      </a:cubicBezTo>
                      <a:lnTo>
                        <a:pt x="118612" y="90667"/>
                      </a:lnTo>
                      <a:cubicBezTo>
                        <a:pt x="121192" y="90667"/>
                        <a:pt x="123290" y="88570"/>
                        <a:pt x="123290" y="85990"/>
                      </a:cubicBezTo>
                      <a:lnTo>
                        <a:pt x="123290" y="4678"/>
                      </a:lnTo>
                      <a:cubicBezTo>
                        <a:pt x="123290" y="2099"/>
                        <a:pt x="121192" y="1"/>
                        <a:pt x="11861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206;p29"/>
                <p:cNvSpPr/>
                <p:nvPr/>
              </p:nvSpPr>
              <p:spPr>
                <a:xfrm>
                  <a:off x="-5875675" y="2246300"/>
                  <a:ext cx="3069250" cy="35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14012" extrusionOk="0">
                      <a:moveTo>
                        <a:pt x="0" y="0"/>
                      </a:moveTo>
                      <a:lnTo>
                        <a:pt x="0" y="9540"/>
                      </a:lnTo>
                      <a:cubicBezTo>
                        <a:pt x="0" y="12009"/>
                        <a:pt x="2003" y="14012"/>
                        <a:pt x="4473" y="14012"/>
                      </a:cubicBezTo>
                      <a:lnTo>
                        <a:pt x="118438" y="14012"/>
                      </a:lnTo>
                      <a:cubicBezTo>
                        <a:pt x="120830" y="14012"/>
                        <a:pt x="122770" y="12073"/>
                        <a:pt x="122770" y="9680"/>
                      </a:cubicBezTo>
                      <a:lnTo>
                        <a:pt x="12277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207;p29"/>
                <p:cNvSpPr/>
                <p:nvPr/>
              </p:nvSpPr>
              <p:spPr>
                <a:xfrm>
                  <a:off x="-5882175" y="2239775"/>
                  <a:ext cx="3082275" cy="36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14533" extrusionOk="0">
                      <a:moveTo>
                        <a:pt x="122770" y="522"/>
                      </a:moveTo>
                      <a:lnTo>
                        <a:pt x="122770" y="9856"/>
                      </a:lnTo>
                      <a:cubicBezTo>
                        <a:pt x="122770" y="12151"/>
                        <a:pt x="120908" y="14012"/>
                        <a:pt x="118614" y="14012"/>
                      </a:cubicBezTo>
                      <a:lnTo>
                        <a:pt x="4678" y="14012"/>
                      </a:lnTo>
                      <a:cubicBezTo>
                        <a:pt x="2385" y="14012"/>
                        <a:pt x="522" y="12147"/>
                        <a:pt x="522" y="9856"/>
                      </a:cubicBezTo>
                      <a:lnTo>
                        <a:pt x="522" y="522"/>
                      </a:lnTo>
                      <a:close/>
                      <a:moveTo>
                        <a:pt x="260" y="1"/>
                      </a:moveTo>
                      <a:cubicBezTo>
                        <a:pt x="117" y="1"/>
                        <a:pt x="0" y="117"/>
                        <a:pt x="0" y="261"/>
                      </a:cubicBezTo>
                      <a:lnTo>
                        <a:pt x="0" y="9856"/>
                      </a:lnTo>
                      <a:cubicBezTo>
                        <a:pt x="0" y="12439"/>
                        <a:pt x="2094" y="14533"/>
                        <a:pt x="4678" y="14533"/>
                      </a:cubicBezTo>
                      <a:lnTo>
                        <a:pt x="118612" y="14533"/>
                      </a:lnTo>
                      <a:cubicBezTo>
                        <a:pt x="121195" y="14533"/>
                        <a:pt x="123290" y="12439"/>
                        <a:pt x="123290" y="9856"/>
                      </a:cubicBezTo>
                      <a:lnTo>
                        <a:pt x="123290" y="261"/>
                      </a:lnTo>
                      <a:cubicBezTo>
                        <a:pt x="123290" y="117"/>
                        <a:pt x="123173" y="1"/>
                        <a:pt x="12303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" name="Google Shape;208;p29"/>
                <p:cNvSpPr/>
                <p:nvPr/>
              </p:nvSpPr>
              <p:spPr>
                <a:xfrm>
                  <a:off x="-5721300" y="483125"/>
                  <a:ext cx="2760500" cy="159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20" h="63690" extrusionOk="0">
                      <a:moveTo>
                        <a:pt x="1" y="1"/>
                      </a:moveTo>
                      <a:lnTo>
                        <a:pt x="1" y="63689"/>
                      </a:lnTo>
                      <a:lnTo>
                        <a:pt x="110419" y="63689"/>
                      </a:lnTo>
                      <a:lnTo>
                        <a:pt x="11041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" name="Google Shape;209;p29"/>
                <p:cNvSpPr/>
                <p:nvPr/>
              </p:nvSpPr>
              <p:spPr>
                <a:xfrm>
                  <a:off x="-4397650" y="2421425"/>
                  <a:ext cx="113200" cy="11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8" h="4435" extrusionOk="0">
                      <a:moveTo>
                        <a:pt x="2263" y="0"/>
                      </a:moveTo>
                      <a:cubicBezTo>
                        <a:pt x="1014" y="0"/>
                        <a:pt x="0" y="993"/>
                        <a:pt x="0" y="2217"/>
                      </a:cubicBezTo>
                      <a:cubicBezTo>
                        <a:pt x="0" y="3442"/>
                        <a:pt x="1014" y="4435"/>
                        <a:pt x="2263" y="4435"/>
                      </a:cubicBezTo>
                      <a:cubicBezTo>
                        <a:pt x="3514" y="4435"/>
                        <a:pt x="4528" y="3442"/>
                        <a:pt x="4528" y="2217"/>
                      </a:cubicBezTo>
                      <a:cubicBezTo>
                        <a:pt x="4528" y="993"/>
                        <a:pt x="3514" y="0"/>
                        <a:pt x="2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" name="Google Shape;210;p29"/>
                <p:cNvSpPr/>
                <p:nvPr/>
              </p:nvSpPr>
              <p:spPr>
                <a:xfrm>
                  <a:off x="-4404175" y="2414950"/>
                  <a:ext cx="126250" cy="12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0" h="4954" extrusionOk="0">
                      <a:moveTo>
                        <a:pt x="2524" y="520"/>
                      </a:moveTo>
                      <a:cubicBezTo>
                        <a:pt x="3630" y="520"/>
                        <a:pt x="4529" y="1398"/>
                        <a:pt x="4529" y="2476"/>
                      </a:cubicBezTo>
                      <a:cubicBezTo>
                        <a:pt x="4529" y="3555"/>
                        <a:pt x="3630" y="4433"/>
                        <a:pt x="2524" y="4433"/>
                      </a:cubicBezTo>
                      <a:cubicBezTo>
                        <a:pt x="1420" y="4433"/>
                        <a:pt x="520" y="3554"/>
                        <a:pt x="520" y="2476"/>
                      </a:cubicBezTo>
                      <a:cubicBezTo>
                        <a:pt x="520" y="1398"/>
                        <a:pt x="1420" y="520"/>
                        <a:pt x="2524" y="520"/>
                      </a:cubicBezTo>
                      <a:close/>
                      <a:moveTo>
                        <a:pt x="2524" y="0"/>
                      </a:moveTo>
                      <a:cubicBezTo>
                        <a:pt x="1133" y="0"/>
                        <a:pt x="1" y="1111"/>
                        <a:pt x="1" y="2476"/>
                      </a:cubicBezTo>
                      <a:cubicBezTo>
                        <a:pt x="1" y="3842"/>
                        <a:pt x="1132" y="4954"/>
                        <a:pt x="2524" y="4954"/>
                      </a:cubicBezTo>
                      <a:cubicBezTo>
                        <a:pt x="3917" y="4954"/>
                        <a:pt x="5049" y="3842"/>
                        <a:pt x="5049" y="2476"/>
                      </a:cubicBezTo>
                      <a:cubicBezTo>
                        <a:pt x="5049" y="1111"/>
                        <a:pt x="3917" y="0"/>
                        <a:pt x="25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211;p29"/>
                <p:cNvSpPr/>
                <p:nvPr/>
              </p:nvSpPr>
              <p:spPr>
                <a:xfrm>
                  <a:off x="-4837450" y="3039925"/>
                  <a:ext cx="993025" cy="4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21" h="1815" extrusionOk="0">
                      <a:moveTo>
                        <a:pt x="0" y="0"/>
                      </a:moveTo>
                      <a:lnTo>
                        <a:pt x="0" y="1814"/>
                      </a:lnTo>
                      <a:lnTo>
                        <a:pt x="39720" y="1814"/>
                      </a:lnTo>
                      <a:lnTo>
                        <a:pt x="3972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212;p29"/>
                <p:cNvSpPr/>
                <p:nvPr/>
              </p:nvSpPr>
              <p:spPr>
                <a:xfrm>
                  <a:off x="-4843950" y="3033400"/>
                  <a:ext cx="100602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41" h="2336" extrusionOk="0">
                      <a:moveTo>
                        <a:pt x="39720" y="522"/>
                      </a:moveTo>
                      <a:lnTo>
                        <a:pt x="39720" y="1815"/>
                      </a:lnTo>
                      <a:lnTo>
                        <a:pt x="521" y="1815"/>
                      </a:lnTo>
                      <a:lnTo>
                        <a:pt x="521" y="522"/>
                      </a:lnTo>
                      <a:close/>
                      <a:moveTo>
                        <a:pt x="260" y="1"/>
                      </a:moveTo>
                      <a:cubicBezTo>
                        <a:pt x="116" y="1"/>
                        <a:pt x="0" y="118"/>
                        <a:pt x="0" y="261"/>
                      </a:cubicBezTo>
                      <a:lnTo>
                        <a:pt x="0" y="2074"/>
                      </a:lnTo>
                      <a:cubicBezTo>
                        <a:pt x="0" y="2218"/>
                        <a:pt x="116" y="2335"/>
                        <a:pt x="260" y="2335"/>
                      </a:cubicBezTo>
                      <a:lnTo>
                        <a:pt x="39980" y="2335"/>
                      </a:lnTo>
                      <a:cubicBezTo>
                        <a:pt x="40123" y="2335"/>
                        <a:pt x="40241" y="2218"/>
                        <a:pt x="40239" y="2074"/>
                      </a:cubicBezTo>
                      <a:lnTo>
                        <a:pt x="40239" y="261"/>
                      </a:lnTo>
                      <a:cubicBezTo>
                        <a:pt x="40239" y="118"/>
                        <a:pt x="40123" y="1"/>
                        <a:pt x="3998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" name="Google Shape;213;p29"/>
                <p:cNvSpPr/>
                <p:nvPr/>
              </p:nvSpPr>
              <p:spPr>
                <a:xfrm>
                  <a:off x="-5245425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36345" y="1"/>
                      </a:moveTo>
                      <a:cubicBezTo>
                        <a:pt x="30792" y="5179"/>
                        <a:pt x="16575" y="10405"/>
                        <a:pt x="0" y="21493"/>
                      </a:cubicBezTo>
                      <a:cubicBezTo>
                        <a:pt x="0" y="21493"/>
                        <a:pt x="1035" y="58964"/>
                        <a:pt x="36345" y="79446"/>
                      </a:cubicBezTo>
                      <a:lnTo>
                        <a:pt x="3634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214;p29"/>
                <p:cNvSpPr/>
                <p:nvPr/>
              </p:nvSpPr>
              <p:spPr>
                <a:xfrm>
                  <a:off x="-5252000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36348" y="844"/>
                      </a:moveTo>
                      <a:lnTo>
                        <a:pt x="36348" y="79251"/>
                      </a:lnTo>
                      <a:cubicBezTo>
                        <a:pt x="18445" y="68725"/>
                        <a:pt x="9663" y="53734"/>
                        <a:pt x="5445" y="42973"/>
                      </a:cubicBezTo>
                      <a:cubicBezTo>
                        <a:pt x="1147" y="32011"/>
                        <a:pt x="588" y="23112"/>
                        <a:pt x="529" y="21889"/>
                      </a:cubicBezTo>
                      <a:cubicBezTo>
                        <a:pt x="8839" y="16340"/>
                        <a:pt x="16615" y="12231"/>
                        <a:pt x="22871" y="8926"/>
                      </a:cubicBezTo>
                      <a:cubicBezTo>
                        <a:pt x="28780" y="5803"/>
                        <a:pt x="33510" y="3304"/>
                        <a:pt x="36348" y="844"/>
                      </a:cubicBezTo>
                      <a:close/>
                      <a:moveTo>
                        <a:pt x="36607" y="0"/>
                      </a:moveTo>
                      <a:cubicBezTo>
                        <a:pt x="36546" y="0"/>
                        <a:pt x="36483" y="22"/>
                        <a:pt x="36431" y="71"/>
                      </a:cubicBezTo>
                      <a:cubicBezTo>
                        <a:pt x="33706" y="2612"/>
                        <a:pt x="28816" y="5195"/>
                        <a:pt x="22627" y="8466"/>
                      </a:cubicBezTo>
                      <a:cubicBezTo>
                        <a:pt x="16332" y="11792"/>
                        <a:pt x="8496" y="15933"/>
                        <a:pt x="119" y="21538"/>
                      </a:cubicBezTo>
                      <a:cubicBezTo>
                        <a:pt x="44" y="21587"/>
                        <a:pt x="0" y="21672"/>
                        <a:pt x="3" y="21762"/>
                      </a:cubicBezTo>
                      <a:cubicBezTo>
                        <a:pt x="6" y="21855"/>
                        <a:pt x="318" y="31311"/>
                        <a:pt x="4953" y="43145"/>
                      </a:cubicBezTo>
                      <a:cubicBezTo>
                        <a:pt x="9231" y="54065"/>
                        <a:pt x="18173" y="69312"/>
                        <a:pt x="36477" y="79931"/>
                      </a:cubicBezTo>
                      <a:cubicBezTo>
                        <a:pt x="36517" y="79954"/>
                        <a:pt x="36562" y="79966"/>
                        <a:pt x="36608" y="79966"/>
                      </a:cubicBezTo>
                      <a:cubicBezTo>
                        <a:pt x="36752" y="79966"/>
                        <a:pt x="36870" y="79848"/>
                        <a:pt x="36869" y="79706"/>
                      </a:cubicBezTo>
                      <a:lnTo>
                        <a:pt x="36869" y="261"/>
                      </a:lnTo>
                      <a:cubicBezTo>
                        <a:pt x="36869" y="105"/>
                        <a:pt x="36741" y="0"/>
                        <a:pt x="3660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215;p29"/>
                <p:cNvSpPr/>
                <p:nvPr/>
              </p:nvSpPr>
              <p:spPr>
                <a:xfrm>
                  <a:off x="-4336800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0" y="1"/>
                      </a:moveTo>
                      <a:lnTo>
                        <a:pt x="0" y="79446"/>
                      </a:lnTo>
                      <a:cubicBezTo>
                        <a:pt x="35310" y="58964"/>
                        <a:pt x="36345" y="21493"/>
                        <a:pt x="36345" y="21493"/>
                      </a:cubicBezTo>
                      <a:cubicBezTo>
                        <a:pt x="19771" y="10405"/>
                        <a:pt x="5555" y="5179"/>
                        <a:pt x="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216;p29"/>
                <p:cNvSpPr/>
                <p:nvPr/>
              </p:nvSpPr>
              <p:spPr>
                <a:xfrm>
                  <a:off x="-4343325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522" y="844"/>
                      </a:moveTo>
                      <a:cubicBezTo>
                        <a:pt x="3360" y="3304"/>
                        <a:pt x="8090" y="5803"/>
                        <a:pt x="13999" y="8925"/>
                      </a:cubicBezTo>
                      <a:cubicBezTo>
                        <a:pt x="20254" y="12231"/>
                        <a:pt x="28031" y="16340"/>
                        <a:pt x="36341" y="21889"/>
                      </a:cubicBezTo>
                      <a:cubicBezTo>
                        <a:pt x="36283" y="23110"/>
                        <a:pt x="35726" y="31995"/>
                        <a:pt x="31432" y="42954"/>
                      </a:cubicBezTo>
                      <a:cubicBezTo>
                        <a:pt x="27215" y="53720"/>
                        <a:pt x="18433" y="68720"/>
                        <a:pt x="522" y="79251"/>
                      </a:cubicBezTo>
                      <a:lnTo>
                        <a:pt x="522" y="844"/>
                      </a:lnTo>
                      <a:close/>
                      <a:moveTo>
                        <a:pt x="263" y="0"/>
                      </a:moveTo>
                      <a:cubicBezTo>
                        <a:pt x="129" y="0"/>
                        <a:pt x="1" y="105"/>
                        <a:pt x="1" y="261"/>
                      </a:cubicBezTo>
                      <a:lnTo>
                        <a:pt x="1" y="79704"/>
                      </a:lnTo>
                      <a:cubicBezTo>
                        <a:pt x="1" y="79848"/>
                        <a:pt x="117" y="79966"/>
                        <a:pt x="261" y="79966"/>
                      </a:cubicBezTo>
                      <a:cubicBezTo>
                        <a:pt x="307" y="79965"/>
                        <a:pt x="352" y="79953"/>
                        <a:pt x="392" y="79931"/>
                      </a:cubicBezTo>
                      <a:cubicBezTo>
                        <a:pt x="18697" y="69312"/>
                        <a:pt x="27638" y="54065"/>
                        <a:pt x="31918" y="43144"/>
                      </a:cubicBezTo>
                      <a:cubicBezTo>
                        <a:pt x="36553" y="31311"/>
                        <a:pt x="36864" y="21855"/>
                        <a:pt x="36867" y="21760"/>
                      </a:cubicBezTo>
                      <a:cubicBezTo>
                        <a:pt x="36869" y="21671"/>
                        <a:pt x="36826" y="21587"/>
                        <a:pt x="36752" y="21538"/>
                      </a:cubicBezTo>
                      <a:cubicBezTo>
                        <a:pt x="28373" y="15932"/>
                        <a:pt x="20538" y="11792"/>
                        <a:pt x="14242" y="8465"/>
                      </a:cubicBezTo>
                      <a:cubicBezTo>
                        <a:pt x="8052" y="5195"/>
                        <a:pt x="3164" y="2611"/>
                        <a:pt x="439" y="71"/>
                      </a:cubicBezTo>
                      <a:cubicBezTo>
                        <a:pt x="387" y="22"/>
                        <a:pt x="324" y="0"/>
                        <a:pt x="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217;p29"/>
                <p:cNvSpPr/>
                <p:nvPr/>
              </p:nvSpPr>
              <p:spPr>
                <a:xfrm>
                  <a:off x="-5178775" y="480375"/>
                  <a:ext cx="1684000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60" h="73064" extrusionOk="0">
                      <a:moveTo>
                        <a:pt x="33679" y="1"/>
                      </a:moveTo>
                      <a:cubicBezTo>
                        <a:pt x="26976" y="4654"/>
                        <a:pt x="15360" y="9088"/>
                        <a:pt x="0" y="19363"/>
                      </a:cubicBezTo>
                      <a:cubicBezTo>
                        <a:pt x="0" y="19363"/>
                        <a:pt x="960" y="54085"/>
                        <a:pt x="33679" y="73064"/>
                      </a:cubicBezTo>
                      <a:cubicBezTo>
                        <a:pt x="66399" y="54085"/>
                        <a:pt x="67359" y="19363"/>
                        <a:pt x="67359" y="19363"/>
                      </a:cubicBezTo>
                      <a:cubicBezTo>
                        <a:pt x="52000" y="9088"/>
                        <a:pt x="40435" y="4654"/>
                        <a:pt x="336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218;p29"/>
                <p:cNvSpPr/>
                <p:nvPr/>
              </p:nvSpPr>
              <p:spPr>
                <a:xfrm>
                  <a:off x="-5185350" y="473850"/>
                  <a:ext cx="1697125" cy="183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85" h="73586" extrusionOk="0">
                      <a:moveTo>
                        <a:pt x="33943" y="576"/>
                      </a:moveTo>
                      <a:cubicBezTo>
                        <a:pt x="36735" y="2479"/>
                        <a:pt x="40391" y="4387"/>
                        <a:pt x="44614" y="6590"/>
                      </a:cubicBezTo>
                      <a:cubicBezTo>
                        <a:pt x="50768" y="9800"/>
                        <a:pt x="58419" y="13791"/>
                        <a:pt x="67356" y="19759"/>
                      </a:cubicBezTo>
                      <a:cubicBezTo>
                        <a:pt x="67300" y="20930"/>
                        <a:pt x="66772" y="29156"/>
                        <a:pt x="62803" y="39282"/>
                      </a:cubicBezTo>
                      <a:cubicBezTo>
                        <a:pt x="58876" y="49296"/>
                        <a:pt x="50684" y="63266"/>
                        <a:pt x="33942" y="73025"/>
                      </a:cubicBezTo>
                      <a:cubicBezTo>
                        <a:pt x="17200" y="63266"/>
                        <a:pt x="9009" y="49296"/>
                        <a:pt x="5083" y="39282"/>
                      </a:cubicBezTo>
                      <a:cubicBezTo>
                        <a:pt x="1114" y="29156"/>
                        <a:pt x="586" y="20930"/>
                        <a:pt x="530" y="19759"/>
                      </a:cubicBezTo>
                      <a:cubicBezTo>
                        <a:pt x="9423" y="13820"/>
                        <a:pt x="17060" y="9839"/>
                        <a:pt x="23204" y="6636"/>
                      </a:cubicBezTo>
                      <a:cubicBezTo>
                        <a:pt x="27463" y="4416"/>
                        <a:pt x="31152" y="2492"/>
                        <a:pt x="33943" y="576"/>
                      </a:cubicBezTo>
                      <a:close/>
                      <a:moveTo>
                        <a:pt x="33942" y="1"/>
                      </a:moveTo>
                      <a:cubicBezTo>
                        <a:pt x="33890" y="1"/>
                        <a:pt x="33839" y="16"/>
                        <a:pt x="33795" y="47"/>
                      </a:cubicBezTo>
                      <a:cubicBezTo>
                        <a:pt x="31014" y="1977"/>
                        <a:pt x="27460" y="3830"/>
                        <a:pt x="22962" y="6174"/>
                      </a:cubicBezTo>
                      <a:cubicBezTo>
                        <a:pt x="16780" y="9397"/>
                        <a:pt x="9086" y="13407"/>
                        <a:pt x="118" y="19407"/>
                      </a:cubicBezTo>
                      <a:cubicBezTo>
                        <a:pt x="44" y="19457"/>
                        <a:pt x="1" y="19541"/>
                        <a:pt x="3" y="19631"/>
                      </a:cubicBezTo>
                      <a:cubicBezTo>
                        <a:pt x="6" y="19718"/>
                        <a:pt x="294" y="28484"/>
                        <a:pt x="4590" y="39452"/>
                      </a:cubicBezTo>
                      <a:cubicBezTo>
                        <a:pt x="8556" y="49575"/>
                        <a:pt x="16846" y="63709"/>
                        <a:pt x="33811" y="73550"/>
                      </a:cubicBezTo>
                      <a:cubicBezTo>
                        <a:pt x="33851" y="73573"/>
                        <a:pt x="33896" y="73585"/>
                        <a:pt x="33942" y="73585"/>
                      </a:cubicBezTo>
                      <a:cubicBezTo>
                        <a:pt x="33988" y="73585"/>
                        <a:pt x="34033" y="73574"/>
                        <a:pt x="34073" y="73551"/>
                      </a:cubicBezTo>
                      <a:cubicBezTo>
                        <a:pt x="51040" y="63709"/>
                        <a:pt x="59329" y="49577"/>
                        <a:pt x="63294" y="39452"/>
                      </a:cubicBezTo>
                      <a:cubicBezTo>
                        <a:pt x="67592" y="28484"/>
                        <a:pt x="67880" y="19719"/>
                        <a:pt x="67883" y="19632"/>
                      </a:cubicBezTo>
                      <a:cubicBezTo>
                        <a:pt x="67885" y="19543"/>
                        <a:pt x="67841" y="19458"/>
                        <a:pt x="67766" y="19408"/>
                      </a:cubicBezTo>
                      <a:cubicBezTo>
                        <a:pt x="58755" y="13379"/>
                        <a:pt x="51047" y="9359"/>
                        <a:pt x="44855" y="6128"/>
                      </a:cubicBezTo>
                      <a:cubicBezTo>
                        <a:pt x="40573" y="3894"/>
                        <a:pt x="36874" y="1965"/>
                        <a:pt x="34090" y="47"/>
                      </a:cubicBezTo>
                      <a:cubicBezTo>
                        <a:pt x="34046" y="16"/>
                        <a:pt x="33994" y="1"/>
                        <a:pt x="339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219;p29"/>
                <p:cNvSpPr/>
                <p:nvPr/>
              </p:nvSpPr>
              <p:spPr>
                <a:xfrm>
                  <a:off x="-4336800" y="480375"/>
                  <a:ext cx="842025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81" h="73064" extrusionOk="0">
                      <a:moveTo>
                        <a:pt x="0" y="1"/>
                      </a:moveTo>
                      <a:lnTo>
                        <a:pt x="0" y="73064"/>
                      </a:lnTo>
                      <a:cubicBezTo>
                        <a:pt x="32720" y="54085"/>
                        <a:pt x="33680" y="19363"/>
                        <a:pt x="33680" y="19363"/>
                      </a:cubicBezTo>
                      <a:cubicBezTo>
                        <a:pt x="18321" y="9088"/>
                        <a:pt x="6756" y="4654"/>
                        <a:pt x="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220;p29"/>
                <p:cNvSpPr/>
                <p:nvPr/>
              </p:nvSpPr>
              <p:spPr>
                <a:xfrm>
                  <a:off x="-4343325" y="473825"/>
                  <a:ext cx="855100" cy="183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04" h="73587" extrusionOk="0">
                      <a:moveTo>
                        <a:pt x="522" y="753"/>
                      </a:moveTo>
                      <a:cubicBezTo>
                        <a:pt x="3279" y="2597"/>
                        <a:pt x="6840" y="4455"/>
                        <a:pt x="10933" y="6591"/>
                      </a:cubicBezTo>
                      <a:cubicBezTo>
                        <a:pt x="17087" y="9801"/>
                        <a:pt x="24738" y="13792"/>
                        <a:pt x="33675" y="19760"/>
                      </a:cubicBezTo>
                      <a:cubicBezTo>
                        <a:pt x="33619" y="20931"/>
                        <a:pt x="33091" y="29157"/>
                        <a:pt x="29122" y="39283"/>
                      </a:cubicBezTo>
                      <a:cubicBezTo>
                        <a:pt x="25215" y="49245"/>
                        <a:pt x="17088" y="63122"/>
                        <a:pt x="522" y="72873"/>
                      </a:cubicBezTo>
                      <a:lnTo>
                        <a:pt x="522" y="753"/>
                      </a:lnTo>
                      <a:close/>
                      <a:moveTo>
                        <a:pt x="262" y="1"/>
                      </a:moveTo>
                      <a:cubicBezTo>
                        <a:pt x="127" y="1"/>
                        <a:pt x="1" y="108"/>
                        <a:pt x="1" y="261"/>
                      </a:cubicBezTo>
                      <a:lnTo>
                        <a:pt x="1" y="73326"/>
                      </a:lnTo>
                      <a:cubicBezTo>
                        <a:pt x="1" y="73419"/>
                        <a:pt x="51" y="73505"/>
                        <a:pt x="132" y="73552"/>
                      </a:cubicBezTo>
                      <a:cubicBezTo>
                        <a:pt x="170" y="73574"/>
                        <a:pt x="215" y="73586"/>
                        <a:pt x="261" y="73586"/>
                      </a:cubicBezTo>
                      <a:cubicBezTo>
                        <a:pt x="307" y="73586"/>
                        <a:pt x="352" y="73574"/>
                        <a:pt x="392" y="73551"/>
                      </a:cubicBezTo>
                      <a:cubicBezTo>
                        <a:pt x="17359" y="63710"/>
                        <a:pt x="25648" y="49576"/>
                        <a:pt x="29613" y="39453"/>
                      </a:cubicBezTo>
                      <a:cubicBezTo>
                        <a:pt x="33911" y="28485"/>
                        <a:pt x="34199" y="19719"/>
                        <a:pt x="34202" y="19632"/>
                      </a:cubicBezTo>
                      <a:cubicBezTo>
                        <a:pt x="34204" y="19542"/>
                        <a:pt x="34160" y="19459"/>
                        <a:pt x="34085" y="19408"/>
                      </a:cubicBezTo>
                      <a:cubicBezTo>
                        <a:pt x="25074" y="13379"/>
                        <a:pt x="17366" y="9359"/>
                        <a:pt x="11174" y="6129"/>
                      </a:cubicBezTo>
                      <a:cubicBezTo>
                        <a:pt x="6892" y="3895"/>
                        <a:pt x="3193" y="1965"/>
                        <a:pt x="409" y="47"/>
                      </a:cubicBezTo>
                      <a:cubicBezTo>
                        <a:pt x="363" y="15"/>
                        <a:pt x="312" y="1"/>
                        <a:pt x="26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221;p29"/>
                <p:cNvSpPr/>
                <p:nvPr/>
              </p:nvSpPr>
              <p:spPr>
                <a:xfrm>
                  <a:off x="-5885150" y="1423975"/>
                  <a:ext cx="3088200" cy="19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28" h="7996" extrusionOk="0">
                      <a:moveTo>
                        <a:pt x="0" y="0"/>
                      </a:moveTo>
                      <a:lnTo>
                        <a:pt x="0" y="7996"/>
                      </a:lnTo>
                      <a:lnTo>
                        <a:pt x="123528" y="7996"/>
                      </a:lnTo>
                      <a:lnTo>
                        <a:pt x="123528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222;p29"/>
                <p:cNvSpPr/>
                <p:nvPr/>
              </p:nvSpPr>
              <p:spPr>
                <a:xfrm>
                  <a:off x="-5891675" y="1417425"/>
                  <a:ext cx="3101250" cy="2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50" h="8519" extrusionOk="0">
                      <a:moveTo>
                        <a:pt x="123529" y="521"/>
                      </a:moveTo>
                      <a:lnTo>
                        <a:pt x="123529" y="7998"/>
                      </a:lnTo>
                      <a:lnTo>
                        <a:pt x="522" y="7998"/>
                      </a:lnTo>
                      <a:lnTo>
                        <a:pt x="522" y="521"/>
                      </a:lnTo>
                      <a:close/>
                      <a:moveTo>
                        <a:pt x="261" y="1"/>
                      </a:moveTo>
                      <a:cubicBezTo>
                        <a:pt x="117" y="1"/>
                        <a:pt x="1" y="118"/>
                        <a:pt x="1" y="261"/>
                      </a:cubicBezTo>
                      <a:lnTo>
                        <a:pt x="1" y="8258"/>
                      </a:lnTo>
                      <a:cubicBezTo>
                        <a:pt x="1" y="8401"/>
                        <a:pt x="117" y="8518"/>
                        <a:pt x="261" y="8518"/>
                      </a:cubicBezTo>
                      <a:lnTo>
                        <a:pt x="123789" y="8518"/>
                      </a:lnTo>
                      <a:cubicBezTo>
                        <a:pt x="123933" y="8518"/>
                        <a:pt x="124049" y="8401"/>
                        <a:pt x="124049" y="8258"/>
                      </a:cubicBezTo>
                      <a:lnTo>
                        <a:pt x="124049" y="261"/>
                      </a:lnTo>
                      <a:cubicBezTo>
                        <a:pt x="124049" y="118"/>
                        <a:pt x="123933" y="1"/>
                        <a:pt x="12378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223;p29"/>
                <p:cNvSpPr/>
                <p:nvPr/>
              </p:nvSpPr>
              <p:spPr>
                <a:xfrm>
                  <a:off x="-586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224;p29"/>
                <p:cNvSpPr/>
                <p:nvPr/>
              </p:nvSpPr>
              <p:spPr>
                <a:xfrm>
                  <a:off x="-57846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225;p29"/>
                <p:cNvSpPr/>
                <p:nvPr/>
              </p:nvSpPr>
              <p:spPr>
                <a:xfrm>
                  <a:off x="-57035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226;p29"/>
                <p:cNvSpPr/>
                <p:nvPr/>
              </p:nvSpPr>
              <p:spPr>
                <a:xfrm>
                  <a:off x="-56224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" name="Google Shape;227;p29"/>
                <p:cNvSpPr/>
                <p:nvPr/>
              </p:nvSpPr>
              <p:spPr>
                <a:xfrm>
                  <a:off x="-5541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" name="Google Shape;228;p29"/>
                <p:cNvSpPr/>
                <p:nvPr/>
              </p:nvSpPr>
              <p:spPr>
                <a:xfrm>
                  <a:off x="-54602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" name="Google Shape;229;p29"/>
                <p:cNvSpPr/>
                <p:nvPr/>
              </p:nvSpPr>
              <p:spPr>
                <a:xfrm>
                  <a:off x="-537910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" name="Google Shape;230;p29"/>
                <p:cNvSpPr/>
                <p:nvPr/>
              </p:nvSpPr>
              <p:spPr>
                <a:xfrm>
                  <a:off x="-529795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" name="Google Shape;231;p29"/>
                <p:cNvSpPr/>
                <p:nvPr/>
              </p:nvSpPr>
              <p:spPr>
                <a:xfrm>
                  <a:off x="-52168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232;p29"/>
                <p:cNvSpPr/>
                <p:nvPr/>
              </p:nvSpPr>
              <p:spPr>
                <a:xfrm>
                  <a:off x="-513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" name="Google Shape;233;p29"/>
                <p:cNvSpPr/>
                <p:nvPr/>
              </p:nvSpPr>
              <p:spPr>
                <a:xfrm>
                  <a:off x="-50546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" name="Google Shape;234;p29"/>
                <p:cNvSpPr/>
                <p:nvPr/>
              </p:nvSpPr>
              <p:spPr>
                <a:xfrm>
                  <a:off x="-49735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" name="Google Shape;235;p29"/>
                <p:cNvSpPr/>
                <p:nvPr/>
              </p:nvSpPr>
              <p:spPr>
                <a:xfrm>
                  <a:off x="-48924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" name="Google Shape;236;p29"/>
                <p:cNvSpPr/>
                <p:nvPr/>
              </p:nvSpPr>
              <p:spPr>
                <a:xfrm>
                  <a:off x="-48113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" name="Google Shape;237;p29"/>
                <p:cNvSpPr/>
                <p:nvPr/>
              </p:nvSpPr>
              <p:spPr>
                <a:xfrm>
                  <a:off x="-586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" name="Google Shape;238;p29"/>
                <p:cNvSpPr/>
                <p:nvPr/>
              </p:nvSpPr>
              <p:spPr>
                <a:xfrm>
                  <a:off x="-57846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" name="Google Shape;239;p29"/>
                <p:cNvSpPr/>
                <p:nvPr/>
              </p:nvSpPr>
              <p:spPr>
                <a:xfrm>
                  <a:off x="-57035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" name="Google Shape;240;p29"/>
                <p:cNvSpPr/>
                <p:nvPr/>
              </p:nvSpPr>
              <p:spPr>
                <a:xfrm>
                  <a:off x="-56224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241;p29"/>
                <p:cNvSpPr/>
                <p:nvPr/>
              </p:nvSpPr>
              <p:spPr>
                <a:xfrm>
                  <a:off x="-5541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" name="Google Shape;242;p29"/>
                <p:cNvSpPr/>
                <p:nvPr/>
              </p:nvSpPr>
              <p:spPr>
                <a:xfrm>
                  <a:off x="-54602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" name="Google Shape;243;p29"/>
                <p:cNvSpPr/>
                <p:nvPr/>
              </p:nvSpPr>
              <p:spPr>
                <a:xfrm>
                  <a:off x="-537910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" name="Google Shape;244;p29"/>
                <p:cNvSpPr/>
                <p:nvPr/>
              </p:nvSpPr>
              <p:spPr>
                <a:xfrm>
                  <a:off x="-529795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" name="Google Shape;245;p29"/>
                <p:cNvSpPr/>
                <p:nvPr/>
              </p:nvSpPr>
              <p:spPr>
                <a:xfrm>
                  <a:off x="-52168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" name="Google Shape;246;p29"/>
                <p:cNvSpPr/>
                <p:nvPr/>
              </p:nvSpPr>
              <p:spPr>
                <a:xfrm>
                  <a:off x="-513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" name="Google Shape;247;p29"/>
                <p:cNvSpPr/>
                <p:nvPr/>
              </p:nvSpPr>
              <p:spPr>
                <a:xfrm>
                  <a:off x="-50546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" name="Google Shape;248;p29"/>
                <p:cNvSpPr/>
                <p:nvPr/>
              </p:nvSpPr>
              <p:spPr>
                <a:xfrm>
                  <a:off x="-49735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" name="Google Shape;249;p29"/>
                <p:cNvSpPr/>
                <p:nvPr/>
              </p:nvSpPr>
              <p:spPr>
                <a:xfrm>
                  <a:off x="-48924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250;p29"/>
                <p:cNvSpPr/>
                <p:nvPr/>
              </p:nvSpPr>
              <p:spPr>
                <a:xfrm>
                  <a:off x="-48113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" name="Google Shape;251;p29"/>
                <p:cNvSpPr/>
                <p:nvPr/>
              </p:nvSpPr>
              <p:spPr>
                <a:xfrm>
                  <a:off x="-39125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" name="Google Shape;252;p29"/>
                <p:cNvSpPr/>
                <p:nvPr/>
              </p:nvSpPr>
              <p:spPr>
                <a:xfrm>
                  <a:off x="-38314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" name="Google Shape;253;p29"/>
                <p:cNvSpPr/>
                <p:nvPr/>
              </p:nvSpPr>
              <p:spPr>
                <a:xfrm>
                  <a:off x="-37503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254;p29"/>
                <p:cNvSpPr/>
                <p:nvPr/>
              </p:nvSpPr>
              <p:spPr>
                <a:xfrm>
                  <a:off x="-366920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" name="Google Shape;255;p29"/>
                <p:cNvSpPr/>
                <p:nvPr/>
              </p:nvSpPr>
              <p:spPr>
                <a:xfrm>
                  <a:off x="-35881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256;p29"/>
                <p:cNvSpPr/>
                <p:nvPr/>
              </p:nvSpPr>
              <p:spPr>
                <a:xfrm>
                  <a:off x="-35069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" name="Google Shape;257;p29"/>
                <p:cNvSpPr/>
                <p:nvPr/>
              </p:nvSpPr>
              <p:spPr>
                <a:xfrm>
                  <a:off x="-34258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" name="Google Shape;258;p29"/>
                <p:cNvSpPr/>
                <p:nvPr/>
              </p:nvSpPr>
              <p:spPr>
                <a:xfrm>
                  <a:off x="-33447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8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" name="Google Shape;259;p29"/>
                <p:cNvSpPr/>
                <p:nvPr/>
              </p:nvSpPr>
              <p:spPr>
                <a:xfrm>
                  <a:off x="-32636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260;p29"/>
                <p:cNvSpPr/>
                <p:nvPr/>
              </p:nvSpPr>
              <p:spPr>
                <a:xfrm>
                  <a:off x="-31825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" name="Google Shape;261;p29"/>
                <p:cNvSpPr/>
                <p:nvPr/>
              </p:nvSpPr>
              <p:spPr>
                <a:xfrm>
                  <a:off x="-31014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262;p29"/>
                <p:cNvSpPr/>
                <p:nvPr/>
              </p:nvSpPr>
              <p:spPr>
                <a:xfrm>
                  <a:off x="-3020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263;p29"/>
                <p:cNvSpPr/>
                <p:nvPr/>
              </p:nvSpPr>
              <p:spPr>
                <a:xfrm>
                  <a:off x="-29392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264;p29"/>
                <p:cNvSpPr/>
                <p:nvPr/>
              </p:nvSpPr>
              <p:spPr>
                <a:xfrm>
                  <a:off x="-28580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265;p29"/>
                <p:cNvSpPr/>
                <p:nvPr/>
              </p:nvSpPr>
              <p:spPr>
                <a:xfrm>
                  <a:off x="-39125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266;p29"/>
                <p:cNvSpPr/>
                <p:nvPr/>
              </p:nvSpPr>
              <p:spPr>
                <a:xfrm>
                  <a:off x="-38314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267;p29"/>
                <p:cNvSpPr/>
                <p:nvPr/>
              </p:nvSpPr>
              <p:spPr>
                <a:xfrm>
                  <a:off x="-37503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268;p29"/>
                <p:cNvSpPr/>
                <p:nvPr/>
              </p:nvSpPr>
              <p:spPr>
                <a:xfrm>
                  <a:off x="-366920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269;p29"/>
                <p:cNvSpPr/>
                <p:nvPr/>
              </p:nvSpPr>
              <p:spPr>
                <a:xfrm>
                  <a:off x="-35881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270;p29"/>
                <p:cNvSpPr/>
                <p:nvPr/>
              </p:nvSpPr>
              <p:spPr>
                <a:xfrm>
                  <a:off x="-35069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271;p29"/>
                <p:cNvSpPr/>
                <p:nvPr/>
              </p:nvSpPr>
              <p:spPr>
                <a:xfrm>
                  <a:off x="-34258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29"/>
                <p:cNvSpPr/>
                <p:nvPr/>
              </p:nvSpPr>
              <p:spPr>
                <a:xfrm>
                  <a:off x="-33447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8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273;p29"/>
                <p:cNvSpPr/>
                <p:nvPr/>
              </p:nvSpPr>
              <p:spPr>
                <a:xfrm>
                  <a:off x="-32636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274;p29"/>
                <p:cNvSpPr/>
                <p:nvPr/>
              </p:nvSpPr>
              <p:spPr>
                <a:xfrm>
                  <a:off x="-31825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" name="Google Shape;275;p29"/>
                <p:cNvSpPr/>
                <p:nvPr/>
              </p:nvSpPr>
              <p:spPr>
                <a:xfrm>
                  <a:off x="-31014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" name="Google Shape;276;p29"/>
                <p:cNvSpPr/>
                <p:nvPr/>
              </p:nvSpPr>
              <p:spPr>
                <a:xfrm>
                  <a:off x="-3020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" name="Google Shape;277;p29"/>
                <p:cNvSpPr/>
                <p:nvPr/>
              </p:nvSpPr>
              <p:spPr>
                <a:xfrm>
                  <a:off x="-29392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" name="Google Shape;278;p29"/>
                <p:cNvSpPr/>
                <p:nvPr/>
              </p:nvSpPr>
              <p:spPr>
                <a:xfrm>
                  <a:off x="-28580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279;p29"/>
                <p:cNvSpPr/>
                <p:nvPr/>
              </p:nvSpPr>
              <p:spPr>
                <a:xfrm>
                  <a:off x="-4697500" y="656950"/>
                  <a:ext cx="731850" cy="698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4" h="27948" extrusionOk="0">
                      <a:moveTo>
                        <a:pt x="14637" y="4085"/>
                      </a:moveTo>
                      <a:cubicBezTo>
                        <a:pt x="20406" y="4085"/>
                        <a:pt x="25101" y="8682"/>
                        <a:pt x="25101" y="14331"/>
                      </a:cubicBezTo>
                      <a:lnTo>
                        <a:pt x="25101" y="23863"/>
                      </a:lnTo>
                      <a:lnTo>
                        <a:pt x="4172" y="23863"/>
                      </a:lnTo>
                      <a:lnTo>
                        <a:pt x="4172" y="14331"/>
                      </a:lnTo>
                      <a:cubicBezTo>
                        <a:pt x="4172" y="8680"/>
                        <a:pt x="8865" y="4085"/>
                        <a:pt x="14637" y="4085"/>
                      </a:cubicBezTo>
                      <a:close/>
                      <a:moveTo>
                        <a:pt x="14637" y="1"/>
                      </a:moveTo>
                      <a:cubicBezTo>
                        <a:pt x="6566" y="1"/>
                        <a:pt x="0" y="6429"/>
                        <a:pt x="0" y="14331"/>
                      </a:cubicBezTo>
                      <a:lnTo>
                        <a:pt x="0" y="25904"/>
                      </a:lnTo>
                      <a:cubicBezTo>
                        <a:pt x="0" y="27033"/>
                        <a:pt x="934" y="27947"/>
                        <a:pt x="2086" y="27947"/>
                      </a:cubicBezTo>
                      <a:lnTo>
                        <a:pt x="27186" y="27947"/>
                      </a:lnTo>
                      <a:cubicBezTo>
                        <a:pt x="28339" y="27947"/>
                        <a:pt x="29273" y="27033"/>
                        <a:pt x="29274" y="25906"/>
                      </a:cubicBezTo>
                      <a:lnTo>
                        <a:pt x="29274" y="14331"/>
                      </a:lnTo>
                      <a:cubicBezTo>
                        <a:pt x="29274" y="6429"/>
                        <a:pt x="22707" y="1"/>
                        <a:pt x="1463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280;p29"/>
                <p:cNvSpPr/>
                <p:nvPr/>
              </p:nvSpPr>
              <p:spPr>
                <a:xfrm>
                  <a:off x="-4704000" y="650450"/>
                  <a:ext cx="744825" cy="71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93" h="28468" extrusionOk="0">
                      <a:moveTo>
                        <a:pt x="14897" y="4605"/>
                      </a:moveTo>
                      <a:cubicBezTo>
                        <a:pt x="20522" y="4605"/>
                        <a:pt x="25101" y="9085"/>
                        <a:pt x="25101" y="14591"/>
                      </a:cubicBezTo>
                      <a:lnTo>
                        <a:pt x="25101" y="23864"/>
                      </a:lnTo>
                      <a:lnTo>
                        <a:pt x="4692" y="23864"/>
                      </a:lnTo>
                      <a:lnTo>
                        <a:pt x="4692" y="14591"/>
                      </a:lnTo>
                      <a:cubicBezTo>
                        <a:pt x="4692" y="9085"/>
                        <a:pt x="9269" y="4605"/>
                        <a:pt x="14897" y="4605"/>
                      </a:cubicBezTo>
                      <a:close/>
                      <a:moveTo>
                        <a:pt x="14897" y="4085"/>
                      </a:moveTo>
                      <a:cubicBezTo>
                        <a:pt x="8982" y="4085"/>
                        <a:pt x="4172" y="8798"/>
                        <a:pt x="4172" y="14591"/>
                      </a:cubicBezTo>
                      <a:lnTo>
                        <a:pt x="4172" y="24124"/>
                      </a:lnTo>
                      <a:cubicBezTo>
                        <a:pt x="4172" y="24267"/>
                        <a:pt x="4288" y="24384"/>
                        <a:pt x="4432" y="24384"/>
                      </a:cubicBezTo>
                      <a:lnTo>
                        <a:pt x="25361" y="24384"/>
                      </a:lnTo>
                      <a:cubicBezTo>
                        <a:pt x="25504" y="24384"/>
                        <a:pt x="25621" y="24267"/>
                        <a:pt x="25621" y="24124"/>
                      </a:cubicBezTo>
                      <a:lnTo>
                        <a:pt x="25621" y="14591"/>
                      </a:lnTo>
                      <a:cubicBezTo>
                        <a:pt x="25621" y="8798"/>
                        <a:pt x="20809" y="4085"/>
                        <a:pt x="14897" y="4085"/>
                      </a:cubicBezTo>
                      <a:close/>
                      <a:moveTo>
                        <a:pt x="14897" y="521"/>
                      </a:moveTo>
                      <a:cubicBezTo>
                        <a:pt x="22823" y="521"/>
                        <a:pt x="29272" y="6832"/>
                        <a:pt x="29272" y="14591"/>
                      </a:cubicBezTo>
                      <a:lnTo>
                        <a:pt x="29272" y="26164"/>
                      </a:lnTo>
                      <a:cubicBezTo>
                        <a:pt x="29272" y="27148"/>
                        <a:pt x="28454" y="27947"/>
                        <a:pt x="27446" y="27947"/>
                      </a:cubicBezTo>
                      <a:lnTo>
                        <a:pt x="2346" y="27947"/>
                      </a:lnTo>
                      <a:cubicBezTo>
                        <a:pt x="1339" y="27947"/>
                        <a:pt x="521" y="27148"/>
                        <a:pt x="521" y="26164"/>
                      </a:cubicBezTo>
                      <a:lnTo>
                        <a:pt x="521" y="14589"/>
                      </a:lnTo>
                      <a:cubicBezTo>
                        <a:pt x="521" y="6832"/>
                        <a:pt x="6969" y="521"/>
                        <a:pt x="14897" y="521"/>
                      </a:cubicBezTo>
                      <a:close/>
                      <a:moveTo>
                        <a:pt x="14897" y="0"/>
                      </a:moveTo>
                      <a:cubicBezTo>
                        <a:pt x="6682" y="0"/>
                        <a:pt x="0" y="6545"/>
                        <a:pt x="0" y="14591"/>
                      </a:cubicBezTo>
                      <a:lnTo>
                        <a:pt x="0" y="26164"/>
                      </a:lnTo>
                      <a:cubicBezTo>
                        <a:pt x="0" y="27435"/>
                        <a:pt x="1052" y="28467"/>
                        <a:pt x="2346" y="28467"/>
                      </a:cubicBezTo>
                      <a:lnTo>
                        <a:pt x="27446" y="28467"/>
                      </a:lnTo>
                      <a:cubicBezTo>
                        <a:pt x="28741" y="28467"/>
                        <a:pt x="29793" y="27435"/>
                        <a:pt x="29793" y="26166"/>
                      </a:cubicBezTo>
                      <a:lnTo>
                        <a:pt x="29793" y="14591"/>
                      </a:lnTo>
                      <a:cubicBezTo>
                        <a:pt x="29793" y="6545"/>
                        <a:pt x="23110" y="0"/>
                        <a:pt x="1489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281;p29"/>
                <p:cNvSpPr/>
                <p:nvPr/>
              </p:nvSpPr>
              <p:spPr>
                <a:xfrm>
                  <a:off x="-4736275" y="1216150"/>
                  <a:ext cx="798975" cy="66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59" h="26436" extrusionOk="0">
                      <a:moveTo>
                        <a:pt x="0" y="0"/>
                      </a:moveTo>
                      <a:lnTo>
                        <a:pt x="0" y="26436"/>
                      </a:lnTo>
                      <a:lnTo>
                        <a:pt x="31958" y="26436"/>
                      </a:lnTo>
                      <a:lnTo>
                        <a:pt x="3195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282;p29"/>
                <p:cNvSpPr/>
                <p:nvPr/>
              </p:nvSpPr>
              <p:spPr>
                <a:xfrm>
                  <a:off x="-4742800" y="1209650"/>
                  <a:ext cx="812000" cy="67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80" h="26956" extrusionOk="0">
                      <a:moveTo>
                        <a:pt x="31960" y="521"/>
                      </a:moveTo>
                      <a:lnTo>
                        <a:pt x="31960" y="26435"/>
                      </a:lnTo>
                      <a:lnTo>
                        <a:pt x="522" y="26435"/>
                      </a:lnTo>
                      <a:lnTo>
                        <a:pt x="522" y="521"/>
                      </a:lnTo>
                      <a:close/>
                      <a:moveTo>
                        <a:pt x="260" y="0"/>
                      </a:moveTo>
                      <a:cubicBezTo>
                        <a:pt x="117" y="0"/>
                        <a:pt x="1" y="117"/>
                        <a:pt x="2" y="260"/>
                      </a:cubicBezTo>
                      <a:lnTo>
                        <a:pt x="2" y="26696"/>
                      </a:lnTo>
                      <a:cubicBezTo>
                        <a:pt x="1" y="26840"/>
                        <a:pt x="118" y="26956"/>
                        <a:pt x="262" y="26956"/>
                      </a:cubicBezTo>
                      <a:lnTo>
                        <a:pt x="32219" y="26956"/>
                      </a:lnTo>
                      <a:cubicBezTo>
                        <a:pt x="32363" y="26956"/>
                        <a:pt x="32480" y="26840"/>
                        <a:pt x="32480" y="26696"/>
                      </a:cubicBezTo>
                      <a:lnTo>
                        <a:pt x="32480" y="260"/>
                      </a:lnTo>
                      <a:cubicBezTo>
                        <a:pt x="32480" y="117"/>
                        <a:pt x="32365" y="0"/>
                        <a:pt x="32221" y="0"/>
                      </a:cubicBezTo>
                      <a:cubicBezTo>
                        <a:pt x="32221" y="0"/>
                        <a:pt x="32220" y="0"/>
                        <a:pt x="32219" y="0"/>
                      </a:cubicBezTo>
                      <a:lnTo>
                        <a:pt x="262" y="0"/>
                      </a:lnTo>
                      <a:cubicBezTo>
                        <a:pt x="262" y="0"/>
                        <a:pt x="261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" name="Google Shape;283;p29"/>
                <p:cNvSpPr/>
                <p:nvPr/>
              </p:nvSpPr>
              <p:spPr>
                <a:xfrm>
                  <a:off x="-4427675" y="1405450"/>
                  <a:ext cx="173950" cy="31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12409" extrusionOk="0">
                      <a:moveTo>
                        <a:pt x="3479" y="0"/>
                      </a:moveTo>
                      <a:cubicBezTo>
                        <a:pt x="1557" y="0"/>
                        <a:pt x="0" y="1525"/>
                        <a:pt x="0" y="3406"/>
                      </a:cubicBezTo>
                      <a:cubicBezTo>
                        <a:pt x="0" y="4702"/>
                        <a:pt x="739" y="5828"/>
                        <a:pt x="1826" y="6403"/>
                      </a:cubicBezTo>
                      <a:lnTo>
                        <a:pt x="1242" y="12408"/>
                      </a:lnTo>
                      <a:lnTo>
                        <a:pt x="5717" y="12408"/>
                      </a:lnTo>
                      <a:lnTo>
                        <a:pt x="5132" y="6403"/>
                      </a:lnTo>
                      <a:cubicBezTo>
                        <a:pt x="6219" y="5828"/>
                        <a:pt x="6958" y="4702"/>
                        <a:pt x="6958" y="3406"/>
                      </a:cubicBezTo>
                      <a:cubicBezTo>
                        <a:pt x="6958" y="1525"/>
                        <a:pt x="5401" y="0"/>
                        <a:pt x="34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" name="Google Shape;284;p29"/>
                <p:cNvSpPr/>
                <p:nvPr/>
              </p:nvSpPr>
              <p:spPr>
                <a:xfrm>
                  <a:off x="-4434200" y="1398925"/>
                  <a:ext cx="187000" cy="32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0" h="12930" extrusionOk="0">
                      <a:moveTo>
                        <a:pt x="3740" y="522"/>
                      </a:moveTo>
                      <a:cubicBezTo>
                        <a:pt x="5515" y="522"/>
                        <a:pt x="6960" y="1932"/>
                        <a:pt x="6960" y="3666"/>
                      </a:cubicBezTo>
                      <a:cubicBezTo>
                        <a:pt x="6960" y="4823"/>
                        <a:pt x="6312" y="5883"/>
                        <a:pt x="5271" y="6434"/>
                      </a:cubicBezTo>
                      <a:cubicBezTo>
                        <a:pt x="5177" y="6484"/>
                        <a:pt x="5123" y="6585"/>
                        <a:pt x="5134" y="6690"/>
                      </a:cubicBezTo>
                      <a:lnTo>
                        <a:pt x="5691" y="12409"/>
                      </a:lnTo>
                      <a:lnTo>
                        <a:pt x="1792" y="12409"/>
                      </a:lnTo>
                      <a:lnTo>
                        <a:pt x="2347" y="6690"/>
                      </a:lnTo>
                      <a:cubicBezTo>
                        <a:pt x="2357" y="6585"/>
                        <a:pt x="2303" y="6484"/>
                        <a:pt x="2209" y="6434"/>
                      </a:cubicBezTo>
                      <a:cubicBezTo>
                        <a:pt x="1168" y="5883"/>
                        <a:pt x="521" y="4823"/>
                        <a:pt x="521" y="3666"/>
                      </a:cubicBezTo>
                      <a:cubicBezTo>
                        <a:pt x="521" y="1932"/>
                        <a:pt x="1965" y="522"/>
                        <a:pt x="3740" y="522"/>
                      </a:cubicBezTo>
                      <a:close/>
                      <a:moveTo>
                        <a:pt x="3740" y="1"/>
                      </a:moveTo>
                      <a:cubicBezTo>
                        <a:pt x="1678" y="1"/>
                        <a:pt x="1" y="1645"/>
                        <a:pt x="1" y="3667"/>
                      </a:cubicBezTo>
                      <a:cubicBezTo>
                        <a:pt x="1" y="4958"/>
                        <a:pt x="691" y="6147"/>
                        <a:pt x="1812" y="6809"/>
                      </a:cubicBezTo>
                      <a:lnTo>
                        <a:pt x="1244" y="12644"/>
                      </a:lnTo>
                      <a:cubicBezTo>
                        <a:pt x="1230" y="12796"/>
                        <a:pt x="1350" y="12930"/>
                        <a:pt x="1503" y="12930"/>
                      </a:cubicBezTo>
                      <a:lnTo>
                        <a:pt x="5977" y="12930"/>
                      </a:lnTo>
                      <a:cubicBezTo>
                        <a:pt x="6130" y="12930"/>
                        <a:pt x="6250" y="12796"/>
                        <a:pt x="6236" y="12644"/>
                      </a:cubicBezTo>
                      <a:lnTo>
                        <a:pt x="5668" y="6809"/>
                      </a:lnTo>
                      <a:cubicBezTo>
                        <a:pt x="6789" y="6146"/>
                        <a:pt x="7479" y="4958"/>
                        <a:pt x="7479" y="3667"/>
                      </a:cubicBezTo>
                      <a:cubicBezTo>
                        <a:pt x="7479" y="1645"/>
                        <a:pt x="5801" y="1"/>
                        <a:pt x="37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85" name="Google Shape;285;p29"/>
            <p:cNvGrpSpPr/>
            <p:nvPr/>
          </p:nvGrpSpPr>
          <p:grpSpPr>
            <a:xfrm rot="10800000">
              <a:off x="3474186" y="4232201"/>
              <a:ext cx="183381" cy="1017092"/>
              <a:chOff x="-5634475" y="-504725"/>
              <a:chExt cx="188025" cy="1042850"/>
            </a:xfrm>
          </p:grpSpPr>
          <p:sp>
            <p:nvSpPr>
              <p:cNvPr id="286" name="Google Shape;286;p29"/>
              <p:cNvSpPr/>
              <p:nvPr/>
            </p:nvSpPr>
            <p:spPr>
              <a:xfrm>
                <a:off x="-5602700" y="-454250"/>
                <a:ext cx="156250" cy="992375"/>
              </a:xfrm>
              <a:custGeom>
                <a:avLst/>
                <a:gdLst/>
                <a:ahLst/>
                <a:cxnLst/>
                <a:rect l="l" t="t" r="r" b="b"/>
                <a:pathLst>
                  <a:path w="6250" h="39695" extrusionOk="0">
                    <a:moveTo>
                      <a:pt x="0" y="0"/>
                    </a:moveTo>
                    <a:lnTo>
                      <a:pt x="0" y="14432"/>
                    </a:lnTo>
                    <a:lnTo>
                      <a:pt x="5730" y="20160"/>
                    </a:lnTo>
                    <a:lnTo>
                      <a:pt x="5730" y="39695"/>
                    </a:lnTo>
                    <a:lnTo>
                      <a:pt x="6249" y="39695"/>
                    </a:lnTo>
                    <a:lnTo>
                      <a:pt x="6249" y="19945"/>
                    </a:lnTo>
                    <a:lnTo>
                      <a:pt x="521" y="14216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9"/>
              <p:cNvSpPr/>
              <p:nvPr/>
            </p:nvSpPr>
            <p:spPr>
              <a:xfrm>
                <a:off x="-5634475" y="-504725"/>
                <a:ext cx="74225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9" h="2856" extrusionOk="0">
                    <a:moveTo>
                      <a:pt x="1540" y="521"/>
                    </a:moveTo>
                    <a:cubicBezTo>
                      <a:pt x="2041" y="523"/>
                      <a:pt x="2447" y="928"/>
                      <a:pt x="2448" y="1428"/>
                    </a:cubicBezTo>
                    <a:cubicBezTo>
                      <a:pt x="2448" y="1795"/>
                      <a:pt x="2226" y="2126"/>
                      <a:pt x="1887" y="2266"/>
                    </a:cubicBezTo>
                    <a:cubicBezTo>
                      <a:pt x="1775" y="2313"/>
                      <a:pt x="1657" y="2335"/>
                      <a:pt x="1540" y="2335"/>
                    </a:cubicBezTo>
                    <a:cubicBezTo>
                      <a:pt x="1304" y="2335"/>
                      <a:pt x="1073" y="2243"/>
                      <a:pt x="899" y="2070"/>
                    </a:cubicBezTo>
                    <a:cubicBezTo>
                      <a:pt x="640" y="1810"/>
                      <a:pt x="561" y="1420"/>
                      <a:pt x="702" y="1081"/>
                    </a:cubicBezTo>
                    <a:cubicBezTo>
                      <a:pt x="842" y="742"/>
                      <a:pt x="1173" y="521"/>
                      <a:pt x="1540" y="521"/>
                    </a:cubicBezTo>
                    <a:close/>
                    <a:moveTo>
                      <a:pt x="1540" y="0"/>
                    </a:moveTo>
                    <a:cubicBezTo>
                      <a:pt x="1169" y="0"/>
                      <a:pt x="804" y="146"/>
                      <a:pt x="531" y="418"/>
                    </a:cubicBezTo>
                    <a:cubicBezTo>
                      <a:pt x="122" y="826"/>
                      <a:pt x="1" y="1440"/>
                      <a:pt x="221" y="1974"/>
                    </a:cubicBezTo>
                    <a:cubicBezTo>
                      <a:pt x="442" y="2508"/>
                      <a:pt x="962" y="2856"/>
                      <a:pt x="1540" y="2856"/>
                    </a:cubicBezTo>
                    <a:cubicBezTo>
                      <a:pt x="2328" y="2855"/>
                      <a:pt x="2967" y="2217"/>
                      <a:pt x="2969" y="1428"/>
                    </a:cubicBezTo>
                    <a:cubicBezTo>
                      <a:pt x="2969" y="851"/>
                      <a:pt x="2620" y="330"/>
                      <a:pt x="2087" y="110"/>
                    </a:cubicBezTo>
                    <a:cubicBezTo>
                      <a:pt x="1910" y="36"/>
                      <a:pt x="1724" y="0"/>
                      <a:pt x="154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8" name="Google Shape;288;p29"/>
            <p:cNvGrpSpPr/>
            <p:nvPr/>
          </p:nvGrpSpPr>
          <p:grpSpPr>
            <a:xfrm rot="10800000">
              <a:off x="2618037" y="4358300"/>
              <a:ext cx="72367" cy="518274"/>
              <a:chOff x="-4201325" y="-449025"/>
              <a:chExt cx="74200" cy="531400"/>
            </a:xfrm>
          </p:grpSpPr>
          <p:sp>
            <p:nvSpPr>
              <p:cNvPr id="289" name="Google Shape;289;p29"/>
              <p:cNvSpPr/>
              <p:nvPr/>
            </p:nvSpPr>
            <p:spPr>
              <a:xfrm>
                <a:off x="-4170425" y="-413325"/>
                <a:ext cx="13050" cy="495700"/>
              </a:xfrm>
              <a:custGeom>
                <a:avLst/>
                <a:gdLst/>
                <a:ahLst/>
                <a:cxnLst/>
                <a:rect l="l" t="t" r="r" b="b"/>
                <a:pathLst>
                  <a:path w="522" h="19828" extrusionOk="0">
                    <a:moveTo>
                      <a:pt x="0" y="0"/>
                    </a:moveTo>
                    <a:lnTo>
                      <a:pt x="0" y="19828"/>
                    </a:lnTo>
                    <a:lnTo>
                      <a:pt x="521" y="19828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9"/>
              <p:cNvSpPr/>
              <p:nvPr/>
            </p:nvSpPr>
            <p:spPr>
              <a:xfrm>
                <a:off x="-4194325" y="-442500"/>
                <a:ext cx="60700" cy="58400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0"/>
                    </a:moveTo>
                    <a:cubicBezTo>
                      <a:pt x="788" y="0"/>
                      <a:pt x="363" y="285"/>
                      <a:pt x="181" y="720"/>
                    </a:cubicBezTo>
                    <a:cubicBezTo>
                      <a:pt x="1" y="1156"/>
                      <a:pt x="101" y="1659"/>
                      <a:pt x="434" y="1993"/>
                    </a:cubicBezTo>
                    <a:cubicBezTo>
                      <a:pt x="658" y="2217"/>
                      <a:pt x="957" y="2335"/>
                      <a:pt x="1260" y="2335"/>
                    </a:cubicBezTo>
                    <a:cubicBezTo>
                      <a:pt x="1411" y="2335"/>
                      <a:pt x="1563" y="2306"/>
                      <a:pt x="1707" y="2246"/>
                    </a:cubicBezTo>
                    <a:cubicBezTo>
                      <a:pt x="2143" y="2066"/>
                      <a:pt x="2428" y="1640"/>
                      <a:pt x="2428" y="1167"/>
                    </a:cubicBezTo>
                    <a:cubicBezTo>
                      <a:pt x="2428" y="523"/>
                      <a:pt x="1906" y="0"/>
                      <a:pt x="126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9"/>
              <p:cNvSpPr/>
              <p:nvPr/>
            </p:nvSpPr>
            <p:spPr>
              <a:xfrm>
                <a:off x="-4201325" y="-449025"/>
                <a:ext cx="74200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856" extrusionOk="0">
                    <a:moveTo>
                      <a:pt x="1540" y="521"/>
                    </a:moveTo>
                    <a:lnTo>
                      <a:pt x="1540" y="523"/>
                    </a:lnTo>
                    <a:cubicBezTo>
                      <a:pt x="2042" y="523"/>
                      <a:pt x="2447" y="928"/>
                      <a:pt x="2447" y="1428"/>
                    </a:cubicBezTo>
                    <a:cubicBezTo>
                      <a:pt x="2447" y="1795"/>
                      <a:pt x="2227" y="2126"/>
                      <a:pt x="1888" y="2266"/>
                    </a:cubicBezTo>
                    <a:cubicBezTo>
                      <a:pt x="1775" y="2313"/>
                      <a:pt x="1658" y="2335"/>
                      <a:pt x="1541" y="2335"/>
                    </a:cubicBezTo>
                    <a:cubicBezTo>
                      <a:pt x="1305" y="2335"/>
                      <a:pt x="1073" y="2243"/>
                      <a:pt x="898" y="2070"/>
                    </a:cubicBezTo>
                    <a:cubicBezTo>
                      <a:pt x="639" y="1811"/>
                      <a:pt x="562" y="1420"/>
                      <a:pt x="702" y="1081"/>
                    </a:cubicBezTo>
                    <a:cubicBezTo>
                      <a:pt x="843" y="743"/>
                      <a:pt x="1173" y="521"/>
                      <a:pt x="1540" y="521"/>
                    </a:cubicBezTo>
                    <a:close/>
                    <a:moveTo>
                      <a:pt x="1541" y="1"/>
                    </a:moveTo>
                    <a:cubicBezTo>
                      <a:pt x="1169" y="1"/>
                      <a:pt x="804" y="146"/>
                      <a:pt x="530" y="418"/>
                    </a:cubicBezTo>
                    <a:cubicBezTo>
                      <a:pt x="122" y="828"/>
                      <a:pt x="0" y="1442"/>
                      <a:pt x="222" y="1974"/>
                    </a:cubicBezTo>
                    <a:cubicBezTo>
                      <a:pt x="442" y="2508"/>
                      <a:pt x="963" y="2856"/>
                      <a:pt x="1540" y="2856"/>
                    </a:cubicBezTo>
                    <a:cubicBezTo>
                      <a:pt x="2329" y="2855"/>
                      <a:pt x="2967" y="2217"/>
                      <a:pt x="2968" y="1428"/>
                    </a:cubicBezTo>
                    <a:cubicBezTo>
                      <a:pt x="2968" y="851"/>
                      <a:pt x="2620" y="330"/>
                      <a:pt x="2088" y="110"/>
                    </a:cubicBezTo>
                    <a:cubicBezTo>
                      <a:pt x="1911" y="36"/>
                      <a:pt x="1725" y="1"/>
                      <a:pt x="15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28;p32">
            <a:extLst>
              <a:ext uri="{FF2B5EF4-FFF2-40B4-BE49-F238E27FC236}">
                <a16:creationId xmlns:a16="http://schemas.microsoft.com/office/drawing/2014/main" id="{23BE1138-5D1A-E497-E0DF-F77C454207E9}"/>
              </a:ext>
            </a:extLst>
          </p:cNvPr>
          <p:cNvSpPr txBox="1">
            <a:spLocks/>
          </p:cNvSpPr>
          <p:nvPr/>
        </p:nvSpPr>
        <p:spPr>
          <a:xfrm>
            <a:off x="2324796" y="1799582"/>
            <a:ext cx="4598100" cy="67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Viga"/>
              <a:buNone/>
              <a:defRPr sz="1800" b="0" i="0" u="none" strike="noStrike" cap="none">
                <a:solidFill>
                  <a:srgbClr val="1F1C51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4000"/>
              <a:t>Proposing research direction</a:t>
            </a:r>
          </a:p>
        </p:txBody>
      </p:sp>
    </p:spTree>
    <p:extLst>
      <p:ext uri="{BB962C8B-B14F-4D97-AF65-F5344CB8AC3E}">
        <p14:creationId xmlns:p14="http://schemas.microsoft.com/office/powerpoint/2010/main" val="3690536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4"/>
          <p:cNvSpPr txBox="1">
            <a:spLocks noGrp="1"/>
          </p:cNvSpPr>
          <p:nvPr>
            <p:ph type="title"/>
          </p:nvPr>
        </p:nvSpPr>
        <p:spPr>
          <a:xfrm>
            <a:off x="524344" y="1993613"/>
            <a:ext cx="45591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4400" dirty="0"/>
              <a:t>Elliptic Curve discrete log problem – ECC attack</a:t>
            </a:r>
          </a:p>
        </p:txBody>
      </p:sp>
      <p:sp>
        <p:nvSpPr>
          <p:cNvPr id="530" name="Google Shape;530;p34"/>
          <p:cNvSpPr/>
          <p:nvPr/>
        </p:nvSpPr>
        <p:spPr>
          <a:xfrm>
            <a:off x="4764658" y="1083780"/>
            <a:ext cx="4279065" cy="3330851"/>
          </a:xfrm>
          <a:custGeom>
            <a:avLst/>
            <a:gdLst/>
            <a:ahLst/>
            <a:cxnLst/>
            <a:rect l="l" t="t" r="r" b="b"/>
            <a:pathLst>
              <a:path w="209681" h="163217" extrusionOk="0">
                <a:moveTo>
                  <a:pt x="126215" y="0"/>
                </a:moveTo>
                <a:cubicBezTo>
                  <a:pt x="125383" y="0"/>
                  <a:pt x="124543" y="14"/>
                  <a:pt x="123697" y="42"/>
                </a:cubicBezTo>
                <a:cubicBezTo>
                  <a:pt x="87871" y="1241"/>
                  <a:pt x="57324" y="25234"/>
                  <a:pt x="32056" y="44028"/>
                </a:cubicBezTo>
                <a:cubicBezTo>
                  <a:pt x="6790" y="62820"/>
                  <a:pt x="0" y="92011"/>
                  <a:pt x="14709" y="114804"/>
                </a:cubicBezTo>
                <a:cubicBezTo>
                  <a:pt x="29416" y="137597"/>
                  <a:pt x="52798" y="127999"/>
                  <a:pt x="82590" y="142793"/>
                </a:cubicBezTo>
                <a:cubicBezTo>
                  <a:pt x="107746" y="155286"/>
                  <a:pt x="115695" y="163217"/>
                  <a:pt x="137537" y="163217"/>
                </a:cubicBezTo>
                <a:cubicBezTo>
                  <a:pt x="141563" y="163217"/>
                  <a:pt x="146062" y="162947"/>
                  <a:pt x="151227" y="162387"/>
                </a:cubicBezTo>
                <a:cubicBezTo>
                  <a:pt x="184414" y="158788"/>
                  <a:pt x="209680" y="122000"/>
                  <a:pt x="205910" y="82814"/>
                </a:cubicBezTo>
                <a:cubicBezTo>
                  <a:pt x="202138" y="43628"/>
                  <a:pt x="182150" y="23634"/>
                  <a:pt x="182150" y="23634"/>
                </a:cubicBezTo>
                <a:cubicBezTo>
                  <a:pt x="182150" y="23634"/>
                  <a:pt x="160581" y="0"/>
                  <a:pt x="12621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1" name="Google Shape;531;p34"/>
          <p:cNvGrpSpPr/>
          <p:nvPr/>
        </p:nvGrpSpPr>
        <p:grpSpPr>
          <a:xfrm>
            <a:off x="6814896" y="1329436"/>
            <a:ext cx="1524512" cy="3199926"/>
            <a:chOff x="5431588" y="1307171"/>
            <a:chExt cx="1423580" cy="2988072"/>
          </a:xfrm>
        </p:grpSpPr>
        <p:sp>
          <p:nvSpPr>
            <p:cNvPr id="532" name="Google Shape;532;p34"/>
            <p:cNvSpPr/>
            <p:nvPr/>
          </p:nvSpPr>
          <p:spPr>
            <a:xfrm>
              <a:off x="5536047" y="1312545"/>
              <a:ext cx="1313785" cy="2977344"/>
            </a:xfrm>
            <a:custGeom>
              <a:avLst/>
              <a:gdLst/>
              <a:ahLst/>
              <a:cxnLst/>
              <a:rect l="l" t="t" r="r" b="b"/>
              <a:pathLst>
                <a:path w="68947" h="156250" extrusionOk="0">
                  <a:moveTo>
                    <a:pt x="145" y="0"/>
                  </a:moveTo>
                  <a:cubicBezTo>
                    <a:pt x="65" y="0"/>
                    <a:pt x="0" y="64"/>
                    <a:pt x="0" y="145"/>
                  </a:cubicBezTo>
                  <a:lnTo>
                    <a:pt x="0" y="156105"/>
                  </a:lnTo>
                  <a:cubicBezTo>
                    <a:pt x="0" y="156185"/>
                    <a:pt x="65" y="156249"/>
                    <a:pt x="145" y="156249"/>
                  </a:cubicBezTo>
                  <a:lnTo>
                    <a:pt x="63378" y="156249"/>
                  </a:lnTo>
                  <a:cubicBezTo>
                    <a:pt x="66452" y="156249"/>
                    <a:pt x="68946" y="153757"/>
                    <a:pt x="68946" y="150682"/>
                  </a:cubicBezTo>
                  <a:lnTo>
                    <a:pt x="68946" y="5305"/>
                  </a:lnTo>
                  <a:cubicBezTo>
                    <a:pt x="68946" y="2375"/>
                    <a:pt x="66570" y="0"/>
                    <a:pt x="636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4"/>
            <p:cNvSpPr/>
            <p:nvPr/>
          </p:nvSpPr>
          <p:spPr>
            <a:xfrm>
              <a:off x="5530674" y="1307171"/>
              <a:ext cx="1324494" cy="2988072"/>
            </a:xfrm>
            <a:custGeom>
              <a:avLst/>
              <a:gdLst/>
              <a:ahLst/>
              <a:cxnLst/>
              <a:rect l="l" t="t" r="r" b="b"/>
              <a:pathLst>
                <a:path w="69509" h="156813" extrusionOk="0">
                  <a:moveTo>
                    <a:pt x="64778" y="564"/>
                  </a:moveTo>
                  <a:cubicBezTo>
                    <a:pt x="67077" y="564"/>
                    <a:pt x="68947" y="2433"/>
                    <a:pt x="68947" y="4732"/>
                  </a:cubicBezTo>
                  <a:lnTo>
                    <a:pt x="68947" y="152083"/>
                  </a:lnTo>
                  <a:cubicBezTo>
                    <a:pt x="68947" y="154380"/>
                    <a:pt x="67077" y="156250"/>
                    <a:pt x="64778" y="156250"/>
                  </a:cubicBezTo>
                  <a:lnTo>
                    <a:pt x="4731" y="156250"/>
                  </a:lnTo>
                  <a:cubicBezTo>
                    <a:pt x="2432" y="156250"/>
                    <a:pt x="562" y="154380"/>
                    <a:pt x="562" y="152083"/>
                  </a:cubicBezTo>
                  <a:lnTo>
                    <a:pt x="562" y="4732"/>
                  </a:lnTo>
                  <a:cubicBezTo>
                    <a:pt x="562" y="2433"/>
                    <a:pt x="2432" y="564"/>
                    <a:pt x="4731" y="564"/>
                  </a:cubicBezTo>
                  <a:close/>
                  <a:moveTo>
                    <a:pt x="4731" y="1"/>
                  </a:moveTo>
                  <a:cubicBezTo>
                    <a:pt x="2123" y="1"/>
                    <a:pt x="1" y="2123"/>
                    <a:pt x="1" y="4732"/>
                  </a:cubicBezTo>
                  <a:lnTo>
                    <a:pt x="1" y="152083"/>
                  </a:lnTo>
                  <a:cubicBezTo>
                    <a:pt x="1" y="154691"/>
                    <a:pt x="2123" y="156813"/>
                    <a:pt x="4731" y="156813"/>
                  </a:cubicBezTo>
                  <a:lnTo>
                    <a:pt x="64778" y="156813"/>
                  </a:lnTo>
                  <a:cubicBezTo>
                    <a:pt x="67386" y="156813"/>
                    <a:pt x="69508" y="154691"/>
                    <a:pt x="69508" y="152083"/>
                  </a:cubicBezTo>
                  <a:lnTo>
                    <a:pt x="69508" y="4732"/>
                  </a:lnTo>
                  <a:cubicBezTo>
                    <a:pt x="69508" y="2123"/>
                    <a:pt x="67386" y="1"/>
                    <a:pt x="6477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4"/>
            <p:cNvSpPr/>
            <p:nvPr/>
          </p:nvSpPr>
          <p:spPr>
            <a:xfrm>
              <a:off x="6788418" y="1565043"/>
              <a:ext cx="35004" cy="268733"/>
            </a:xfrm>
            <a:custGeom>
              <a:avLst/>
              <a:gdLst/>
              <a:ahLst/>
              <a:cxnLst/>
              <a:rect l="l" t="t" r="r" b="b"/>
              <a:pathLst>
                <a:path w="1837" h="14103" extrusionOk="0">
                  <a:moveTo>
                    <a:pt x="919" y="1"/>
                  </a:moveTo>
                  <a:cubicBezTo>
                    <a:pt x="416" y="1"/>
                    <a:pt x="8" y="403"/>
                    <a:pt x="0" y="906"/>
                  </a:cubicBezTo>
                  <a:lnTo>
                    <a:pt x="0" y="13185"/>
                  </a:lnTo>
                  <a:cubicBezTo>
                    <a:pt x="0" y="13691"/>
                    <a:pt x="412" y="14103"/>
                    <a:pt x="919" y="14103"/>
                  </a:cubicBezTo>
                  <a:cubicBezTo>
                    <a:pt x="1425" y="14103"/>
                    <a:pt x="1837" y="13691"/>
                    <a:pt x="1837" y="13184"/>
                  </a:cubicBezTo>
                  <a:lnTo>
                    <a:pt x="1837" y="906"/>
                  </a:lnTo>
                  <a:cubicBezTo>
                    <a:pt x="1829" y="403"/>
                    <a:pt x="1421" y="1"/>
                    <a:pt x="91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4"/>
            <p:cNvSpPr/>
            <p:nvPr/>
          </p:nvSpPr>
          <p:spPr>
            <a:xfrm>
              <a:off x="6788418" y="1885033"/>
              <a:ext cx="35004" cy="165512"/>
            </a:xfrm>
            <a:custGeom>
              <a:avLst/>
              <a:gdLst/>
              <a:ahLst/>
              <a:cxnLst/>
              <a:rect l="l" t="t" r="r" b="b"/>
              <a:pathLst>
                <a:path w="1837" h="8686" extrusionOk="0">
                  <a:moveTo>
                    <a:pt x="919" y="0"/>
                  </a:moveTo>
                  <a:cubicBezTo>
                    <a:pt x="416" y="0"/>
                    <a:pt x="8" y="403"/>
                    <a:pt x="0" y="906"/>
                  </a:cubicBezTo>
                  <a:lnTo>
                    <a:pt x="0" y="7767"/>
                  </a:lnTo>
                  <a:cubicBezTo>
                    <a:pt x="0" y="8274"/>
                    <a:pt x="412" y="8686"/>
                    <a:pt x="919" y="8686"/>
                  </a:cubicBezTo>
                  <a:cubicBezTo>
                    <a:pt x="1425" y="8684"/>
                    <a:pt x="1837" y="8274"/>
                    <a:pt x="1837" y="7767"/>
                  </a:cubicBezTo>
                  <a:lnTo>
                    <a:pt x="1837" y="906"/>
                  </a:lnTo>
                  <a:cubicBezTo>
                    <a:pt x="1829" y="403"/>
                    <a:pt x="1421" y="0"/>
                    <a:pt x="919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4"/>
            <p:cNvSpPr/>
            <p:nvPr/>
          </p:nvSpPr>
          <p:spPr>
            <a:xfrm>
              <a:off x="5436923" y="1312545"/>
              <a:ext cx="1313766" cy="2977344"/>
            </a:xfrm>
            <a:custGeom>
              <a:avLst/>
              <a:gdLst/>
              <a:ahLst/>
              <a:cxnLst/>
              <a:rect l="l" t="t" r="r" b="b"/>
              <a:pathLst>
                <a:path w="68946" h="156250" extrusionOk="0">
                  <a:moveTo>
                    <a:pt x="4728" y="0"/>
                  </a:moveTo>
                  <a:cubicBezTo>
                    <a:pt x="2118" y="0"/>
                    <a:pt x="0" y="2118"/>
                    <a:pt x="0" y="4730"/>
                  </a:cubicBezTo>
                  <a:lnTo>
                    <a:pt x="0" y="151516"/>
                  </a:lnTo>
                  <a:cubicBezTo>
                    <a:pt x="0" y="154130"/>
                    <a:pt x="2119" y="156249"/>
                    <a:pt x="4734" y="156249"/>
                  </a:cubicBezTo>
                  <a:lnTo>
                    <a:pt x="63850" y="156249"/>
                  </a:lnTo>
                  <a:cubicBezTo>
                    <a:pt x="66663" y="156249"/>
                    <a:pt x="68946" y="153968"/>
                    <a:pt x="68946" y="151153"/>
                  </a:cubicBezTo>
                  <a:lnTo>
                    <a:pt x="68946" y="4485"/>
                  </a:lnTo>
                  <a:cubicBezTo>
                    <a:pt x="68946" y="2009"/>
                    <a:pt x="66938" y="0"/>
                    <a:pt x="6446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4"/>
            <p:cNvSpPr/>
            <p:nvPr/>
          </p:nvSpPr>
          <p:spPr>
            <a:xfrm>
              <a:off x="5431588" y="1307171"/>
              <a:ext cx="1324475" cy="2988072"/>
            </a:xfrm>
            <a:custGeom>
              <a:avLst/>
              <a:gdLst/>
              <a:ahLst/>
              <a:cxnLst/>
              <a:rect l="l" t="t" r="r" b="b"/>
              <a:pathLst>
                <a:path w="69508" h="156813" extrusionOk="0">
                  <a:moveTo>
                    <a:pt x="64778" y="564"/>
                  </a:moveTo>
                  <a:cubicBezTo>
                    <a:pt x="67075" y="564"/>
                    <a:pt x="68944" y="2433"/>
                    <a:pt x="68944" y="4732"/>
                  </a:cubicBezTo>
                  <a:lnTo>
                    <a:pt x="68944" y="152083"/>
                  </a:lnTo>
                  <a:cubicBezTo>
                    <a:pt x="68944" y="154380"/>
                    <a:pt x="67075" y="156250"/>
                    <a:pt x="64778" y="156250"/>
                  </a:cubicBezTo>
                  <a:lnTo>
                    <a:pt x="4730" y="156250"/>
                  </a:lnTo>
                  <a:cubicBezTo>
                    <a:pt x="2431" y="156250"/>
                    <a:pt x="562" y="154380"/>
                    <a:pt x="562" y="152083"/>
                  </a:cubicBezTo>
                  <a:lnTo>
                    <a:pt x="562" y="4732"/>
                  </a:lnTo>
                  <a:cubicBezTo>
                    <a:pt x="562" y="2433"/>
                    <a:pt x="2431" y="564"/>
                    <a:pt x="4730" y="564"/>
                  </a:cubicBezTo>
                  <a:close/>
                  <a:moveTo>
                    <a:pt x="4730" y="1"/>
                  </a:moveTo>
                  <a:cubicBezTo>
                    <a:pt x="2121" y="1"/>
                    <a:pt x="0" y="2123"/>
                    <a:pt x="0" y="4732"/>
                  </a:cubicBezTo>
                  <a:lnTo>
                    <a:pt x="0" y="152083"/>
                  </a:lnTo>
                  <a:cubicBezTo>
                    <a:pt x="0" y="154691"/>
                    <a:pt x="2121" y="156813"/>
                    <a:pt x="4730" y="156813"/>
                  </a:cubicBezTo>
                  <a:lnTo>
                    <a:pt x="64778" y="156813"/>
                  </a:lnTo>
                  <a:cubicBezTo>
                    <a:pt x="67385" y="156813"/>
                    <a:pt x="69507" y="154691"/>
                    <a:pt x="69507" y="152083"/>
                  </a:cubicBezTo>
                  <a:lnTo>
                    <a:pt x="69507" y="4732"/>
                  </a:lnTo>
                  <a:cubicBezTo>
                    <a:pt x="69507" y="2123"/>
                    <a:pt x="67385" y="1"/>
                    <a:pt x="6477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4"/>
            <p:cNvSpPr/>
            <p:nvPr/>
          </p:nvSpPr>
          <p:spPr>
            <a:xfrm>
              <a:off x="5524405" y="1510774"/>
              <a:ext cx="1138841" cy="2553675"/>
            </a:xfrm>
            <a:custGeom>
              <a:avLst/>
              <a:gdLst/>
              <a:ahLst/>
              <a:cxnLst/>
              <a:rect l="l" t="t" r="r" b="b"/>
              <a:pathLst>
                <a:path w="59766" h="134016" extrusionOk="0">
                  <a:moveTo>
                    <a:pt x="0" y="0"/>
                  </a:moveTo>
                  <a:lnTo>
                    <a:pt x="0" y="134015"/>
                  </a:lnTo>
                  <a:lnTo>
                    <a:pt x="59765" y="134015"/>
                  </a:lnTo>
                  <a:lnTo>
                    <a:pt x="5976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4"/>
            <p:cNvSpPr/>
            <p:nvPr/>
          </p:nvSpPr>
          <p:spPr>
            <a:xfrm>
              <a:off x="5908897" y="1413079"/>
              <a:ext cx="334834" cy="32146"/>
            </a:xfrm>
            <a:custGeom>
              <a:avLst/>
              <a:gdLst/>
              <a:ahLst/>
              <a:cxnLst/>
              <a:rect l="l" t="t" r="r" b="b"/>
              <a:pathLst>
                <a:path w="17572" h="1687" extrusionOk="0">
                  <a:moveTo>
                    <a:pt x="831" y="1"/>
                  </a:moveTo>
                  <a:cubicBezTo>
                    <a:pt x="371" y="8"/>
                    <a:pt x="0" y="383"/>
                    <a:pt x="0" y="844"/>
                  </a:cubicBezTo>
                  <a:cubicBezTo>
                    <a:pt x="0" y="1305"/>
                    <a:pt x="371" y="1680"/>
                    <a:pt x="831" y="1687"/>
                  </a:cubicBezTo>
                  <a:lnTo>
                    <a:pt x="16742" y="1687"/>
                  </a:lnTo>
                  <a:cubicBezTo>
                    <a:pt x="17203" y="1680"/>
                    <a:pt x="17572" y="1305"/>
                    <a:pt x="17572" y="844"/>
                  </a:cubicBezTo>
                  <a:cubicBezTo>
                    <a:pt x="17572" y="383"/>
                    <a:pt x="17203" y="8"/>
                    <a:pt x="167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4"/>
            <p:cNvSpPr/>
            <p:nvPr/>
          </p:nvSpPr>
          <p:spPr>
            <a:xfrm>
              <a:off x="5994701" y="4116888"/>
              <a:ext cx="58308" cy="75839"/>
            </a:xfrm>
            <a:custGeom>
              <a:avLst/>
              <a:gdLst/>
              <a:ahLst/>
              <a:cxnLst/>
              <a:rect l="l" t="t" r="r" b="b"/>
              <a:pathLst>
                <a:path w="3060" h="3980" extrusionOk="0">
                  <a:moveTo>
                    <a:pt x="1531" y="1"/>
                  </a:moveTo>
                  <a:cubicBezTo>
                    <a:pt x="685" y="1"/>
                    <a:pt x="1" y="892"/>
                    <a:pt x="1" y="1990"/>
                  </a:cubicBezTo>
                  <a:cubicBezTo>
                    <a:pt x="1" y="3088"/>
                    <a:pt x="685" y="3979"/>
                    <a:pt x="1529" y="3979"/>
                  </a:cubicBezTo>
                  <a:cubicBezTo>
                    <a:pt x="2374" y="3979"/>
                    <a:pt x="3059" y="3088"/>
                    <a:pt x="3059" y="1990"/>
                  </a:cubicBezTo>
                  <a:cubicBezTo>
                    <a:pt x="3059" y="892"/>
                    <a:pt x="2375" y="1"/>
                    <a:pt x="1531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4"/>
            <p:cNvSpPr/>
            <p:nvPr/>
          </p:nvSpPr>
          <p:spPr>
            <a:xfrm>
              <a:off x="5896301" y="1685680"/>
              <a:ext cx="395010" cy="460597"/>
            </a:xfrm>
            <a:custGeom>
              <a:avLst/>
              <a:gdLst/>
              <a:ahLst/>
              <a:cxnLst/>
              <a:rect l="l" t="t" r="r" b="b"/>
              <a:pathLst>
                <a:path w="20730" h="24172" extrusionOk="0">
                  <a:moveTo>
                    <a:pt x="10366" y="1"/>
                  </a:moveTo>
                  <a:cubicBezTo>
                    <a:pt x="7617" y="1"/>
                    <a:pt x="4980" y="1274"/>
                    <a:pt x="3036" y="3541"/>
                  </a:cubicBezTo>
                  <a:cubicBezTo>
                    <a:pt x="1093" y="5807"/>
                    <a:pt x="0" y="8881"/>
                    <a:pt x="0" y="12086"/>
                  </a:cubicBezTo>
                  <a:cubicBezTo>
                    <a:pt x="0" y="15291"/>
                    <a:pt x="1093" y="18366"/>
                    <a:pt x="3036" y="20632"/>
                  </a:cubicBezTo>
                  <a:cubicBezTo>
                    <a:pt x="4980" y="22899"/>
                    <a:pt x="7617" y="24172"/>
                    <a:pt x="10366" y="24172"/>
                  </a:cubicBezTo>
                  <a:cubicBezTo>
                    <a:pt x="13113" y="24172"/>
                    <a:pt x="15750" y="22899"/>
                    <a:pt x="17694" y="20632"/>
                  </a:cubicBezTo>
                  <a:cubicBezTo>
                    <a:pt x="19639" y="18366"/>
                    <a:pt x="20730" y="15291"/>
                    <a:pt x="20730" y="12086"/>
                  </a:cubicBezTo>
                  <a:cubicBezTo>
                    <a:pt x="20730" y="8881"/>
                    <a:pt x="19639" y="5807"/>
                    <a:pt x="17694" y="3541"/>
                  </a:cubicBezTo>
                  <a:cubicBezTo>
                    <a:pt x="15750" y="1274"/>
                    <a:pt x="13113" y="1"/>
                    <a:pt x="10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4"/>
            <p:cNvSpPr/>
            <p:nvPr/>
          </p:nvSpPr>
          <p:spPr>
            <a:xfrm>
              <a:off x="6018806" y="1738157"/>
              <a:ext cx="150001" cy="174906"/>
            </a:xfrm>
            <a:custGeom>
              <a:avLst/>
              <a:gdLst/>
              <a:ahLst/>
              <a:cxnLst/>
              <a:rect l="l" t="t" r="r" b="b"/>
              <a:pathLst>
                <a:path w="7872" h="9179" extrusionOk="0">
                  <a:moveTo>
                    <a:pt x="3937" y="1"/>
                  </a:moveTo>
                  <a:cubicBezTo>
                    <a:pt x="1762" y="1"/>
                    <a:pt x="0" y="2055"/>
                    <a:pt x="0" y="4590"/>
                  </a:cubicBezTo>
                  <a:cubicBezTo>
                    <a:pt x="0" y="7125"/>
                    <a:pt x="1762" y="9179"/>
                    <a:pt x="3937" y="9179"/>
                  </a:cubicBezTo>
                  <a:cubicBezTo>
                    <a:pt x="6110" y="9179"/>
                    <a:pt x="7872" y="7125"/>
                    <a:pt x="7872" y="4590"/>
                  </a:cubicBezTo>
                  <a:cubicBezTo>
                    <a:pt x="7872" y="2055"/>
                    <a:pt x="6110" y="1"/>
                    <a:pt x="3937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4"/>
            <p:cNvSpPr/>
            <p:nvPr/>
          </p:nvSpPr>
          <p:spPr>
            <a:xfrm>
              <a:off x="6013432" y="1732803"/>
              <a:ext cx="160748" cy="185634"/>
            </a:xfrm>
            <a:custGeom>
              <a:avLst/>
              <a:gdLst/>
              <a:ahLst/>
              <a:cxnLst/>
              <a:rect l="l" t="t" r="r" b="b"/>
              <a:pathLst>
                <a:path w="8436" h="9742" extrusionOk="0">
                  <a:moveTo>
                    <a:pt x="4219" y="562"/>
                  </a:moveTo>
                  <a:cubicBezTo>
                    <a:pt x="6234" y="562"/>
                    <a:pt x="7874" y="2494"/>
                    <a:pt x="7874" y="4871"/>
                  </a:cubicBezTo>
                  <a:cubicBezTo>
                    <a:pt x="7874" y="7247"/>
                    <a:pt x="6234" y="9180"/>
                    <a:pt x="4219" y="9180"/>
                  </a:cubicBezTo>
                  <a:cubicBezTo>
                    <a:pt x="2203" y="9180"/>
                    <a:pt x="562" y="7247"/>
                    <a:pt x="562" y="4871"/>
                  </a:cubicBezTo>
                  <a:cubicBezTo>
                    <a:pt x="562" y="2494"/>
                    <a:pt x="2203" y="562"/>
                    <a:pt x="4219" y="562"/>
                  </a:cubicBezTo>
                  <a:close/>
                  <a:moveTo>
                    <a:pt x="4219" y="0"/>
                  </a:moveTo>
                  <a:cubicBezTo>
                    <a:pt x="1892" y="0"/>
                    <a:pt x="1" y="2185"/>
                    <a:pt x="1" y="4871"/>
                  </a:cubicBezTo>
                  <a:cubicBezTo>
                    <a:pt x="1" y="7556"/>
                    <a:pt x="1892" y="9741"/>
                    <a:pt x="4219" y="9741"/>
                  </a:cubicBezTo>
                  <a:cubicBezTo>
                    <a:pt x="6544" y="9741"/>
                    <a:pt x="8435" y="7556"/>
                    <a:pt x="8435" y="4871"/>
                  </a:cubicBezTo>
                  <a:cubicBezTo>
                    <a:pt x="8435" y="2185"/>
                    <a:pt x="6544" y="0"/>
                    <a:pt x="4219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4"/>
            <p:cNvSpPr/>
            <p:nvPr/>
          </p:nvSpPr>
          <p:spPr>
            <a:xfrm>
              <a:off x="5957544" y="1936386"/>
              <a:ext cx="272525" cy="209891"/>
            </a:xfrm>
            <a:custGeom>
              <a:avLst/>
              <a:gdLst/>
              <a:ahLst/>
              <a:cxnLst/>
              <a:rect l="l" t="t" r="r" b="b"/>
              <a:pathLst>
                <a:path w="14302" h="11015" extrusionOk="0">
                  <a:moveTo>
                    <a:pt x="7152" y="1"/>
                  </a:moveTo>
                  <a:cubicBezTo>
                    <a:pt x="3202" y="1"/>
                    <a:pt x="1" y="3014"/>
                    <a:pt x="1" y="6731"/>
                  </a:cubicBezTo>
                  <a:cubicBezTo>
                    <a:pt x="4" y="7077"/>
                    <a:pt x="34" y="7421"/>
                    <a:pt x="93" y="7763"/>
                  </a:cubicBezTo>
                  <a:cubicBezTo>
                    <a:pt x="1945" y="9775"/>
                    <a:pt x="4421" y="11015"/>
                    <a:pt x="7152" y="11015"/>
                  </a:cubicBezTo>
                  <a:cubicBezTo>
                    <a:pt x="9882" y="11015"/>
                    <a:pt x="12358" y="9775"/>
                    <a:pt x="14209" y="7763"/>
                  </a:cubicBezTo>
                  <a:cubicBezTo>
                    <a:pt x="14268" y="7421"/>
                    <a:pt x="14298" y="7077"/>
                    <a:pt x="14301" y="6731"/>
                  </a:cubicBezTo>
                  <a:cubicBezTo>
                    <a:pt x="14301" y="3014"/>
                    <a:pt x="11100" y="1"/>
                    <a:pt x="715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4"/>
            <p:cNvSpPr/>
            <p:nvPr/>
          </p:nvSpPr>
          <p:spPr>
            <a:xfrm>
              <a:off x="5952190" y="1931032"/>
              <a:ext cx="283234" cy="220619"/>
            </a:xfrm>
            <a:custGeom>
              <a:avLst/>
              <a:gdLst/>
              <a:ahLst/>
              <a:cxnLst/>
              <a:rect l="l" t="t" r="r" b="b"/>
              <a:pathLst>
                <a:path w="14864" h="11578" extrusionOk="0">
                  <a:moveTo>
                    <a:pt x="7433" y="562"/>
                  </a:moveTo>
                  <a:cubicBezTo>
                    <a:pt x="11220" y="562"/>
                    <a:pt x="14302" y="3455"/>
                    <a:pt x="14302" y="7012"/>
                  </a:cubicBezTo>
                  <a:cubicBezTo>
                    <a:pt x="14299" y="7314"/>
                    <a:pt x="14274" y="7616"/>
                    <a:pt x="14226" y="7915"/>
                  </a:cubicBezTo>
                  <a:cubicBezTo>
                    <a:pt x="12358" y="9913"/>
                    <a:pt x="9949" y="11014"/>
                    <a:pt x="7433" y="11014"/>
                  </a:cubicBezTo>
                  <a:cubicBezTo>
                    <a:pt x="4917" y="11014"/>
                    <a:pt x="2506" y="9915"/>
                    <a:pt x="638" y="7915"/>
                  </a:cubicBezTo>
                  <a:cubicBezTo>
                    <a:pt x="590" y="7616"/>
                    <a:pt x="565" y="7314"/>
                    <a:pt x="563" y="7012"/>
                  </a:cubicBezTo>
                  <a:cubicBezTo>
                    <a:pt x="563" y="3455"/>
                    <a:pt x="3644" y="562"/>
                    <a:pt x="7433" y="562"/>
                  </a:cubicBezTo>
                  <a:close/>
                  <a:moveTo>
                    <a:pt x="7433" y="0"/>
                  </a:moveTo>
                  <a:cubicBezTo>
                    <a:pt x="3334" y="0"/>
                    <a:pt x="0" y="3146"/>
                    <a:pt x="0" y="7012"/>
                  </a:cubicBezTo>
                  <a:cubicBezTo>
                    <a:pt x="0" y="7345"/>
                    <a:pt x="31" y="7688"/>
                    <a:pt x="97" y="8089"/>
                  </a:cubicBezTo>
                  <a:cubicBezTo>
                    <a:pt x="105" y="8143"/>
                    <a:pt x="130" y="8194"/>
                    <a:pt x="167" y="8235"/>
                  </a:cubicBezTo>
                  <a:cubicBezTo>
                    <a:pt x="2152" y="10390"/>
                    <a:pt x="4732" y="11577"/>
                    <a:pt x="7433" y="11577"/>
                  </a:cubicBezTo>
                  <a:cubicBezTo>
                    <a:pt x="10134" y="11577"/>
                    <a:pt x="12714" y="10390"/>
                    <a:pt x="14697" y="8235"/>
                  </a:cubicBezTo>
                  <a:cubicBezTo>
                    <a:pt x="14734" y="8194"/>
                    <a:pt x="14759" y="8143"/>
                    <a:pt x="14767" y="8089"/>
                  </a:cubicBezTo>
                  <a:cubicBezTo>
                    <a:pt x="14833" y="7688"/>
                    <a:pt x="14864" y="7345"/>
                    <a:pt x="14864" y="7012"/>
                  </a:cubicBezTo>
                  <a:cubicBezTo>
                    <a:pt x="14864" y="3146"/>
                    <a:pt x="11530" y="0"/>
                    <a:pt x="7433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4"/>
            <p:cNvSpPr/>
            <p:nvPr/>
          </p:nvSpPr>
          <p:spPr>
            <a:xfrm>
              <a:off x="5807695" y="2262875"/>
              <a:ext cx="572222" cy="655835"/>
            </a:xfrm>
            <a:custGeom>
              <a:avLst/>
              <a:gdLst/>
              <a:ahLst/>
              <a:cxnLst/>
              <a:rect l="l" t="t" r="r" b="b"/>
              <a:pathLst>
                <a:path w="30030" h="34418" extrusionOk="0">
                  <a:moveTo>
                    <a:pt x="15016" y="5228"/>
                  </a:moveTo>
                  <a:cubicBezTo>
                    <a:pt x="20632" y="5228"/>
                    <a:pt x="25203" y="10176"/>
                    <a:pt x="25203" y="16261"/>
                  </a:cubicBezTo>
                  <a:lnTo>
                    <a:pt x="25203" y="29190"/>
                  </a:lnTo>
                  <a:lnTo>
                    <a:pt x="4827" y="29190"/>
                  </a:lnTo>
                  <a:lnTo>
                    <a:pt x="4827" y="16261"/>
                  </a:lnTo>
                  <a:cubicBezTo>
                    <a:pt x="4827" y="10176"/>
                    <a:pt x="9398" y="5228"/>
                    <a:pt x="15016" y="5228"/>
                  </a:cubicBezTo>
                  <a:close/>
                  <a:moveTo>
                    <a:pt x="15016" y="1"/>
                  </a:moveTo>
                  <a:cubicBezTo>
                    <a:pt x="6736" y="1"/>
                    <a:pt x="1" y="7294"/>
                    <a:pt x="1" y="16261"/>
                  </a:cubicBezTo>
                  <a:lnTo>
                    <a:pt x="1" y="31804"/>
                  </a:lnTo>
                  <a:cubicBezTo>
                    <a:pt x="1" y="33248"/>
                    <a:pt x="1082" y="34417"/>
                    <a:pt x="2415" y="34417"/>
                  </a:cubicBezTo>
                  <a:lnTo>
                    <a:pt x="27617" y="34417"/>
                  </a:lnTo>
                  <a:cubicBezTo>
                    <a:pt x="28950" y="34417"/>
                    <a:pt x="30029" y="33248"/>
                    <a:pt x="30029" y="31804"/>
                  </a:cubicBezTo>
                  <a:lnTo>
                    <a:pt x="30029" y="16261"/>
                  </a:lnTo>
                  <a:cubicBezTo>
                    <a:pt x="30029" y="7294"/>
                    <a:pt x="23294" y="1"/>
                    <a:pt x="1501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4"/>
            <p:cNvSpPr/>
            <p:nvPr/>
          </p:nvSpPr>
          <p:spPr>
            <a:xfrm>
              <a:off x="5760458" y="2716555"/>
              <a:ext cx="666715" cy="630778"/>
            </a:xfrm>
            <a:custGeom>
              <a:avLst/>
              <a:gdLst/>
              <a:ahLst/>
              <a:cxnLst/>
              <a:rect l="l" t="t" r="r" b="b"/>
              <a:pathLst>
                <a:path w="34989" h="33103" extrusionOk="0">
                  <a:moveTo>
                    <a:pt x="1" y="1"/>
                  </a:moveTo>
                  <a:lnTo>
                    <a:pt x="1" y="33102"/>
                  </a:lnTo>
                  <a:lnTo>
                    <a:pt x="34989" y="33102"/>
                  </a:lnTo>
                  <a:lnTo>
                    <a:pt x="349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4"/>
            <p:cNvSpPr/>
            <p:nvPr/>
          </p:nvSpPr>
          <p:spPr>
            <a:xfrm>
              <a:off x="6003181" y="2875188"/>
              <a:ext cx="187806" cy="275745"/>
            </a:xfrm>
            <a:custGeom>
              <a:avLst/>
              <a:gdLst/>
              <a:ahLst/>
              <a:cxnLst/>
              <a:rect l="l" t="t" r="r" b="b"/>
              <a:pathLst>
                <a:path w="9856" h="14471" extrusionOk="0">
                  <a:moveTo>
                    <a:pt x="4927" y="1"/>
                  </a:moveTo>
                  <a:cubicBezTo>
                    <a:pt x="2633" y="1"/>
                    <a:pt x="772" y="2016"/>
                    <a:pt x="772" y="4502"/>
                  </a:cubicBezTo>
                  <a:cubicBezTo>
                    <a:pt x="772" y="6052"/>
                    <a:pt x="1496" y="7417"/>
                    <a:pt x="2595" y="8227"/>
                  </a:cubicBezTo>
                  <a:lnTo>
                    <a:pt x="1" y="14470"/>
                  </a:lnTo>
                  <a:lnTo>
                    <a:pt x="9856" y="14470"/>
                  </a:lnTo>
                  <a:lnTo>
                    <a:pt x="7261" y="8227"/>
                  </a:lnTo>
                  <a:cubicBezTo>
                    <a:pt x="8361" y="7417"/>
                    <a:pt x="9084" y="6050"/>
                    <a:pt x="9084" y="4502"/>
                  </a:cubicBezTo>
                  <a:cubicBezTo>
                    <a:pt x="9084" y="2016"/>
                    <a:pt x="7223" y="1"/>
                    <a:pt x="4927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4"/>
            <p:cNvSpPr/>
            <p:nvPr/>
          </p:nvSpPr>
          <p:spPr>
            <a:xfrm>
              <a:off x="5996759" y="2869853"/>
              <a:ext cx="200611" cy="286435"/>
            </a:xfrm>
            <a:custGeom>
              <a:avLst/>
              <a:gdLst/>
              <a:ahLst/>
              <a:cxnLst/>
              <a:rect l="l" t="t" r="r" b="b"/>
              <a:pathLst>
                <a:path w="10528" h="15032" extrusionOk="0">
                  <a:moveTo>
                    <a:pt x="5264" y="562"/>
                  </a:moveTo>
                  <a:cubicBezTo>
                    <a:pt x="7401" y="562"/>
                    <a:pt x="9139" y="2455"/>
                    <a:pt x="9139" y="4782"/>
                  </a:cubicBezTo>
                  <a:cubicBezTo>
                    <a:pt x="9139" y="6185"/>
                    <a:pt x="8501" y="7493"/>
                    <a:pt x="7430" y="8280"/>
                  </a:cubicBezTo>
                  <a:cubicBezTo>
                    <a:pt x="7327" y="8356"/>
                    <a:pt x="7287" y="8495"/>
                    <a:pt x="7337" y="8614"/>
                  </a:cubicBezTo>
                  <a:lnTo>
                    <a:pt x="9771" y="14469"/>
                  </a:lnTo>
                  <a:lnTo>
                    <a:pt x="759" y="14469"/>
                  </a:lnTo>
                  <a:lnTo>
                    <a:pt x="3192" y="8614"/>
                  </a:lnTo>
                  <a:cubicBezTo>
                    <a:pt x="3241" y="8495"/>
                    <a:pt x="3204" y="8356"/>
                    <a:pt x="3099" y="8280"/>
                  </a:cubicBezTo>
                  <a:cubicBezTo>
                    <a:pt x="2028" y="7493"/>
                    <a:pt x="1391" y="6185"/>
                    <a:pt x="1391" y="4782"/>
                  </a:cubicBezTo>
                  <a:cubicBezTo>
                    <a:pt x="1391" y="2455"/>
                    <a:pt x="3129" y="562"/>
                    <a:pt x="5264" y="562"/>
                  </a:cubicBezTo>
                  <a:close/>
                  <a:moveTo>
                    <a:pt x="5264" y="1"/>
                  </a:moveTo>
                  <a:cubicBezTo>
                    <a:pt x="2819" y="1"/>
                    <a:pt x="828" y="2146"/>
                    <a:pt x="828" y="4782"/>
                  </a:cubicBezTo>
                  <a:cubicBezTo>
                    <a:pt x="828" y="6285"/>
                    <a:pt x="1483" y="7696"/>
                    <a:pt x="2591" y="8598"/>
                  </a:cubicBezTo>
                  <a:lnTo>
                    <a:pt x="78" y="14642"/>
                  </a:lnTo>
                  <a:cubicBezTo>
                    <a:pt x="1" y="14827"/>
                    <a:pt x="136" y="15030"/>
                    <a:pt x="338" y="15032"/>
                  </a:cubicBezTo>
                  <a:lnTo>
                    <a:pt x="10193" y="15032"/>
                  </a:lnTo>
                  <a:cubicBezTo>
                    <a:pt x="10392" y="15032"/>
                    <a:pt x="10528" y="14827"/>
                    <a:pt x="10452" y="14642"/>
                  </a:cubicBezTo>
                  <a:lnTo>
                    <a:pt x="7939" y="8598"/>
                  </a:lnTo>
                  <a:cubicBezTo>
                    <a:pt x="9046" y="7696"/>
                    <a:pt x="9701" y="6285"/>
                    <a:pt x="9701" y="4782"/>
                  </a:cubicBezTo>
                  <a:cubicBezTo>
                    <a:pt x="9701" y="2146"/>
                    <a:pt x="7712" y="1"/>
                    <a:pt x="5264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4"/>
            <p:cNvSpPr/>
            <p:nvPr/>
          </p:nvSpPr>
          <p:spPr>
            <a:xfrm>
              <a:off x="5887574" y="2853485"/>
              <a:ext cx="775672" cy="1061878"/>
            </a:xfrm>
            <a:custGeom>
              <a:avLst/>
              <a:gdLst/>
              <a:ahLst/>
              <a:cxnLst/>
              <a:rect l="l" t="t" r="r" b="b"/>
              <a:pathLst>
                <a:path w="40707" h="55727" extrusionOk="0">
                  <a:moveTo>
                    <a:pt x="40706" y="1"/>
                  </a:moveTo>
                  <a:lnTo>
                    <a:pt x="100" y="55240"/>
                  </a:lnTo>
                  <a:cubicBezTo>
                    <a:pt x="1" y="55375"/>
                    <a:pt x="30" y="55568"/>
                    <a:pt x="165" y="55667"/>
                  </a:cubicBezTo>
                  <a:cubicBezTo>
                    <a:pt x="220" y="55707"/>
                    <a:pt x="283" y="55727"/>
                    <a:pt x="346" y="55727"/>
                  </a:cubicBezTo>
                  <a:cubicBezTo>
                    <a:pt x="441" y="55727"/>
                    <a:pt x="534" y="55683"/>
                    <a:pt x="594" y="55601"/>
                  </a:cubicBezTo>
                  <a:lnTo>
                    <a:pt x="40706" y="1035"/>
                  </a:lnTo>
                  <a:lnTo>
                    <a:pt x="40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4"/>
            <p:cNvSpPr/>
            <p:nvPr/>
          </p:nvSpPr>
          <p:spPr>
            <a:xfrm>
              <a:off x="6507643" y="1676190"/>
              <a:ext cx="155603" cy="218351"/>
            </a:xfrm>
            <a:custGeom>
              <a:avLst/>
              <a:gdLst/>
              <a:ahLst/>
              <a:cxnLst/>
              <a:rect l="l" t="t" r="r" b="b"/>
              <a:pathLst>
                <a:path w="8166" h="11459" extrusionOk="0">
                  <a:moveTo>
                    <a:pt x="8165" y="0"/>
                  </a:moveTo>
                  <a:lnTo>
                    <a:pt x="95" y="10977"/>
                  </a:lnTo>
                  <a:cubicBezTo>
                    <a:pt x="1" y="11112"/>
                    <a:pt x="31" y="11300"/>
                    <a:pt x="165" y="11398"/>
                  </a:cubicBezTo>
                  <a:cubicBezTo>
                    <a:pt x="220" y="11438"/>
                    <a:pt x="284" y="11458"/>
                    <a:pt x="347" y="11458"/>
                  </a:cubicBezTo>
                  <a:cubicBezTo>
                    <a:pt x="439" y="11458"/>
                    <a:pt x="529" y="11417"/>
                    <a:pt x="590" y="11338"/>
                  </a:cubicBezTo>
                  <a:lnTo>
                    <a:pt x="8165" y="1034"/>
                  </a:lnTo>
                  <a:lnTo>
                    <a:pt x="81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4"/>
            <p:cNvSpPr/>
            <p:nvPr/>
          </p:nvSpPr>
          <p:spPr>
            <a:xfrm>
              <a:off x="5524405" y="1952545"/>
              <a:ext cx="945204" cy="1292558"/>
            </a:xfrm>
            <a:custGeom>
              <a:avLst/>
              <a:gdLst/>
              <a:ahLst/>
              <a:cxnLst/>
              <a:rect l="l" t="t" r="r" b="b"/>
              <a:pathLst>
                <a:path w="49604" h="67833" extrusionOk="0">
                  <a:moveTo>
                    <a:pt x="49258" y="0"/>
                  </a:moveTo>
                  <a:cubicBezTo>
                    <a:pt x="49164" y="0"/>
                    <a:pt x="49071" y="44"/>
                    <a:pt x="49010" y="125"/>
                  </a:cubicBezTo>
                  <a:lnTo>
                    <a:pt x="0" y="66799"/>
                  </a:lnTo>
                  <a:lnTo>
                    <a:pt x="0" y="67833"/>
                  </a:lnTo>
                  <a:lnTo>
                    <a:pt x="49505" y="489"/>
                  </a:lnTo>
                  <a:cubicBezTo>
                    <a:pt x="49604" y="352"/>
                    <a:pt x="49575" y="160"/>
                    <a:pt x="49439" y="60"/>
                  </a:cubicBezTo>
                  <a:cubicBezTo>
                    <a:pt x="49384" y="20"/>
                    <a:pt x="49321" y="0"/>
                    <a:pt x="492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4"/>
            <p:cNvSpPr/>
            <p:nvPr/>
          </p:nvSpPr>
          <p:spPr>
            <a:xfrm>
              <a:off x="5795367" y="3956807"/>
              <a:ext cx="66388" cy="83975"/>
            </a:xfrm>
            <a:custGeom>
              <a:avLst/>
              <a:gdLst/>
              <a:ahLst/>
              <a:cxnLst/>
              <a:rect l="l" t="t" r="r" b="b"/>
              <a:pathLst>
                <a:path w="3484" h="4407" extrusionOk="0">
                  <a:moveTo>
                    <a:pt x="3136" y="0"/>
                  </a:moveTo>
                  <a:cubicBezTo>
                    <a:pt x="3042" y="0"/>
                    <a:pt x="2949" y="44"/>
                    <a:pt x="2890" y="125"/>
                  </a:cubicBezTo>
                  <a:lnTo>
                    <a:pt x="100" y="3920"/>
                  </a:lnTo>
                  <a:cubicBezTo>
                    <a:pt x="0" y="4057"/>
                    <a:pt x="30" y="4248"/>
                    <a:pt x="165" y="4349"/>
                  </a:cubicBezTo>
                  <a:cubicBezTo>
                    <a:pt x="218" y="4387"/>
                    <a:pt x="282" y="4407"/>
                    <a:pt x="347" y="4407"/>
                  </a:cubicBezTo>
                  <a:cubicBezTo>
                    <a:pt x="444" y="4407"/>
                    <a:pt x="536" y="4360"/>
                    <a:pt x="594" y="4283"/>
                  </a:cubicBezTo>
                  <a:lnTo>
                    <a:pt x="3383" y="488"/>
                  </a:lnTo>
                  <a:cubicBezTo>
                    <a:pt x="3483" y="351"/>
                    <a:pt x="3454" y="160"/>
                    <a:pt x="3317" y="59"/>
                  </a:cubicBezTo>
                  <a:cubicBezTo>
                    <a:pt x="3263" y="20"/>
                    <a:pt x="3199" y="0"/>
                    <a:pt x="31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4"/>
            <p:cNvSpPr/>
            <p:nvPr/>
          </p:nvSpPr>
          <p:spPr>
            <a:xfrm>
              <a:off x="6033802" y="3081344"/>
              <a:ext cx="629444" cy="862906"/>
            </a:xfrm>
            <a:custGeom>
              <a:avLst/>
              <a:gdLst/>
              <a:ahLst/>
              <a:cxnLst/>
              <a:rect l="l" t="t" r="r" b="b"/>
              <a:pathLst>
                <a:path w="33033" h="45285" extrusionOk="0">
                  <a:moveTo>
                    <a:pt x="33032" y="1"/>
                  </a:moveTo>
                  <a:lnTo>
                    <a:pt x="102" y="44797"/>
                  </a:lnTo>
                  <a:cubicBezTo>
                    <a:pt x="1" y="44934"/>
                    <a:pt x="32" y="45125"/>
                    <a:pt x="167" y="45224"/>
                  </a:cubicBezTo>
                  <a:cubicBezTo>
                    <a:pt x="222" y="45265"/>
                    <a:pt x="286" y="45284"/>
                    <a:pt x="349" y="45284"/>
                  </a:cubicBezTo>
                  <a:cubicBezTo>
                    <a:pt x="443" y="45284"/>
                    <a:pt x="535" y="45241"/>
                    <a:pt x="595" y="45159"/>
                  </a:cubicBezTo>
                  <a:lnTo>
                    <a:pt x="33032" y="1036"/>
                  </a:lnTo>
                  <a:lnTo>
                    <a:pt x="330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5" name="Google Shape;555;p34"/>
          <p:cNvGrpSpPr/>
          <p:nvPr/>
        </p:nvGrpSpPr>
        <p:grpSpPr>
          <a:xfrm>
            <a:off x="4867654" y="1636970"/>
            <a:ext cx="1891146" cy="2887348"/>
            <a:chOff x="3605604" y="1716301"/>
            <a:chExt cx="1765941" cy="2696187"/>
          </a:xfrm>
        </p:grpSpPr>
        <p:sp>
          <p:nvSpPr>
            <p:cNvPr id="556" name="Google Shape;556;p34"/>
            <p:cNvSpPr/>
            <p:nvPr/>
          </p:nvSpPr>
          <p:spPr>
            <a:xfrm>
              <a:off x="3611854" y="1721637"/>
              <a:ext cx="862372" cy="1070872"/>
            </a:xfrm>
            <a:custGeom>
              <a:avLst/>
              <a:gdLst/>
              <a:ahLst/>
              <a:cxnLst/>
              <a:rect l="l" t="t" r="r" b="b"/>
              <a:pathLst>
                <a:path w="45257" h="56199" extrusionOk="0">
                  <a:moveTo>
                    <a:pt x="37476" y="1"/>
                  </a:moveTo>
                  <a:cubicBezTo>
                    <a:pt x="34727" y="1"/>
                    <a:pt x="33541" y="1233"/>
                    <a:pt x="34009" y="2053"/>
                  </a:cubicBezTo>
                  <a:cubicBezTo>
                    <a:pt x="34538" y="2979"/>
                    <a:pt x="35994" y="4038"/>
                    <a:pt x="35994" y="4038"/>
                  </a:cubicBezTo>
                  <a:cubicBezTo>
                    <a:pt x="35994" y="4038"/>
                    <a:pt x="34170" y="3024"/>
                    <a:pt x="32260" y="3024"/>
                  </a:cubicBezTo>
                  <a:cubicBezTo>
                    <a:pt x="31497" y="3024"/>
                    <a:pt x="30719" y="3186"/>
                    <a:pt x="30039" y="3640"/>
                  </a:cubicBezTo>
                  <a:cubicBezTo>
                    <a:pt x="27657" y="5228"/>
                    <a:pt x="31098" y="4566"/>
                    <a:pt x="30436" y="6154"/>
                  </a:cubicBezTo>
                  <a:cubicBezTo>
                    <a:pt x="29774" y="7743"/>
                    <a:pt x="26069" y="7081"/>
                    <a:pt x="25143" y="11316"/>
                  </a:cubicBezTo>
                  <a:cubicBezTo>
                    <a:pt x="24217" y="15550"/>
                    <a:pt x="26864" y="19785"/>
                    <a:pt x="24481" y="21637"/>
                  </a:cubicBezTo>
                  <a:cubicBezTo>
                    <a:pt x="22099" y="23490"/>
                    <a:pt x="14954" y="20975"/>
                    <a:pt x="12837" y="25607"/>
                  </a:cubicBezTo>
                  <a:cubicBezTo>
                    <a:pt x="10719" y="30239"/>
                    <a:pt x="13712" y="32291"/>
                    <a:pt x="8684" y="35202"/>
                  </a:cubicBezTo>
                  <a:cubicBezTo>
                    <a:pt x="3657" y="38112"/>
                    <a:pt x="1" y="40958"/>
                    <a:pt x="1456" y="48103"/>
                  </a:cubicBezTo>
                  <a:cubicBezTo>
                    <a:pt x="2544" y="53444"/>
                    <a:pt x="5480" y="56198"/>
                    <a:pt x="10818" y="56198"/>
                  </a:cubicBezTo>
                  <a:cubicBezTo>
                    <a:pt x="12621" y="56198"/>
                    <a:pt x="14698" y="55884"/>
                    <a:pt x="17070" y="55249"/>
                  </a:cubicBezTo>
                  <a:cubicBezTo>
                    <a:pt x="26466" y="52736"/>
                    <a:pt x="25805" y="47045"/>
                    <a:pt x="28848" y="41223"/>
                  </a:cubicBezTo>
                  <a:cubicBezTo>
                    <a:pt x="31891" y="35399"/>
                    <a:pt x="36655" y="36591"/>
                    <a:pt x="38112" y="33283"/>
                  </a:cubicBezTo>
                  <a:cubicBezTo>
                    <a:pt x="39567" y="29974"/>
                    <a:pt x="37714" y="26004"/>
                    <a:pt x="37846" y="22962"/>
                  </a:cubicBezTo>
                  <a:cubicBezTo>
                    <a:pt x="37979" y="19918"/>
                    <a:pt x="41023" y="19256"/>
                    <a:pt x="42213" y="15683"/>
                  </a:cubicBezTo>
                  <a:cubicBezTo>
                    <a:pt x="43404" y="12111"/>
                    <a:pt x="44471" y="8399"/>
                    <a:pt x="44471" y="8399"/>
                  </a:cubicBezTo>
                  <a:cubicBezTo>
                    <a:pt x="44471" y="8399"/>
                    <a:pt x="45257" y="6949"/>
                    <a:pt x="45257" y="4435"/>
                  </a:cubicBezTo>
                  <a:cubicBezTo>
                    <a:pt x="45257" y="1921"/>
                    <a:pt x="42213" y="465"/>
                    <a:pt x="38640" y="68"/>
                  </a:cubicBezTo>
                  <a:cubicBezTo>
                    <a:pt x="38225" y="22"/>
                    <a:pt x="37837" y="1"/>
                    <a:pt x="3747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4"/>
            <p:cNvSpPr/>
            <p:nvPr/>
          </p:nvSpPr>
          <p:spPr>
            <a:xfrm>
              <a:off x="3605604" y="1716301"/>
              <a:ext cx="873958" cy="1081600"/>
            </a:xfrm>
            <a:custGeom>
              <a:avLst/>
              <a:gdLst/>
              <a:ahLst/>
              <a:cxnLst/>
              <a:rect l="l" t="t" r="r" b="b"/>
              <a:pathLst>
                <a:path w="45865" h="56762" extrusionOk="0">
                  <a:moveTo>
                    <a:pt x="37811" y="562"/>
                  </a:moveTo>
                  <a:cubicBezTo>
                    <a:pt x="38161" y="562"/>
                    <a:pt x="38537" y="582"/>
                    <a:pt x="38937" y="627"/>
                  </a:cubicBezTo>
                  <a:cubicBezTo>
                    <a:pt x="42014" y="968"/>
                    <a:pt x="45303" y="2222"/>
                    <a:pt x="45303" y="4715"/>
                  </a:cubicBezTo>
                  <a:cubicBezTo>
                    <a:pt x="45303" y="7117"/>
                    <a:pt x="44558" y="8530"/>
                    <a:pt x="44551" y="8545"/>
                  </a:cubicBezTo>
                  <a:cubicBezTo>
                    <a:pt x="44540" y="8562"/>
                    <a:pt x="44533" y="8581"/>
                    <a:pt x="44527" y="8600"/>
                  </a:cubicBezTo>
                  <a:cubicBezTo>
                    <a:pt x="44516" y="8638"/>
                    <a:pt x="43449" y="12347"/>
                    <a:pt x="42274" y="15874"/>
                  </a:cubicBezTo>
                  <a:cubicBezTo>
                    <a:pt x="41733" y="17498"/>
                    <a:pt x="40810" y="18483"/>
                    <a:pt x="39917" y="19435"/>
                  </a:cubicBezTo>
                  <a:cubicBezTo>
                    <a:pt x="38914" y="20504"/>
                    <a:pt x="37967" y="21515"/>
                    <a:pt x="37893" y="23229"/>
                  </a:cubicBezTo>
                  <a:cubicBezTo>
                    <a:pt x="37845" y="24365"/>
                    <a:pt x="38059" y="25596"/>
                    <a:pt x="38285" y="26899"/>
                  </a:cubicBezTo>
                  <a:cubicBezTo>
                    <a:pt x="38673" y="29122"/>
                    <a:pt x="39074" y="31421"/>
                    <a:pt x="38182" y="33449"/>
                  </a:cubicBezTo>
                  <a:cubicBezTo>
                    <a:pt x="37589" y="34794"/>
                    <a:pt x="36424" y="35337"/>
                    <a:pt x="34948" y="36022"/>
                  </a:cubicBezTo>
                  <a:cubicBezTo>
                    <a:pt x="33049" y="36906"/>
                    <a:pt x="30688" y="38003"/>
                    <a:pt x="28926" y="41372"/>
                  </a:cubicBezTo>
                  <a:cubicBezTo>
                    <a:pt x="28171" y="42819"/>
                    <a:pt x="27644" y="44246"/>
                    <a:pt x="27135" y="45628"/>
                  </a:cubicBezTo>
                  <a:cubicBezTo>
                    <a:pt x="25599" y="49797"/>
                    <a:pt x="24272" y="53398"/>
                    <a:pt x="17326" y="55258"/>
                  </a:cubicBezTo>
                  <a:cubicBezTo>
                    <a:pt x="14977" y="55886"/>
                    <a:pt x="12922" y="56201"/>
                    <a:pt x="11140" y="56201"/>
                  </a:cubicBezTo>
                  <a:cubicBezTo>
                    <a:pt x="9077" y="56201"/>
                    <a:pt x="7379" y="55779"/>
                    <a:pt x="6015" y="54935"/>
                  </a:cubicBezTo>
                  <a:cubicBezTo>
                    <a:pt x="4005" y="53691"/>
                    <a:pt x="2712" y="51530"/>
                    <a:pt x="2058" y="48329"/>
                  </a:cubicBezTo>
                  <a:cubicBezTo>
                    <a:pt x="625" y="41289"/>
                    <a:pt x="4256" y="38561"/>
                    <a:pt x="9152" y="35726"/>
                  </a:cubicBezTo>
                  <a:cubicBezTo>
                    <a:pt x="12377" y="33859"/>
                    <a:pt x="12441" y="32288"/>
                    <a:pt x="12523" y="30301"/>
                  </a:cubicBezTo>
                  <a:cubicBezTo>
                    <a:pt x="12571" y="29100"/>
                    <a:pt x="12626" y="27740"/>
                    <a:pt x="13420" y="26005"/>
                  </a:cubicBezTo>
                  <a:cubicBezTo>
                    <a:pt x="14654" y="23303"/>
                    <a:pt x="17779" y="23170"/>
                    <a:pt x="20537" y="23052"/>
                  </a:cubicBezTo>
                  <a:cubicBezTo>
                    <a:pt x="22318" y="22976"/>
                    <a:pt x="23998" y="22903"/>
                    <a:pt x="24982" y="22139"/>
                  </a:cubicBezTo>
                  <a:cubicBezTo>
                    <a:pt x="26461" y="20988"/>
                    <a:pt x="26181" y="19076"/>
                    <a:pt x="25858" y="16862"/>
                  </a:cubicBezTo>
                  <a:cubicBezTo>
                    <a:pt x="25621" y="15258"/>
                    <a:pt x="25354" y="13439"/>
                    <a:pt x="25745" y="11656"/>
                  </a:cubicBezTo>
                  <a:cubicBezTo>
                    <a:pt x="26299" y="9122"/>
                    <a:pt x="27905" y="8438"/>
                    <a:pt x="29195" y="7890"/>
                  </a:cubicBezTo>
                  <a:cubicBezTo>
                    <a:pt x="30021" y="7537"/>
                    <a:pt x="30736" y="7234"/>
                    <a:pt x="31023" y="6542"/>
                  </a:cubicBezTo>
                  <a:cubicBezTo>
                    <a:pt x="31429" y="5570"/>
                    <a:pt x="30609" y="5189"/>
                    <a:pt x="30169" y="4985"/>
                  </a:cubicBezTo>
                  <a:cubicBezTo>
                    <a:pt x="30032" y="4921"/>
                    <a:pt x="29825" y="4824"/>
                    <a:pt x="29797" y="4794"/>
                  </a:cubicBezTo>
                  <a:cubicBezTo>
                    <a:pt x="29800" y="4776"/>
                    <a:pt x="29846" y="4606"/>
                    <a:pt x="30523" y="4155"/>
                  </a:cubicBezTo>
                  <a:cubicBezTo>
                    <a:pt x="31147" y="3738"/>
                    <a:pt x="31871" y="3588"/>
                    <a:pt x="32585" y="3588"/>
                  </a:cubicBezTo>
                  <a:cubicBezTo>
                    <a:pt x="34395" y="3588"/>
                    <a:pt x="36160" y="4550"/>
                    <a:pt x="36185" y="4562"/>
                  </a:cubicBezTo>
                  <a:cubicBezTo>
                    <a:pt x="36228" y="4586"/>
                    <a:pt x="36276" y="4598"/>
                    <a:pt x="36322" y="4598"/>
                  </a:cubicBezTo>
                  <a:cubicBezTo>
                    <a:pt x="36415" y="4598"/>
                    <a:pt x="36505" y="4552"/>
                    <a:pt x="36558" y="4468"/>
                  </a:cubicBezTo>
                  <a:cubicBezTo>
                    <a:pt x="36638" y="4343"/>
                    <a:pt x="36606" y="4177"/>
                    <a:pt x="36487" y="4089"/>
                  </a:cubicBezTo>
                  <a:cubicBezTo>
                    <a:pt x="36472" y="4080"/>
                    <a:pt x="35074" y="3057"/>
                    <a:pt x="34581" y="2193"/>
                  </a:cubicBezTo>
                  <a:cubicBezTo>
                    <a:pt x="34455" y="1974"/>
                    <a:pt x="34543" y="1756"/>
                    <a:pt x="34637" y="1611"/>
                  </a:cubicBezTo>
                  <a:cubicBezTo>
                    <a:pt x="35008" y="1048"/>
                    <a:pt x="36104" y="562"/>
                    <a:pt x="37811" y="562"/>
                  </a:cubicBezTo>
                  <a:close/>
                  <a:moveTo>
                    <a:pt x="37814" y="0"/>
                  </a:moveTo>
                  <a:cubicBezTo>
                    <a:pt x="35780" y="0"/>
                    <a:pt x="34592" y="659"/>
                    <a:pt x="34168" y="1304"/>
                  </a:cubicBezTo>
                  <a:cubicBezTo>
                    <a:pt x="33916" y="1689"/>
                    <a:pt x="33888" y="2114"/>
                    <a:pt x="34092" y="2473"/>
                  </a:cubicBezTo>
                  <a:cubicBezTo>
                    <a:pt x="34268" y="2782"/>
                    <a:pt x="34537" y="3100"/>
                    <a:pt x="34823" y="3392"/>
                  </a:cubicBezTo>
                  <a:cubicBezTo>
                    <a:pt x="34176" y="3190"/>
                    <a:pt x="33397" y="3021"/>
                    <a:pt x="32598" y="3021"/>
                  </a:cubicBezTo>
                  <a:cubicBezTo>
                    <a:pt x="31784" y="3021"/>
                    <a:pt x="30949" y="3196"/>
                    <a:pt x="30211" y="3688"/>
                  </a:cubicBezTo>
                  <a:cubicBezTo>
                    <a:pt x="29492" y="4167"/>
                    <a:pt x="29209" y="4498"/>
                    <a:pt x="29235" y="4830"/>
                  </a:cubicBezTo>
                  <a:cubicBezTo>
                    <a:pt x="29262" y="5183"/>
                    <a:pt x="29603" y="5342"/>
                    <a:pt x="29931" y="5495"/>
                  </a:cubicBezTo>
                  <a:cubicBezTo>
                    <a:pt x="30491" y="5753"/>
                    <a:pt x="30685" y="5893"/>
                    <a:pt x="30504" y="6326"/>
                  </a:cubicBezTo>
                  <a:cubicBezTo>
                    <a:pt x="30304" y="6806"/>
                    <a:pt x="29717" y="7056"/>
                    <a:pt x="28974" y="7374"/>
                  </a:cubicBezTo>
                  <a:cubicBezTo>
                    <a:pt x="27638" y="7941"/>
                    <a:pt x="25811" y="8720"/>
                    <a:pt x="25195" y="11536"/>
                  </a:cubicBezTo>
                  <a:cubicBezTo>
                    <a:pt x="24784" y="13419"/>
                    <a:pt x="25058" y="15292"/>
                    <a:pt x="25300" y="16944"/>
                  </a:cubicBezTo>
                  <a:cubicBezTo>
                    <a:pt x="25611" y="19069"/>
                    <a:pt x="25858" y="20746"/>
                    <a:pt x="24635" y="21696"/>
                  </a:cubicBezTo>
                  <a:cubicBezTo>
                    <a:pt x="23794" y="22351"/>
                    <a:pt x="22200" y="22418"/>
                    <a:pt x="20512" y="22491"/>
                  </a:cubicBezTo>
                  <a:cubicBezTo>
                    <a:pt x="17594" y="22616"/>
                    <a:pt x="14286" y="22757"/>
                    <a:pt x="12908" y="25771"/>
                  </a:cubicBezTo>
                  <a:cubicBezTo>
                    <a:pt x="12069" y="27605"/>
                    <a:pt x="12011" y="29026"/>
                    <a:pt x="11960" y="30279"/>
                  </a:cubicBezTo>
                  <a:cubicBezTo>
                    <a:pt x="11883" y="32165"/>
                    <a:pt x="11827" y="33527"/>
                    <a:pt x="8871" y="35240"/>
                  </a:cubicBezTo>
                  <a:cubicBezTo>
                    <a:pt x="3950" y="38087"/>
                    <a:pt x="1" y="41047"/>
                    <a:pt x="1507" y="48439"/>
                  </a:cubicBezTo>
                  <a:cubicBezTo>
                    <a:pt x="2193" y="51803"/>
                    <a:pt x="3569" y="54082"/>
                    <a:pt x="5719" y="55412"/>
                  </a:cubicBezTo>
                  <a:cubicBezTo>
                    <a:pt x="7173" y="56312"/>
                    <a:pt x="8969" y="56761"/>
                    <a:pt x="11142" y="56761"/>
                  </a:cubicBezTo>
                  <a:cubicBezTo>
                    <a:pt x="12975" y="56761"/>
                    <a:pt x="15078" y="56441"/>
                    <a:pt x="17471" y="55800"/>
                  </a:cubicBezTo>
                  <a:cubicBezTo>
                    <a:pt x="24698" y="53866"/>
                    <a:pt x="26138" y="49959"/>
                    <a:pt x="27662" y="45821"/>
                  </a:cubicBezTo>
                  <a:cubicBezTo>
                    <a:pt x="28165" y="44458"/>
                    <a:pt x="28684" y="43048"/>
                    <a:pt x="29423" y="41633"/>
                  </a:cubicBezTo>
                  <a:cubicBezTo>
                    <a:pt x="31098" y="38433"/>
                    <a:pt x="33269" y="37422"/>
                    <a:pt x="35184" y="36533"/>
                  </a:cubicBezTo>
                  <a:cubicBezTo>
                    <a:pt x="36706" y="35825"/>
                    <a:pt x="38020" y="35214"/>
                    <a:pt x="38696" y="33675"/>
                  </a:cubicBezTo>
                  <a:cubicBezTo>
                    <a:pt x="39657" y="31492"/>
                    <a:pt x="39240" y="29108"/>
                    <a:pt x="38839" y="26803"/>
                  </a:cubicBezTo>
                  <a:cubicBezTo>
                    <a:pt x="38618" y="25531"/>
                    <a:pt x="38409" y="24328"/>
                    <a:pt x="38454" y="23253"/>
                  </a:cubicBezTo>
                  <a:cubicBezTo>
                    <a:pt x="38520" y="21747"/>
                    <a:pt x="39359" y="20854"/>
                    <a:pt x="40327" y="19820"/>
                  </a:cubicBezTo>
                  <a:cubicBezTo>
                    <a:pt x="41217" y="18869"/>
                    <a:pt x="42227" y="17793"/>
                    <a:pt x="42806" y="16051"/>
                  </a:cubicBezTo>
                  <a:cubicBezTo>
                    <a:pt x="43932" y="12675"/>
                    <a:pt x="44960" y="9130"/>
                    <a:pt x="45060" y="8784"/>
                  </a:cubicBezTo>
                  <a:cubicBezTo>
                    <a:pt x="45175" y="8558"/>
                    <a:pt x="45865" y="7111"/>
                    <a:pt x="45865" y="4715"/>
                  </a:cubicBezTo>
                  <a:cubicBezTo>
                    <a:pt x="45865" y="2320"/>
                    <a:pt x="43234" y="539"/>
                    <a:pt x="38998" y="68"/>
                  </a:cubicBezTo>
                  <a:cubicBezTo>
                    <a:pt x="38576" y="21"/>
                    <a:pt x="38181" y="0"/>
                    <a:pt x="37814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4"/>
            <p:cNvSpPr/>
            <p:nvPr/>
          </p:nvSpPr>
          <p:spPr>
            <a:xfrm>
              <a:off x="3675879" y="1804945"/>
              <a:ext cx="751834" cy="809971"/>
            </a:xfrm>
            <a:custGeom>
              <a:avLst/>
              <a:gdLst/>
              <a:ahLst/>
              <a:cxnLst/>
              <a:rect l="l" t="t" r="r" b="b"/>
              <a:pathLst>
                <a:path w="39456" h="42507" extrusionOk="0">
                  <a:moveTo>
                    <a:pt x="36226" y="0"/>
                  </a:moveTo>
                  <a:cubicBezTo>
                    <a:pt x="35872" y="0"/>
                    <a:pt x="35644" y="89"/>
                    <a:pt x="35530" y="269"/>
                  </a:cubicBezTo>
                  <a:cubicBezTo>
                    <a:pt x="35258" y="700"/>
                    <a:pt x="35854" y="1411"/>
                    <a:pt x="35924" y="1491"/>
                  </a:cubicBezTo>
                  <a:cubicBezTo>
                    <a:pt x="35951" y="1522"/>
                    <a:pt x="35990" y="1539"/>
                    <a:pt x="36029" y="1539"/>
                  </a:cubicBezTo>
                  <a:cubicBezTo>
                    <a:pt x="36061" y="1539"/>
                    <a:pt x="36095" y="1527"/>
                    <a:pt x="36121" y="1504"/>
                  </a:cubicBezTo>
                  <a:cubicBezTo>
                    <a:pt x="36181" y="1454"/>
                    <a:pt x="36187" y="1365"/>
                    <a:pt x="36136" y="1307"/>
                  </a:cubicBezTo>
                  <a:cubicBezTo>
                    <a:pt x="35961" y="1104"/>
                    <a:pt x="35641" y="620"/>
                    <a:pt x="35768" y="419"/>
                  </a:cubicBezTo>
                  <a:cubicBezTo>
                    <a:pt x="35803" y="364"/>
                    <a:pt x="35909" y="281"/>
                    <a:pt x="36224" y="281"/>
                  </a:cubicBezTo>
                  <a:cubicBezTo>
                    <a:pt x="36486" y="281"/>
                    <a:pt x="36892" y="338"/>
                    <a:pt x="37521" y="514"/>
                  </a:cubicBezTo>
                  <a:cubicBezTo>
                    <a:pt x="38426" y="767"/>
                    <a:pt x="38917" y="1221"/>
                    <a:pt x="38983" y="1861"/>
                  </a:cubicBezTo>
                  <a:cubicBezTo>
                    <a:pt x="39161" y="3622"/>
                    <a:pt x="36257" y="6288"/>
                    <a:pt x="34984" y="6942"/>
                  </a:cubicBezTo>
                  <a:cubicBezTo>
                    <a:pt x="33616" y="7645"/>
                    <a:pt x="32046" y="8003"/>
                    <a:pt x="30529" y="8348"/>
                  </a:cubicBezTo>
                  <a:cubicBezTo>
                    <a:pt x="28040" y="8914"/>
                    <a:pt x="25464" y="9501"/>
                    <a:pt x="23691" y="11628"/>
                  </a:cubicBezTo>
                  <a:cubicBezTo>
                    <a:pt x="22232" y="13380"/>
                    <a:pt x="22683" y="15200"/>
                    <a:pt x="23080" y="16807"/>
                  </a:cubicBezTo>
                  <a:cubicBezTo>
                    <a:pt x="23395" y="18079"/>
                    <a:pt x="23692" y="19281"/>
                    <a:pt x="23043" y="20308"/>
                  </a:cubicBezTo>
                  <a:cubicBezTo>
                    <a:pt x="22346" y="21410"/>
                    <a:pt x="20602" y="21689"/>
                    <a:pt x="18755" y="21985"/>
                  </a:cubicBezTo>
                  <a:cubicBezTo>
                    <a:pt x="16645" y="22323"/>
                    <a:pt x="14463" y="22672"/>
                    <a:pt x="13363" y="24253"/>
                  </a:cubicBezTo>
                  <a:cubicBezTo>
                    <a:pt x="12532" y="25446"/>
                    <a:pt x="12932" y="27145"/>
                    <a:pt x="13355" y="28942"/>
                  </a:cubicBezTo>
                  <a:cubicBezTo>
                    <a:pt x="13998" y="31678"/>
                    <a:pt x="14727" y="34779"/>
                    <a:pt x="11241" y="36825"/>
                  </a:cubicBezTo>
                  <a:cubicBezTo>
                    <a:pt x="9299" y="37964"/>
                    <a:pt x="7241" y="38794"/>
                    <a:pt x="5426" y="39526"/>
                  </a:cubicBezTo>
                  <a:cubicBezTo>
                    <a:pt x="3227" y="40413"/>
                    <a:pt x="1327" y="41178"/>
                    <a:pt x="97" y="42262"/>
                  </a:cubicBezTo>
                  <a:cubicBezTo>
                    <a:pt x="1" y="42346"/>
                    <a:pt x="61" y="42507"/>
                    <a:pt x="191" y="42507"/>
                  </a:cubicBezTo>
                  <a:cubicBezTo>
                    <a:pt x="226" y="42507"/>
                    <a:pt x="258" y="42494"/>
                    <a:pt x="284" y="42472"/>
                  </a:cubicBezTo>
                  <a:cubicBezTo>
                    <a:pt x="1475" y="41420"/>
                    <a:pt x="3355" y="40662"/>
                    <a:pt x="5530" y="39785"/>
                  </a:cubicBezTo>
                  <a:cubicBezTo>
                    <a:pt x="7356" y="39050"/>
                    <a:pt x="9423" y="38218"/>
                    <a:pt x="11383" y="37067"/>
                  </a:cubicBezTo>
                  <a:cubicBezTo>
                    <a:pt x="15046" y="34916"/>
                    <a:pt x="14292" y="31708"/>
                    <a:pt x="13627" y="28878"/>
                  </a:cubicBezTo>
                  <a:cubicBezTo>
                    <a:pt x="13219" y="27142"/>
                    <a:pt x="12834" y="25503"/>
                    <a:pt x="13592" y="24412"/>
                  </a:cubicBezTo>
                  <a:cubicBezTo>
                    <a:pt x="14623" y="22930"/>
                    <a:pt x="16746" y="22590"/>
                    <a:pt x="18798" y="22262"/>
                  </a:cubicBezTo>
                  <a:cubicBezTo>
                    <a:pt x="20710" y="21956"/>
                    <a:pt x="22515" y="21667"/>
                    <a:pt x="23279" y="20456"/>
                  </a:cubicBezTo>
                  <a:cubicBezTo>
                    <a:pt x="23993" y="19328"/>
                    <a:pt x="23681" y="18070"/>
                    <a:pt x="23351" y="16739"/>
                  </a:cubicBezTo>
                  <a:cubicBezTo>
                    <a:pt x="22951" y="15121"/>
                    <a:pt x="22537" y="13450"/>
                    <a:pt x="23907" y="11808"/>
                  </a:cubicBezTo>
                  <a:cubicBezTo>
                    <a:pt x="25619" y="9751"/>
                    <a:pt x="28034" y="9203"/>
                    <a:pt x="30591" y="8621"/>
                  </a:cubicBezTo>
                  <a:cubicBezTo>
                    <a:pt x="32126" y="8273"/>
                    <a:pt x="33713" y="7912"/>
                    <a:pt x="35112" y="7192"/>
                  </a:cubicBezTo>
                  <a:cubicBezTo>
                    <a:pt x="36474" y="6492"/>
                    <a:pt x="39455" y="3741"/>
                    <a:pt x="39261" y="1832"/>
                  </a:cubicBezTo>
                  <a:cubicBezTo>
                    <a:pt x="39184" y="1065"/>
                    <a:pt x="38624" y="531"/>
                    <a:pt x="37597" y="244"/>
                  </a:cubicBezTo>
                  <a:cubicBezTo>
                    <a:pt x="37017" y="81"/>
                    <a:pt x="36564" y="0"/>
                    <a:pt x="36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4"/>
            <p:cNvSpPr/>
            <p:nvPr/>
          </p:nvSpPr>
          <p:spPr>
            <a:xfrm>
              <a:off x="3755434" y="2044505"/>
              <a:ext cx="476127" cy="739029"/>
            </a:xfrm>
            <a:custGeom>
              <a:avLst/>
              <a:gdLst/>
              <a:ahLst/>
              <a:cxnLst/>
              <a:rect l="l" t="t" r="r" b="b"/>
              <a:pathLst>
                <a:path w="24987" h="38784" extrusionOk="0">
                  <a:moveTo>
                    <a:pt x="22347" y="0"/>
                  </a:moveTo>
                  <a:cubicBezTo>
                    <a:pt x="22292" y="0"/>
                    <a:pt x="22239" y="33"/>
                    <a:pt x="22217" y="88"/>
                  </a:cubicBezTo>
                  <a:cubicBezTo>
                    <a:pt x="21838" y="1113"/>
                    <a:pt x="21734" y="2007"/>
                    <a:pt x="21908" y="2745"/>
                  </a:cubicBezTo>
                  <a:cubicBezTo>
                    <a:pt x="22037" y="3298"/>
                    <a:pt x="22322" y="3974"/>
                    <a:pt x="22624" y="4689"/>
                  </a:cubicBezTo>
                  <a:cubicBezTo>
                    <a:pt x="23525" y="6829"/>
                    <a:pt x="24647" y="9489"/>
                    <a:pt x="22717" y="11143"/>
                  </a:cubicBezTo>
                  <a:cubicBezTo>
                    <a:pt x="21595" y="12105"/>
                    <a:pt x="20143" y="12629"/>
                    <a:pt x="18740" y="13136"/>
                  </a:cubicBezTo>
                  <a:cubicBezTo>
                    <a:pt x="16872" y="13812"/>
                    <a:pt x="15105" y="14449"/>
                    <a:pt x="14647" y="16053"/>
                  </a:cubicBezTo>
                  <a:cubicBezTo>
                    <a:pt x="14369" y="17028"/>
                    <a:pt x="14388" y="18575"/>
                    <a:pt x="14410" y="20366"/>
                  </a:cubicBezTo>
                  <a:cubicBezTo>
                    <a:pt x="14449" y="23472"/>
                    <a:pt x="14496" y="27340"/>
                    <a:pt x="12886" y="29513"/>
                  </a:cubicBezTo>
                  <a:cubicBezTo>
                    <a:pt x="11443" y="31460"/>
                    <a:pt x="9206" y="32204"/>
                    <a:pt x="7042" y="32925"/>
                  </a:cubicBezTo>
                  <a:cubicBezTo>
                    <a:pt x="5410" y="33467"/>
                    <a:pt x="3869" y="33979"/>
                    <a:pt x="2714" y="34969"/>
                  </a:cubicBezTo>
                  <a:cubicBezTo>
                    <a:pt x="0" y="37296"/>
                    <a:pt x="360" y="38630"/>
                    <a:pt x="378" y="38684"/>
                  </a:cubicBezTo>
                  <a:cubicBezTo>
                    <a:pt x="395" y="38744"/>
                    <a:pt x="449" y="38783"/>
                    <a:pt x="512" y="38783"/>
                  </a:cubicBezTo>
                  <a:cubicBezTo>
                    <a:pt x="524" y="38783"/>
                    <a:pt x="537" y="38782"/>
                    <a:pt x="550" y="38778"/>
                  </a:cubicBezTo>
                  <a:cubicBezTo>
                    <a:pt x="624" y="38756"/>
                    <a:pt x="667" y="38678"/>
                    <a:pt x="646" y="38604"/>
                  </a:cubicBezTo>
                  <a:cubicBezTo>
                    <a:pt x="643" y="38592"/>
                    <a:pt x="347" y="37367"/>
                    <a:pt x="2897" y="35182"/>
                  </a:cubicBezTo>
                  <a:cubicBezTo>
                    <a:pt x="4009" y="34229"/>
                    <a:pt x="5525" y="33724"/>
                    <a:pt x="7129" y="33190"/>
                  </a:cubicBezTo>
                  <a:cubicBezTo>
                    <a:pt x="9336" y="32457"/>
                    <a:pt x="11615" y="31698"/>
                    <a:pt x="13110" y="29681"/>
                  </a:cubicBezTo>
                  <a:cubicBezTo>
                    <a:pt x="14777" y="27431"/>
                    <a:pt x="14729" y="23510"/>
                    <a:pt x="14690" y="20362"/>
                  </a:cubicBezTo>
                  <a:cubicBezTo>
                    <a:pt x="14668" y="18592"/>
                    <a:pt x="14649" y="17065"/>
                    <a:pt x="14917" y="16131"/>
                  </a:cubicBezTo>
                  <a:cubicBezTo>
                    <a:pt x="15336" y="14665"/>
                    <a:pt x="16958" y="14079"/>
                    <a:pt x="18835" y="13400"/>
                  </a:cubicBezTo>
                  <a:cubicBezTo>
                    <a:pt x="20262" y="12884"/>
                    <a:pt x="21740" y="12352"/>
                    <a:pt x="22901" y="11357"/>
                  </a:cubicBezTo>
                  <a:cubicBezTo>
                    <a:pt x="24986" y="9569"/>
                    <a:pt x="23820" y="6802"/>
                    <a:pt x="22883" y="4581"/>
                  </a:cubicBezTo>
                  <a:cubicBezTo>
                    <a:pt x="22586" y="3877"/>
                    <a:pt x="22306" y="3210"/>
                    <a:pt x="22180" y="2681"/>
                  </a:cubicBezTo>
                  <a:cubicBezTo>
                    <a:pt x="22020" y="1998"/>
                    <a:pt x="22121" y="1158"/>
                    <a:pt x="22481" y="185"/>
                  </a:cubicBezTo>
                  <a:cubicBezTo>
                    <a:pt x="22506" y="114"/>
                    <a:pt x="22468" y="35"/>
                    <a:pt x="22396" y="9"/>
                  </a:cubicBezTo>
                  <a:cubicBezTo>
                    <a:pt x="22380" y="3"/>
                    <a:pt x="22364" y="0"/>
                    <a:pt x="22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4"/>
            <p:cNvSpPr/>
            <p:nvPr/>
          </p:nvSpPr>
          <p:spPr>
            <a:xfrm>
              <a:off x="4191431" y="1996448"/>
              <a:ext cx="18617" cy="24695"/>
            </a:xfrm>
            <a:custGeom>
              <a:avLst/>
              <a:gdLst/>
              <a:ahLst/>
              <a:cxnLst/>
              <a:rect l="l" t="t" r="r" b="b"/>
              <a:pathLst>
                <a:path w="977" h="1296" extrusionOk="0">
                  <a:moveTo>
                    <a:pt x="818" y="1"/>
                  </a:moveTo>
                  <a:cubicBezTo>
                    <a:pt x="775" y="1"/>
                    <a:pt x="734" y="20"/>
                    <a:pt x="707" y="56"/>
                  </a:cubicBezTo>
                  <a:cubicBezTo>
                    <a:pt x="694" y="73"/>
                    <a:pt x="402" y="471"/>
                    <a:pt x="53" y="1086"/>
                  </a:cubicBezTo>
                  <a:cubicBezTo>
                    <a:pt x="1" y="1179"/>
                    <a:pt x="68" y="1296"/>
                    <a:pt x="176" y="1296"/>
                  </a:cubicBezTo>
                  <a:cubicBezTo>
                    <a:pt x="227" y="1296"/>
                    <a:pt x="274" y="1268"/>
                    <a:pt x="298" y="1224"/>
                  </a:cubicBezTo>
                  <a:cubicBezTo>
                    <a:pt x="491" y="878"/>
                    <a:pt x="702" y="544"/>
                    <a:pt x="933" y="224"/>
                  </a:cubicBezTo>
                  <a:cubicBezTo>
                    <a:pt x="977" y="161"/>
                    <a:pt x="963" y="73"/>
                    <a:pt x="902" y="28"/>
                  </a:cubicBezTo>
                  <a:cubicBezTo>
                    <a:pt x="877" y="10"/>
                    <a:pt x="847" y="1"/>
                    <a:pt x="8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4"/>
            <p:cNvSpPr/>
            <p:nvPr/>
          </p:nvSpPr>
          <p:spPr>
            <a:xfrm>
              <a:off x="4388670" y="2630732"/>
              <a:ext cx="395296" cy="343219"/>
            </a:xfrm>
            <a:custGeom>
              <a:avLst/>
              <a:gdLst/>
              <a:ahLst/>
              <a:cxnLst/>
              <a:rect l="l" t="t" r="r" b="b"/>
              <a:pathLst>
                <a:path w="20745" h="18012" extrusionOk="0">
                  <a:moveTo>
                    <a:pt x="5074" y="0"/>
                  </a:moveTo>
                  <a:cubicBezTo>
                    <a:pt x="3271" y="0"/>
                    <a:pt x="0" y="5987"/>
                    <a:pt x="609" y="6838"/>
                  </a:cubicBezTo>
                  <a:cubicBezTo>
                    <a:pt x="1258" y="7749"/>
                    <a:pt x="2817" y="10735"/>
                    <a:pt x="4895" y="11256"/>
                  </a:cubicBezTo>
                  <a:cubicBezTo>
                    <a:pt x="6975" y="11777"/>
                    <a:pt x="17496" y="18012"/>
                    <a:pt x="17496" y="18012"/>
                  </a:cubicBezTo>
                  <a:lnTo>
                    <a:pt x="20744" y="17102"/>
                  </a:lnTo>
                  <a:cubicBezTo>
                    <a:pt x="20744" y="17102"/>
                    <a:pt x="14378" y="12685"/>
                    <a:pt x="11910" y="10606"/>
                  </a:cubicBezTo>
                  <a:cubicBezTo>
                    <a:pt x="9443" y="8527"/>
                    <a:pt x="6065" y="5150"/>
                    <a:pt x="6065" y="5150"/>
                  </a:cubicBezTo>
                  <a:lnTo>
                    <a:pt x="5416" y="84"/>
                  </a:lnTo>
                  <a:cubicBezTo>
                    <a:pt x="5310" y="27"/>
                    <a:pt x="5195" y="0"/>
                    <a:pt x="5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4"/>
            <p:cNvSpPr/>
            <p:nvPr/>
          </p:nvSpPr>
          <p:spPr>
            <a:xfrm>
              <a:off x="4384249" y="2625301"/>
              <a:ext cx="406500" cy="353985"/>
            </a:xfrm>
            <a:custGeom>
              <a:avLst/>
              <a:gdLst/>
              <a:ahLst/>
              <a:cxnLst/>
              <a:rect l="l" t="t" r="r" b="b"/>
              <a:pathLst>
                <a:path w="21333" h="18577" extrusionOk="0">
                  <a:moveTo>
                    <a:pt x="5320" y="567"/>
                  </a:moveTo>
                  <a:cubicBezTo>
                    <a:pt x="5344" y="567"/>
                    <a:pt x="5367" y="570"/>
                    <a:pt x="5390" y="574"/>
                  </a:cubicBezTo>
                  <a:lnTo>
                    <a:pt x="6018" y="5471"/>
                  </a:lnTo>
                  <a:cubicBezTo>
                    <a:pt x="6026" y="5532"/>
                    <a:pt x="6053" y="5591"/>
                    <a:pt x="6098" y="5634"/>
                  </a:cubicBezTo>
                  <a:cubicBezTo>
                    <a:pt x="6132" y="5668"/>
                    <a:pt x="9513" y="9044"/>
                    <a:pt x="11961" y="11107"/>
                  </a:cubicBezTo>
                  <a:cubicBezTo>
                    <a:pt x="14012" y="12833"/>
                    <a:pt x="18786" y="16198"/>
                    <a:pt x="20327" y="17276"/>
                  </a:cubicBezTo>
                  <a:lnTo>
                    <a:pt x="17768" y="17993"/>
                  </a:lnTo>
                  <a:cubicBezTo>
                    <a:pt x="16608" y="17308"/>
                    <a:pt x="7203" y="11770"/>
                    <a:pt x="5196" y="11268"/>
                  </a:cubicBezTo>
                  <a:cubicBezTo>
                    <a:pt x="3571" y="10861"/>
                    <a:pt x="2207" y="8726"/>
                    <a:pt x="1475" y="7577"/>
                  </a:cubicBezTo>
                  <a:cubicBezTo>
                    <a:pt x="1315" y="7328"/>
                    <a:pt x="1179" y="7115"/>
                    <a:pt x="1070" y="6962"/>
                  </a:cubicBezTo>
                  <a:cubicBezTo>
                    <a:pt x="806" y="6558"/>
                    <a:pt x="2134" y="3419"/>
                    <a:pt x="3858" y="1542"/>
                  </a:cubicBezTo>
                  <a:cubicBezTo>
                    <a:pt x="4440" y="908"/>
                    <a:pt x="4952" y="568"/>
                    <a:pt x="5305" y="568"/>
                  </a:cubicBezTo>
                  <a:cubicBezTo>
                    <a:pt x="5310" y="567"/>
                    <a:pt x="5315" y="567"/>
                    <a:pt x="5320" y="567"/>
                  </a:cubicBezTo>
                  <a:close/>
                  <a:moveTo>
                    <a:pt x="5302" y="1"/>
                  </a:moveTo>
                  <a:cubicBezTo>
                    <a:pt x="4746" y="1"/>
                    <a:pt x="4084" y="433"/>
                    <a:pt x="3326" y="1293"/>
                  </a:cubicBezTo>
                  <a:cubicBezTo>
                    <a:pt x="1870" y="2945"/>
                    <a:pt x="1" y="6431"/>
                    <a:pt x="612" y="7288"/>
                  </a:cubicBezTo>
                  <a:cubicBezTo>
                    <a:pt x="718" y="7436"/>
                    <a:pt x="848" y="7640"/>
                    <a:pt x="1001" y="7880"/>
                  </a:cubicBezTo>
                  <a:cubicBezTo>
                    <a:pt x="1831" y="9178"/>
                    <a:pt x="3218" y="11353"/>
                    <a:pt x="5060" y="11814"/>
                  </a:cubicBezTo>
                  <a:cubicBezTo>
                    <a:pt x="7076" y="12317"/>
                    <a:pt x="17480" y="18476"/>
                    <a:pt x="17585" y="18537"/>
                  </a:cubicBezTo>
                  <a:cubicBezTo>
                    <a:pt x="17629" y="18564"/>
                    <a:pt x="17679" y="18577"/>
                    <a:pt x="17728" y="18577"/>
                  </a:cubicBezTo>
                  <a:cubicBezTo>
                    <a:pt x="17754" y="18577"/>
                    <a:pt x="17781" y="18574"/>
                    <a:pt x="17805" y="18567"/>
                  </a:cubicBezTo>
                  <a:lnTo>
                    <a:pt x="21052" y="17656"/>
                  </a:lnTo>
                  <a:cubicBezTo>
                    <a:pt x="21281" y="17592"/>
                    <a:pt x="21332" y="17292"/>
                    <a:pt x="21137" y="17156"/>
                  </a:cubicBezTo>
                  <a:cubicBezTo>
                    <a:pt x="21074" y="17112"/>
                    <a:pt x="14754" y="12722"/>
                    <a:pt x="12325" y="10676"/>
                  </a:cubicBezTo>
                  <a:cubicBezTo>
                    <a:pt x="10084" y="8790"/>
                    <a:pt x="7054" y="5792"/>
                    <a:pt x="6564" y="5305"/>
                  </a:cubicBezTo>
                  <a:lnTo>
                    <a:pt x="5926" y="333"/>
                  </a:lnTo>
                  <a:cubicBezTo>
                    <a:pt x="5915" y="244"/>
                    <a:pt x="5861" y="164"/>
                    <a:pt x="5781" y="121"/>
                  </a:cubicBezTo>
                  <a:cubicBezTo>
                    <a:pt x="5631" y="41"/>
                    <a:pt x="5471" y="1"/>
                    <a:pt x="530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4"/>
            <p:cNvSpPr/>
            <p:nvPr/>
          </p:nvSpPr>
          <p:spPr>
            <a:xfrm>
              <a:off x="4508811" y="4188573"/>
              <a:ext cx="245352" cy="128126"/>
            </a:xfrm>
            <a:custGeom>
              <a:avLst/>
              <a:gdLst/>
              <a:ahLst/>
              <a:cxnLst/>
              <a:rect l="l" t="t" r="r" b="b"/>
              <a:pathLst>
                <a:path w="12876" h="6724" extrusionOk="0">
                  <a:moveTo>
                    <a:pt x="1681" y="0"/>
                  </a:moveTo>
                  <a:cubicBezTo>
                    <a:pt x="1681" y="0"/>
                    <a:pt x="0" y="3882"/>
                    <a:pt x="1061" y="4534"/>
                  </a:cubicBezTo>
                  <a:cubicBezTo>
                    <a:pt x="1589" y="4860"/>
                    <a:pt x="2199" y="4921"/>
                    <a:pt x="2749" y="4921"/>
                  </a:cubicBezTo>
                  <a:cubicBezTo>
                    <a:pt x="3080" y="4921"/>
                    <a:pt x="3389" y="4899"/>
                    <a:pt x="3645" y="4899"/>
                  </a:cubicBezTo>
                  <a:cubicBezTo>
                    <a:pt x="3815" y="4899"/>
                    <a:pt x="3961" y="4909"/>
                    <a:pt x="4075" y="4941"/>
                  </a:cubicBezTo>
                  <a:cubicBezTo>
                    <a:pt x="4646" y="5105"/>
                    <a:pt x="5543" y="6163"/>
                    <a:pt x="8639" y="6572"/>
                  </a:cubicBezTo>
                  <a:cubicBezTo>
                    <a:pt x="9448" y="6678"/>
                    <a:pt x="10090" y="6723"/>
                    <a:pt x="10602" y="6723"/>
                  </a:cubicBezTo>
                  <a:cubicBezTo>
                    <a:pt x="12048" y="6723"/>
                    <a:pt x="12450" y="6362"/>
                    <a:pt x="12631" y="6002"/>
                  </a:cubicBezTo>
                  <a:cubicBezTo>
                    <a:pt x="12876" y="5512"/>
                    <a:pt x="11328" y="5105"/>
                    <a:pt x="10024" y="4208"/>
                  </a:cubicBezTo>
                  <a:cubicBezTo>
                    <a:pt x="8721" y="3312"/>
                    <a:pt x="5543" y="623"/>
                    <a:pt x="5543" y="623"/>
                  </a:cubicBezTo>
                  <a:cubicBezTo>
                    <a:pt x="4966" y="952"/>
                    <a:pt x="4433" y="1076"/>
                    <a:pt x="3960" y="1076"/>
                  </a:cubicBezTo>
                  <a:cubicBezTo>
                    <a:pt x="2562" y="1076"/>
                    <a:pt x="1681" y="0"/>
                    <a:pt x="16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4"/>
            <p:cNvSpPr/>
            <p:nvPr/>
          </p:nvSpPr>
          <p:spPr>
            <a:xfrm>
              <a:off x="4503228" y="4183200"/>
              <a:ext cx="256366" cy="138854"/>
            </a:xfrm>
            <a:custGeom>
              <a:avLst/>
              <a:gdLst/>
              <a:ahLst/>
              <a:cxnLst/>
              <a:rect l="l" t="t" r="r" b="b"/>
              <a:pathLst>
                <a:path w="13454" h="7287" extrusionOk="0">
                  <a:moveTo>
                    <a:pt x="2076" y="772"/>
                  </a:moveTo>
                  <a:cubicBezTo>
                    <a:pt x="2481" y="1121"/>
                    <a:pt x="3252" y="1636"/>
                    <a:pt x="4264" y="1636"/>
                  </a:cubicBezTo>
                  <a:cubicBezTo>
                    <a:pt x="4729" y="1636"/>
                    <a:pt x="5245" y="1527"/>
                    <a:pt x="5801" y="1243"/>
                  </a:cubicBezTo>
                  <a:cubicBezTo>
                    <a:pt x="6448" y="1787"/>
                    <a:pt x="9002" y="3928"/>
                    <a:pt x="10158" y="4722"/>
                  </a:cubicBezTo>
                  <a:cubicBezTo>
                    <a:pt x="10672" y="5074"/>
                    <a:pt x="11206" y="5346"/>
                    <a:pt x="11677" y="5585"/>
                  </a:cubicBezTo>
                  <a:cubicBezTo>
                    <a:pt x="12075" y="5786"/>
                    <a:pt x="12617" y="6063"/>
                    <a:pt x="12673" y="6157"/>
                  </a:cubicBezTo>
                  <a:cubicBezTo>
                    <a:pt x="12586" y="6331"/>
                    <a:pt x="12390" y="6724"/>
                    <a:pt x="10903" y="6724"/>
                  </a:cubicBezTo>
                  <a:cubicBezTo>
                    <a:pt x="10413" y="6724"/>
                    <a:pt x="9782" y="6681"/>
                    <a:pt x="8968" y="6574"/>
                  </a:cubicBezTo>
                  <a:cubicBezTo>
                    <a:pt x="6737" y="6281"/>
                    <a:pt x="5687" y="5645"/>
                    <a:pt x="5060" y="5266"/>
                  </a:cubicBezTo>
                  <a:cubicBezTo>
                    <a:pt x="4821" y="5121"/>
                    <a:pt x="4631" y="5006"/>
                    <a:pt x="4446" y="4953"/>
                  </a:cubicBezTo>
                  <a:cubicBezTo>
                    <a:pt x="4301" y="4913"/>
                    <a:pt x="4129" y="4899"/>
                    <a:pt x="3937" y="4899"/>
                  </a:cubicBezTo>
                  <a:cubicBezTo>
                    <a:pt x="3813" y="4899"/>
                    <a:pt x="3679" y="4905"/>
                    <a:pt x="3537" y="4910"/>
                  </a:cubicBezTo>
                  <a:cubicBezTo>
                    <a:pt x="3379" y="4916"/>
                    <a:pt x="3212" y="4922"/>
                    <a:pt x="3040" y="4922"/>
                  </a:cubicBezTo>
                  <a:cubicBezTo>
                    <a:pt x="2526" y="4922"/>
                    <a:pt x="1969" y="4865"/>
                    <a:pt x="1501" y="4577"/>
                  </a:cubicBezTo>
                  <a:cubicBezTo>
                    <a:pt x="967" y="4249"/>
                    <a:pt x="1492" y="2241"/>
                    <a:pt x="2076" y="772"/>
                  </a:cubicBezTo>
                  <a:close/>
                  <a:moveTo>
                    <a:pt x="1977" y="0"/>
                  </a:moveTo>
                  <a:cubicBezTo>
                    <a:pt x="1963" y="0"/>
                    <a:pt x="1949" y="1"/>
                    <a:pt x="1936" y="3"/>
                  </a:cubicBezTo>
                  <a:cubicBezTo>
                    <a:pt x="1838" y="17"/>
                    <a:pt x="1756" y="81"/>
                    <a:pt x="1717" y="170"/>
                  </a:cubicBezTo>
                  <a:cubicBezTo>
                    <a:pt x="1419" y="855"/>
                    <a:pt x="0" y="4313"/>
                    <a:pt x="1206" y="5056"/>
                  </a:cubicBezTo>
                  <a:cubicBezTo>
                    <a:pt x="1796" y="5419"/>
                    <a:pt x="2469" y="5484"/>
                    <a:pt x="3052" y="5484"/>
                  </a:cubicBezTo>
                  <a:cubicBezTo>
                    <a:pt x="3231" y="5484"/>
                    <a:pt x="3401" y="5478"/>
                    <a:pt x="3557" y="5473"/>
                  </a:cubicBezTo>
                  <a:cubicBezTo>
                    <a:pt x="3690" y="5467"/>
                    <a:pt x="3820" y="5463"/>
                    <a:pt x="3937" y="5463"/>
                  </a:cubicBezTo>
                  <a:cubicBezTo>
                    <a:pt x="4082" y="5463"/>
                    <a:pt x="4207" y="5470"/>
                    <a:pt x="4291" y="5495"/>
                  </a:cubicBezTo>
                  <a:cubicBezTo>
                    <a:pt x="4405" y="5527"/>
                    <a:pt x="4565" y="5623"/>
                    <a:pt x="4769" y="5747"/>
                  </a:cubicBezTo>
                  <a:cubicBezTo>
                    <a:pt x="5435" y="6149"/>
                    <a:pt x="6547" y="6822"/>
                    <a:pt x="8895" y="7132"/>
                  </a:cubicBezTo>
                  <a:cubicBezTo>
                    <a:pt x="9712" y="7240"/>
                    <a:pt x="10370" y="7287"/>
                    <a:pt x="10902" y="7287"/>
                  </a:cubicBezTo>
                  <a:cubicBezTo>
                    <a:pt x="12472" y="7287"/>
                    <a:pt x="12941" y="6877"/>
                    <a:pt x="13177" y="6409"/>
                  </a:cubicBezTo>
                  <a:cubicBezTo>
                    <a:pt x="13453" y="5856"/>
                    <a:pt x="12782" y="5516"/>
                    <a:pt x="11932" y="5085"/>
                  </a:cubicBezTo>
                  <a:cubicBezTo>
                    <a:pt x="11477" y="4853"/>
                    <a:pt x="10959" y="4590"/>
                    <a:pt x="10476" y="4259"/>
                  </a:cubicBezTo>
                  <a:cubicBezTo>
                    <a:pt x="9200" y="3381"/>
                    <a:pt x="6049" y="717"/>
                    <a:pt x="6018" y="690"/>
                  </a:cubicBezTo>
                  <a:cubicBezTo>
                    <a:pt x="5966" y="647"/>
                    <a:pt x="5901" y="624"/>
                    <a:pt x="5836" y="624"/>
                  </a:cubicBezTo>
                  <a:cubicBezTo>
                    <a:pt x="5788" y="624"/>
                    <a:pt x="5740" y="636"/>
                    <a:pt x="5697" y="661"/>
                  </a:cubicBezTo>
                  <a:cubicBezTo>
                    <a:pt x="5168" y="964"/>
                    <a:pt x="4681" y="1077"/>
                    <a:pt x="4250" y="1077"/>
                  </a:cubicBezTo>
                  <a:cubicBezTo>
                    <a:pt x="3017" y="1077"/>
                    <a:pt x="2236" y="154"/>
                    <a:pt x="2192" y="103"/>
                  </a:cubicBezTo>
                  <a:cubicBezTo>
                    <a:pt x="2139" y="38"/>
                    <a:pt x="2059" y="0"/>
                    <a:pt x="1977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4"/>
            <p:cNvSpPr/>
            <p:nvPr/>
          </p:nvSpPr>
          <p:spPr>
            <a:xfrm>
              <a:off x="4521483" y="4255837"/>
              <a:ext cx="228431" cy="60843"/>
            </a:xfrm>
            <a:custGeom>
              <a:avLst/>
              <a:gdLst/>
              <a:ahLst/>
              <a:cxnLst/>
              <a:rect l="l" t="t" r="r" b="b"/>
              <a:pathLst>
                <a:path w="11988" h="3193" extrusionOk="0">
                  <a:moveTo>
                    <a:pt x="1" y="1"/>
                  </a:moveTo>
                  <a:lnTo>
                    <a:pt x="1" y="1"/>
                  </a:lnTo>
                  <a:cubicBezTo>
                    <a:pt x="11" y="457"/>
                    <a:pt x="117" y="834"/>
                    <a:pt x="396" y="1003"/>
                  </a:cubicBezTo>
                  <a:cubicBezTo>
                    <a:pt x="926" y="1329"/>
                    <a:pt x="1538" y="1390"/>
                    <a:pt x="2089" y="1390"/>
                  </a:cubicBezTo>
                  <a:cubicBezTo>
                    <a:pt x="2417" y="1390"/>
                    <a:pt x="2723" y="1369"/>
                    <a:pt x="2977" y="1369"/>
                  </a:cubicBezTo>
                  <a:cubicBezTo>
                    <a:pt x="3148" y="1369"/>
                    <a:pt x="3296" y="1378"/>
                    <a:pt x="3410" y="1411"/>
                  </a:cubicBezTo>
                  <a:cubicBezTo>
                    <a:pt x="3981" y="1573"/>
                    <a:pt x="4878" y="2633"/>
                    <a:pt x="7974" y="3040"/>
                  </a:cubicBezTo>
                  <a:cubicBezTo>
                    <a:pt x="8784" y="3147"/>
                    <a:pt x="9427" y="3192"/>
                    <a:pt x="9940" y="3192"/>
                  </a:cubicBezTo>
                  <a:cubicBezTo>
                    <a:pt x="11384" y="3192"/>
                    <a:pt x="11786" y="2832"/>
                    <a:pt x="11967" y="2472"/>
                  </a:cubicBezTo>
                  <a:cubicBezTo>
                    <a:pt x="11977" y="2447"/>
                    <a:pt x="11985" y="2422"/>
                    <a:pt x="11988" y="2396"/>
                  </a:cubicBezTo>
                  <a:lnTo>
                    <a:pt x="11988" y="2396"/>
                  </a:lnTo>
                  <a:cubicBezTo>
                    <a:pt x="11557" y="2454"/>
                    <a:pt x="11130" y="2480"/>
                    <a:pt x="10710" y="2480"/>
                  </a:cubicBezTo>
                  <a:cubicBezTo>
                    <a:pt x="9291" y="2480"/>
                    <a:pt x="7936" y="2190"/>
                    <a:pt x="6676" y="1893"/>
                  </a:cubicBezTo>
                  <a:cubicBezTo>
                    <a:pt x="4670" y="1421"/>
                    <a:pt x="4081" y="360"/>
                    <a:pt x="2195" y="360"/>
                  </a:cubicBezTo>
                  <a:cubicBezTo>
                    <a:pt x="1242" y="360"/>
                    <a:pt x="501" y="179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4"/>
            <p:cNvSpPr/>
            <p:nvPr/>
          </p:nvSpPr>
          <p:spPr>
            <a:xfrm>
              <a:off x="4516052" y="4250483"/>
              <a:ext cx="239426" cy="71571"/>
            </a:xfrm>
            <a:custGeom>
              <a:avLst/>
              <a:gdLst/>
              <a:ahLst/>
              <a:cxnLst/>
              <a:rect l="l" t="t" r="r" b="b"/>
              <a:pathLst>
                <a:path w="12565" h="3756" extrusionOk="0">
                  <a:moveTo>
                    <a:pt x="612" y="679"/>
                  </a:moveTo>
                  <a:cubicBezTo>
                    <a:pt x="1196" y="841"/>
                    <a:pt x="1821" y="922"/>
                    <a:pt x="2480" y="922"/>
                  </a:cubicBezTo>
                  <a:cubicBezTo>
                    <a:pt x="3481" y="922"/>
                    <a:pt x="4092" y="1242"/>
                    <a:pt x="4801" y="1612"/>
                  </a:cubicBezTo>
                  <a:cubicBezTo>
                    <a:pt x="5359" y="1904"/>
                    <a:pt x="5994" y="2235"/>
                    <a:pt x="6895" y="2446"/>
                  </a:cubicBezTo>
                  <a:cubicBezTo>
                    <a:pt x="8194" y="2753"/>
                    <a:pt x="9561" y="3041"/>
                    <a:pt x="10990" y="3041"/>
                  </a:cubicBezTo>
                  <a:cubicBezTo>
                    <a:pt x="11164" y="3041"/>
                    <a:pt x="11338" y="3037"/>
                    <a:pt x="11514" y="3028"/>
                  </a:cubicBezTo>
                  <a:lnTo>
                    <a:pt x="11514" y="3028"/>
                  </a:lnTo>
                  <a:cubicBezTo>
                    <a:pt x="11258" y="3122"/>
                    <a:pt x="10860" y="3193"/>
                    <a:pt x="10231" y="3193"/>
                  </a:cubicBezTo>
                  <a:cubicBezTo>
                    <a:pt x="9740" y="3193"/>
                    <a:pt x="9109" y="3150"/>
                    <a:pt x="8295" y="3043"/>
                  </a:cubicBezTo>
                  <a:cubicBezTo>
                    <a:pt x="6064" y="2750"/>
                    <a:pt x="5014" y="2114"/>
                    <a:pt x="4387" y="1735"/>
                  </a:cubicBezTo>
                  <a:cubicBezTo>
                    <a:pt x="4148" y="1590"/>
                    <a:pt x="3958" y="1475"/>
                    <a:pt x="3773" y="1422"/>
                  </a:cubicBezTo>
                  <a:cubicBezTo>
                    <a:pt x="3628" y="1382"/>
                    <a:pt x="3456" y="1368"/>
                    <a:pt x="3264" y="1368"/>
                  </a:cubicBezTo>
                  <a:cubicBezTo>
                    <a:pt x="3140" y="1368"/>
                    <a:pt x="3006" y="1374"/>
                    <a:pt x="2864" y="1379"/>
                  </a:cubicBezTo>
                  <a:cubicBezTo>
                    <a:pt x="2706" y="1385"/>
                    <a:pt x="2538" y="1391"/>
                    <a:pt x="2366" y="1391"/>
                  </a:cubicBezTo>
                  <a:cubicBezTo>
                    <a:pt x="1852" y="1391"/>
                    <a:pt x="1296" y="1334"/>
                    <a:pt x="828" y="1046"/>
                  </a:cubicBezTo>
                  <a:cubicBezTo>
                    <a:pt x="716" y="976"/>
                    <a:pt x="650" y="838"/>
                    <a:pt x="612" y="679"/>
                  </a:cubicBezTo>
                  <a:close/>
                  <a:moveTo>
                    <a:pt x="286" y="0"/>
                  </a:moveTo>
                  <a:cubicBezTo>
                    <a:pt x="134" y="0"/>
                    <a:pt x="0" y="124"/>
                    <a:pt x="4" y="288"/>
                  </a:cubicBezTo>
                  <a:cubicBezTo>
                    <a:pt x="19" y="900"/>
                    <a:pt x="197" y="1316"/>
                    <a:pt x="533" y="1525"/>
                  </a:cubicBezTo>
                  <a:cubicBezTo>
                    <a:pt x="1123" y="1888"/>
                    <a:pt x="1796" y="1953"/>
                    <a:pt x="2379" y="1953"/>
                  </a:cubicBezTo>
                  <a:cubicBezTo>
                    <a:pt x="2558" y="1953"/>
                    <a:pt x="2728" y="1947"/>
                    <a:pt x="2884" y="1942"/>
                  </a:cubicBezTo>
                  <a:cubicBezTo>
                    <a:pt x="3017" y="1936"/>
                    <a:pt x="3147" y="1932"/>
                    <a:pt x="3264" y="1932"/>
                  </a:cubicBezTo>
                  <a:cubicBezTo>
                    <a:pt x="3409" y="1932"/>
                    <a:pt x="3534" y="1939"/>
                    <a:pt x="3618" y="1964"/>
                  </a:cubicBezTo>
                  <a:cubicBezTo>
                    <a:pt x="3732" y="1996"/>
                    <a:pt x="3892" y="2092"/>
                    <a:pt x="4096" y="2216"/>
                  </a:cubicBezTo>
                  <a:cubicBezTo>
                    <a:pt x="4762" y="2618"/>
                    <a:pt x="5874" y="3291"/>
                    <a:pt x="8222" y="3601"/>
                  </a:cubicBezTo>
                  <a:cubicBezTo>
                    <a:pt x="9039" y="3709"/>
                    <a:pt x="9697" y="3756"/>
                    <a:pt x="10229" y="3756"/>
                  </a:cubicBezTo>
                  <a:cubicBezTo>
                    <a:pt x="11799" y="3756"/>
                    <a:pt x="12268" y="3346"/>
                    <a:pt x="12504" y="2879"/>
                  </a:cubicBezTo>
                  <a:cubicBezTo>
                    <a:pt x="12529" y="2827"/>
                    <a:pt x="12545" y="2772"/>
                    <a:pt x="12553" y="2715"/>
                  </a:cubicBezTo>
                  <a:cubicBezTo>
                    <a:pt x="12564" y="2627"/>
                    <a:pt x="12535" y="2540"/>
                    <a:pt x="12472" y="2478"/>
                  </a:cubicBezTo>
                  <a:cubicBezTo>
                    <a:pt x="12418" y="2425"/>
                    <a:pt x="12346" y="2396"/>
                    <a:pt x="12270" y="2396"/>
                  </a:cubicBezTo>
                  <a:cubicBezTo>
                    <a:pt x="12259" y="2396"/>
                    <a:pt x="12248" y="2397"/>
                    <a:pt x="12236" y="2398"/>
                  </a:cubicBezTo>
                  <a:cubicBezTo>
                    <a:pt x="11822" y="2454"/>
                    <a:pt x="11410" y="2479"/>
                    <a:pt x="11003" y="2479"/>
                  </a:cubicBezTo>
                  <a:cubicBezTo>
                    <a:pt x="9627" y="2479"/>
                    <a:pt x="8293" y="2199"/>
                    <a:pt x="7025" y="1899"/>
                  </a:cubicBezTo>
                  <a:cubicBezTo>
                    <a:pt x="6192" y="1704"/>
                    <a:pt x="5618" y="1403"/>
                    <a:pt x="5062" y="1115"/>
                  </a:cubicBezTo>
                  <a:cubicBezTo>
                    <a:pt x="4321" y="727"/>
                    <a:pt x="3620" y="361"/>
                    <a:pt x="2482" y="361"/>
                  </a:cubicBezTo>
                  <a:cubicBezTo>
                    <a:pt x="1540" y="361"/>
                    <a:pt x="819" y="174"/>
                    <a:pt x="380" y="16"/>
                  </a:cubicBezTo>
                  <a:cubicBezTo>
                    <a:pt x="349" y="5"/>
                    <a:pt x="317" y="0"/>
                    <a:pt x="286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4"/>
            <p:cNvSpPr/>
            <p:nvPr/>
          </p:nvSpPr>
          <p:spPr>
            <a:xfrm>
              <a:off x="3818982" y="2130728"/>
              <a:ext cx="867593" cy="2102071"/>
            </a:xfrm>
            <a:custGeom>
              <a:avLst/>
              <a:gdLst/>
              <a:ahLst/>
              <a:cxnLst/>
              <a:rect l="l" t="t" r="r" b="b"/>
              <a:pathLst>
                <a:path w="45531" h="110316" extrusionOk="0">
                  <a:moveTo>
                    <a:pt x="25090" y="1"/>
                  </a:moveTo>
                  <a:cubicBezTo>
                    <a:pt x="25090" y="1"/>
                    <a:pt x="25704" y="4124"/>
                    <a:pt x="24915" y="5791"/>
                  </a:cubicBezTo>
                  <a:cubicBezTo>
                    <a:pt x="24125" y="7458"/>
                    <a:pt x="21670" y="7631"/>
                    <a:pt x="19564" y="7984"/>
                  </a:cubicBezTo>
                  <a:cubicBezTo>
                    <a:pt x="17458" y="8336"/>
                    <a:pt x="12634" y="10176"/>
                    <a:pt x="13160" y="14913"/>
                  </a:cubicBezTo>
                  <a:cubicBezTo>
                    <a:pt x="13687" y="19650"/>
                    <a:pt x="19739" y="29915"/>
                    <a:pt x="19739" y="32810"/>
                  </a:cubicBezTo>
                  <a:cubicBezTo>
                    <a:pt x="19739" y="35705"/>
                    <a:pt x="17897" y="37196"/>
                    <a:pt x="15879" y="42811"/>
                  </a:cubicBezTo>
                  <a:cubicBezTo>
                    <a:pt x="13862" y="48426"/>
                    <a:pt x="14124" y="58864"/>
                    <a:pt x="14738" y="65620"/>
                  </a:cubicBezTo>
                  <a:cubicBezTo>
                    <a:pt x="15352" y="72374"/>
                    <a:pt x="17371" y="78778"/>
                    <a:pt x="17371" y="78778"/>
                  </a:cubicBezTo>
                  <a:cubicBezTo>
                    <a:pt x="17371" y="78778"/>
                    <a:pt x="12282" y="86936"/>
                    <a:pt x="10090" y="90445"/>
                  </a:cubicBezTo>
                  <a:cubicBezTo>
                    <a:pt x="7897" y="93956"/>
                    <a:pt x="1" y="109219"/>
                    <a:pt x="1" y="109219"/>
                  </a:cubicBezTo>
                  <a:cubicBezTo>
                    <a:pt x="1" y="109219"/>
                    <a:pt x="1" y="109745"/>
                    <a:pt x="1229" y="110097"/>
                  </a:cubicBezTo>
                  <a:cubicBezTo>
                    <a:pt x="1841" y="110272"/>
                    <a:pt x="2498" y="110316"/>
                    <a:pt x="3002" y="110316"/>
                  </a:cubicBezTo>
                  <a:cubicBezTo>
                    <a:pt x="3509" y="110316"/>
                    <a:pt x="3861" y="110272"/>
                    <a:pt x="3861" y="110272"/>
                  </a:cubicBezTo>
                  <a:cubicBezTo>
                    <a:pt x="3861" y="110272"/>
                    <a:pt x="18950" y="92112"/>
                    <a:pt x="21756" y="89042"/>
                  </a:cubicBezTo>
                  <a:cubicBezTo>
                    <a:pt x="24564" y="85972"/>
                    <a:pt x="27196" y="80621"/>
                    <a:pt x="27546" y="78164"/>
                  </a:cubicBezTo>
                  <a:cubicBezTo>
                    <a:pt x="27898" y="75706"/>
                    <a:pt x="27459" y="60707"/>
                    <a:pt x="27459" y="60706"/>
                  </a:cubicBezTo>
                  <a:lnTo>
                    <a:pt x="27459" y="60706"/>
                  </a:lnTo>
                  <a:cubicBezTo>
                    <a:pt x="27459" y="60706"/>
                    <a:pt x="30618" y="68251"/>
                    <a:pt x="33074" y="72111"/>
                  </a:cubicBezTo>
                  <a:cubicBezTo>
                    <a:pt x="35532" y="75972"/>
                    <a:pt x="37191" y="79392"/>
                    <a:pt x="37191" y="79392"/>
                  </a:cubicBezTo>
                  <a:cubicBezTo>
                    <a:pt x="37191" y="79392"/>
                    <a:pt x="36583" y="84568"/>
                    <a:pt x="37197" y="88955"/>
                  </a:cubicBezTo>
                  <a:cubicBezTo>
                    <a:pt x="37811" y="93340"/>
                    <a:pt x="37293" y="107423"/>
                    <a:pt x="37907" y="108564"/>
                  </a:cubicBezTo>
                  <a:cubicBezTo>
                    <a:pt x="38185" y="109079"/>
                    <a:pt x="38821" y="109264"/>
                    <a:pt x="39484" y="109264"/>
                  </a:cubicBezTo>
                  <a:cubicBezTo>
                    <a:pt x="40288" y="109264"/>
                    <a:pt x="41132" y="108991"/>
                    <a:pt x="41421" y="108702"/>
                  </a:cubicBezTo>
                  <a:cubicBezTo>
                    <a:pt x="41947" y="108176"/>
                    <a:pt x="42198" y="104746"/>
                    <a:pt x="42198" y="104746"/>
                  </a:cubicBezTo>
                  <a:cubicBezTo>
                    <a:pt x="42198" y="104746"/>
                    <a:pt x="43250" y="94043"/>
                    <a:pt x="43864" y="89042"/>
                  </a:cubicBezTo>
                  <a:cubicBezTo>
                    <a:pt x="44479" y="84043"/>
                    <a:pt x="45531" y="79743"/>
                    <a:pt x="45181" y="78603"/>
                  </a:cubicBezTo>
                  <a:cubicBezTo>
                    <a:pt x="44829" y="77462"/>
                    <a:pt x="42636" y="65270"/>
                    <a:pt x="40969" y="59479"/>
                  </a:cubicBezTo>
                  <a:cubicBezTo>
                    <a:pt x="39302" y="53689"/>
                    <a:pt x="34215" y="42900"/>
                    <a:pt x="33074" y="40092"/>
                  </a:cubicBezTo>
                  <a:cubicBezTo>
                    <a:pt x="31934" y="37285"/>
                    <a:pt x="31320" y="34741"/>
                    <a:pt x="31495" y="33863"/>
                  </a:cubicBezTo>
                  <a:cubicBezTo>
                    <a:pt x="31670" y="32987"/>
                    <a:pt x="35091" y="27723"/>
                    <a:pt x="35969" y="26319"/>
                  </a:cubicBezTo>
                  <a:cubicBezTo>
                    <a:pt x="36846" y="24915"/>
                    <a:pt x="37197" y="22372"/>
                    <a:pt x="36144" y="20091"/>
                  </a:cubicBezTo>
                  <a:cubicBezTo>
                    <a:pt x="35091" y="17810"/>
                    <a:pt x="36144" y="14740"/>
                    <a:pt x="35969" y="12898"/>
                  </a:cubicBezTo>
                  <a:cubicBezTo>
                    <a:pt x="35793" y="11054"/>
                    <a:pt x="33074" y="10265"/>
                    <a:pt x="31670" y="9564"/>
                  </a:cubicBezTo>
                  <a:cubicBezTo>
                    <a:pt x="30267" y="8862"/>
                    <a:pt x="29740" y="7281"/>
                    <a:pt x="29740" y="5967"/>
                  </a:cubicBezTo>
                  <a:cubicBezTo>
                    <a:pt x="29740" y="4652"/>
                    <a:pt x="30529" y="2808"/>
                    <a:pt x="30529" y="2808"/>
                  </a:cubicBezTo>
                  <a:cubicBezTo>
                    <a:pt x="30529" y="2808"/>
                    <a:pt x="26231" y="1"/>
                    <a:pt x="250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4"/>
            <p:cNvSpPr/>
            <p:nvPr/>
          </p:nvSpPr>
          <p:spPr>
            <a:xfrm>
              <a:off x="3813647" y="2125393"/>
              <a:ext cx="875825" cy="2112780"/>
            </a:xfrm>
            <a:custGeom>
              <a:avLst/>
              <a:gdLst/>
              <a:ahLst/>
              <a:cxnLst/>
              <a:rect l="l" t="t" r="r" b="b"/>
              <a:pathLst>
                <a:path w="45963" h="110878" extrusionOk="0">
                  <a:moveTo>
                    <a:pt x="25697" y="619"/>
                  </a:moveTo>
                  <a:lnTo>
                    <a:pt x="25697" y="619"/>
                  </a:lnTo>
                  <a:cubicBezTo>
                    <a:pt x="26709" y="908"/>
                    <a:pt x="28945" y="2219"/>
                    <a:pt x="30460" y="3196"/>
                  </a:cubicBezTo>
                  <a:cubicBezTo>
                    <a:pt x="30248" y="3736"/>
                    <a:pt x="29737" y="5146"/>
                    <a:pt x="29737" y="6246"/>
                  </a:cubicBezTo>
                  <a:cubicBezTo>
                    <a:pt x="29737" y="7602"/>
                    <a:pt x="30285" y="9325"/>
                    <a:pt x="31823" y="10093"/>
                  </a:cubicBezTo>
                  <a:cubicBezTo>
                    <a:pt x="32084" y="10224"/>
                    <a:pt x="32390" y="10359"/>
                    <a:pt x="32718" y="10502"/>
                  </a:cubicBezTo>
                  <a:cubicBezTo>
                    <a:pt x="34110" y="11108"/>
                    <a:pt x="35839" y="11864"/>
                    <a:pt x="35968" y="13203"/>
                  </a:cubicBezTo>
                  <a:cubicBezTo>
                    <a:pt x="36026" y="13820"/>
                    <a:pt x="35937" y="14611"/>
                    <a:pt x="35842" y="15450"/>
                  </a:cubicBezTo>
                  <a:cubicBezTo>
                    <a:pt x="35658" y="17084"/>
                    <a:pt x="35451" y="18936"/>
                    <a:pt x="36167" y="20488"/>
                  </a:cubicBezTo>
                  <a:cubicBezTo>
                    <a:pt x="37209" y="22742"/>
                    <a:pt x="36815" y="25159"/>
                    <a:pt x="36008" y="26448"/>
                  </a:cubicBezTo>
                  <a:cubicBezTo>
                    <a:pt x="35864" y="26680"/>
                    <a:pt x="35651" y="27016"/>
                    <a:pt x="35394" y="27418"/>
                  </a:cubicBezTo>
                  <a:cubicBezTo>
                    <a:pt x="33584" y="30265"/>
                    <a:pt x="31642" y="33363"/>
                    <a:pt x="31497" y="34086"/>
                  </a:cubicBezTo>
                  <a:cubicBezTo>
                    <a:pt x="31303" y="35059"/>
                    <a:pt x="31958" y="37687"/>
                    <a:pt x="33092" y="40476"/>
                  </a:cubicBezTo>
                  <a:cubicBezTo>
                    <a:pt x="33383" y="41192"/>
                    <a:pt x="33923" y="42408"/>
                    <a:pt x="34605" y="43947"/>
                  </a:cubicBezTo>
                  <a:cubicBezTo>
                    <a:pt x="36649" y="48560"/>
                    <a:pt x="39738" y="55531"/>
                    <a:pt x="40977" y="59835"/>
                  </a:cubicBezTo>
                  <a:cubicBezTo>
                    <a:pt x="42093" y="63707"/>
                    <a:pt x="43435" y="70406"/>
                    <a:pt x="44322" y="74838"/>
                  </a:cubicBezTo>
                  <a:cubicBezTo>
                    <a:pt x="44756" y="77007"/>
                    <a:pt x="45070" y="78576"/>
                    <a:pt x="45189" y="78964"/>
                  </a:cubicBezTo>
                  <a:cubicBezTo>
                    <a:pt x="45386" y="79602"/>
                    <a:pt x="45054" y="81609"/>
                    <a:pt x="44669" y="83932"/>
                  </a:cubicBezTo>
                  <a:cubicBezTo>
                    <a:pt x="44403" y="85533"/>
                    <a:pt x="44101" y="87349"/>
                    <a:pt x="43864" y="89287"/>
                  </a:cubicBezTo>
                  <a:cubicBezTo>
                    <a:pt x="43257" y="94233"/>
                    <a:pt x="42207" y="104890"/>
                    <a:pt x="42197" y="105004"/>
                  </a:cubicBezTo>
                  <a:cubicBezTo>
                    <a:pt x="42076" y="106639"/>
                    <a:pt x="41784" y="108498"/>
                    <a:pt x="41501" y="108783"/>
                  </a:cubicBezTo>
                  <a:cubicBezTo>
                    <a:pt x="41278" y="109004"/>
                    <a:pt x="40505" y="109262"/>
                    <a:pt x="39761" y="109262"/>
                  </a:cubicBezTo>
                  <a:cubicBezTo>
                    <a:pt x="39623" y="109262"/>
                    <a:pt x="39486" y="109253"/>
                    <a:pt x="39354" y="109233"/>
                  </a:cubicBezTo>
                  <a:cubicBezTo>
                    <a:pt x="39038" y="109187"/>
                    <a:pt x="38621" y="109058"/>
                    <a:pt x="38434" y="108710"/>
                  </a:cubicBezTo>
                  <a:cubicBezTo>
                    <a:pt x="38157" y="108196"/>
                    <a:pt x="38132" y="103924"/>
                    <a:pt x="38112" y="100156"/>
                  </a:cubicBezTo>
                  <a:cubicBezTo>
                    <a:pt x="38088" y="96047"/>
                    <a:pt x="38062" y="91389"/>
                    <a:pt x="37754" y="89195"/>
                  </a:cubicBezTo>
                  <a:cubicBezTo>
                    <a:pt x="37152" y="84896"/>
                    <a:pt x="37743" y="79755"/>
                    <a:pt x="37748" y="79704"/>
                  </a:cubicBezTo>
                  <a:cubicBezTo>
                    <a:pt x="37756" y="79651"/>
                    <a:pt x="37747" y="79597"/>
                    <a:pt x="37722" y="79548"/>
                  </a:cubicBezTo>
                  <a:cubicBezTo>
                    <a:pt x="37706" y="79514"/>
                    <a:pt x="36027" y="76068"/>
                    <a:pt x="33590" y="72239"/>
                  </a:cubicBezTo>
                  <a:cubicBezTo>
                    <a:pt x="31175" y="68445"/>
                    <a:pt x="28029" y="60952"/>
                    <a:pt x="27999" y="60878"/>
                  </a:cubicBezTo>
                  <a:cubicBezTo>
                    <a:pt x="27953" y="60772"/>
                    <a:pt x="27850" y="60705"/>
                    <a:pt x="27739" y="60705"/>
                  </a:cubicBezTo>
                  <a:cubicBezTo>
                    <a:pt x="27720" y="60705"/>
                    <a:pt x="27699" y="60707"/>
                    <a:pt x="27679" y="60712"/>
                  </a:cubicBezTo>
                  <a:cubicBezTo>
                    <a:pt x="27546" y="60741"/>
                    <a:pt x="27453" y="60859"/>
                    <a:pt x="27458" y="60995"/>
                  </a:cubicBezTo>
                  <a:cubicBezTo>
                    <a:pt x="27463" y="61145"/>
                    <a:pt x="27892" y="75999"/>
                    <a:pt x="27549" y="78404"/>
                  </a:cubicBezTo>
                  <a:cubicBezTo>
                    <a:pt x="27205" y="80805"/>
                    <a:pt x="24579" y="86127"/>
                    <a:pt x="21829" y="89133"/>
                  </a:cubicBezTo>
                  <a:cubicBezTo>
                    <a:pt x="19152" y="92063"/>
                    <a:pt x="5143" y="108907"/>
                    <a:pt x="3998" y="110283"/>
                  </a:cubicBezTo>
                  <a:cubicBezTo>
                    <a:pt x="3861" y="110296"/>
                    <a:pt x="3604" y="110314"/>
                    <a:pt x="3282" y="110314"/>
                  </a:cubicBezTo>
                  <a:cubicBezTo>
                    <a:pt x="2798" y="110314"/>
                    <a:pt x="2169" y="110272"/>
                    <a:pt x="1586" y="110107"/>
                  </a:cubicBezTo>
                  <a:cubicBezTo>
                    <a:pt x="835" y="109891"/>
                    <a:pt x="632" y="109628"/>
                    <a:pt x="580" y="109534"/>
                  </a:cubicBezTo>
                  <a:cubicBezTo>
                    <a:pt x="1249" y="108243"/>
                    <a:pt x="8535" y="94192"/>
                    <a:pt x="10606" y="90874"/>
                  </a:cubicBezTo>
                  <a:cubicBezTo>
                    <a:pt x="12799" y="87365"/>
                    <a:pt x="17887" y="79207"/>
                    <a:pt x="17887" y="79207"/>
                  </a:cubicBezTo>
                  <a:cubicBezTo>
                    <a:pt x="17931" y="79137"/>
                    <a:pt x="17943" y="79050"/>
                    <a:pt x="17918" y="78973"/>
                  </a:cubicBezTo>
                  <a:cubicBezTo>
                    <a:pt x="17897" y="78909"/>
                    <a:pt x="15902" y="72521"/>
                    <a:pt x="15297" y="65873"/>
                  </a:cubicBezTo>
                  <a:cubicBezTo>
                    <a:pt x="14611" y="58327"/>
                    <a:pt x="14546" y="48404"/>
                    <a:pt x="16423" y="43186"/>
                  </a:cubicBezTo>
                  <a:cubicBezTo>
                    <a:pt x="17279" y="40801"/>
                    <a:pt x="18106" y="39163"/>
                    <a:pt x="18769" y="37845"/>
                  </a:cubicBezTo>
                  <a:cubicBezTo>
                    <a:pt x="19658" y="36086"/>
                    <a:pt x="20299" y="34814"/>
                    <a:pt x="20299" y="33089"/>
                  </a:cubicBezTo>
                  <a:cubicBezTo>
                    <a:pt x="20299" y="31656"/>
                    <a:pt x="18968" y="28694"/>
                    <a:pt x="17428" y="25264"/>
                  </a:cubicBezTo>
                  <a:cubicBezTo>
                    <a:pt x="15816" y="21676"/>
                    <a:pt x="13990" y="17610"/>
                    <a:pt x="13717" y="15163"/>
                  </a:cubicBezTo>
                  <a:cubicBezTo>
                    <a:pt x="13235" y="10819"/>
                    <a:pt x="17543" y="8931"/>
                    <a:pt x="19888" y="8540"/>
                  </a:cubicBezTo>
                  <a:cubicBezTo>
                    <a:pt x="20132" y="8499"/>
                    <a:pt x="20380" y="8461"/>
                    <a:pt x="20629" y="8423"/>
                  </a:cubicBezTo>
                  <a:cubicBezTo>
                    <a:pt x="22624" y="8116"/>
                    <a:pt x="24686" y="7798"/>
                    <a:pt x="25448" y="6190"/>
                  </a:cubicBezTo>
                  <a:cubicBezTo>
                    <a:pt x="26129" y="4754"/>
                    <a:pt x="25830" y="1697"/>
                    <a:pt x="25697" y="619"/>
                  </a:cubicBezTo>
                  <a:close/>
                  <a:moveTo>
                    <a:pt x="25368" y="1"/>
                  </a:moveTo>
                  <a:cubicBezTo>
                    <a:pt x="25197" y="1"/>
                    <a:pt x="25067" y="153"/>
                    <a:pt x="25092" y="323"/>
                  </a:cubicBezTo>
                  <a:cubicBezTo>
                    <a:pt x="25099" y="362"/>
                    <a:pt x="25685" y="4379"/>
                    <a:pt x="24942" y="5951"/>
                  </a:cubicBezTo>
                  <a:cubicBezTo>
                    <a:pt x="24307" y="7289"/>
                    <a:pt x="22395" y="7585"/>
                    <a:pt x="20546" y="7869"/>
                  </a:cubicBezTo>
                  <a:cubicBezTo>
                    <a:pt x="20294" y="7907"/>
                    <a:pt x="20044" y="7946"/>
                    <a:pt x="19798" y="7987"/>
                  </a:cubicBezTo>
                  <a:cubicBezTo>
                    <a:pt x="17270" y="8409"/>
                    <a:pt x="12632" y="10464"/>
                    <a:pt x="13160" y="15225"/>
                  </a:cubicBezTo>
                  <a:cubicBezTo>
                    <a:pt x="13442" y="17762"/>
                    <a:pt x="15288" y="21870"/>
                    <a:pt x="16916" y="25496"/>
                  </a:cubicBezTo>
                  <a:cubicBezTo>
                    <a:pt x="18367" y="28726"/>
                    <a:pt x="19738" y="31778"/>
                    <a:pt x="19738" y="33090"/>
                  </a:cubicBezTo>
                  <a:cubicBezTo>
                    <a:pt x="19738" y="34681"/>
                    <a:pt x="19154" y="35839"/>
                    <a:pt x="18269" y="37594"/>
                  </a:cubicBezTo>
                  <a:cubicBezTo>
                    <a:pt x="17598" y="38924"/>
                    <a:pt x="16763" y="40581"/>
                    <a:pt x="15895" y="42996"/>
                  </a:cubicBezTo>
                  <a:cubicBezTo>
                    <a:pt x="13496" y="49673"/>
                    <a:pt x="14403" y="62234"/>
                    <a:pt x="14738" y="65926"/>
                  </a:cubicBezTo>
                  <a:cubicBezTo>
                    <a:pt x="15303" y="72120"/>
                    <a:pt x="17062" y="78089"/>
                    <a:pt x="17345" y="79018"/>
                  </a:cubicBezTo>
                  <a:cubicBezTo>
                    <a:pt x="16735" y="79996"/>
                    <a:pt x="12176" y="87305"/>
                    <a:pt x="10131" y="90577"/>
                  </a:cubicBezTo>
                  <a:cubicBezTo>
                    <a:pt x="7956" y="94055"/>
                    <a:pt x="110" y="109217"/>
                    <a:pt x="31" y="109370"/>
                  </a:cubicBezTo>
                  <a:cubicBezTo>
                    <a:pt x="11" y="109410"/>
                    <a:pt x="1" y="109455"/>
                    <a:pt x="1" y="109499"/>
                  </a:cubicBezTo>
                  <a:cubicBezTo>
                    <a:pt x="1" y="109623"/>
                    <a:pt x="69" y="110257"/>
                    <a:pt x="1431" y="110646"/>
                  </a:cubicBezTo>
                  <a:cubicBezTo>
                    <a:pt x="2079" y="110832"/>
                    <a:pt x="2763" y="110877"/>
                    <a:pt x="3286" y="110877"/>
                  </a:cubicBezTo>
                  <a:cubicBezTo>
                    <a:pt x="3311" y="110877"/>
                    <a:pt x="3336" y="110877"/>
                    <a:pt x="3361" y="110877"/>
                  </a:cubicBezTo>
                  <a:cubicBezTo>
                    <a:pt x="3633" y="110877"/>
                    <a:pt x="3905" y="110863"/>
                    <a:pt x="4176" y="110833"/>
                  </a:cubicBezTo>
                  <a:cubicBezTo>
                    <a:pt x="4248" y="110824"/>
                    <a:pt x="4312" y="110788"/>
                    <a:pt x="4358" y="110734"/>
                  </a:cubicBezTo>
                  <a:cubicBezTo>
                    <a:pt x="4509" y="110552"/>
                    <a:pt x="19474" y="92544"/>
                    <a:pt x="22245" y="89513"/>
                  </a:cubicBezTo>
                  <a:cubicBezTo>
                    <a:pt x="25105" y="86385"/>
                    <a:pt x="27745" y="81016"/>
                    <a:pt x="28107" y="78486"/>
                  </a:cubicBezTo>
                  <a:cubicBezTo>
                    <a:pt x="28395" y="76466"/>
                    <a:pt x="28162" y="66301"/>
                    <a:pt x="28061" y="62446"/>
                  </a:cubicBezTo>
                  <a:lnTo>
                    <a:pt x="28061" y="62446"/>
                  </a:lnTo>
                  <a:cubicBezTo>
                    <a:pt x="29092" y="64804"/>
                    <a:pt x="31305" y="69694"/>
                    <a:pt x="33118" y="72544"/>
                  </a:cubicBezTo>
                  <a:cubicBezTo>
                    <a:pt x="35342" y="76039"/>
                    <a:pt x="36929" y="79211"/>
                    <a:pt x="37183" y="79724"/>
                  </a:cubicBezTo>
                  <a:cubicBezTo>
                    <a:pt x="37110" y="80411"/>
                    <a:pt x="36630" y="85207"/>
                    <a:pt x="37199" y="89276"/>
                  </a:cubicBezTo>
                  <a:cubicBezTo>
                    <a:pt x="37500" y="91433"/>
                    <a:pt x="37527" y="96071"/>
                    <a:pt x="37550" y="100162"/>
                  </a:cubicBezTo>
                  <a:cubicBezTo>
                    <a:pt x="37579" y="105234"/>
                    <a:pt x="37614" y="108373"/>
                    <a:pt x="37939" y="108978"/>
                  </a:cubicBezTo>
                  <a:cubicBezTo>
                    <a:pt x="38176" y="109418"/>
                    <a:pt x="38638" y="109700"/>
                    <a:pt x="39274" y="109793"/>
                  </a:cubicBezTo>
                  <a:cubicBezTo>
                    <a:pt x="39434" y="109816"/>
                    <a:pt x="39599" y="109827"/>
                    <a:pt x="39765" y="109827"/>
                  </a:cubicBezTo>
                  <a:cubicBezTo>
                    <a:pt x="40643" y="109827"/>
                    <a:pt x="41554" y="109527"/>
                    <a:pt x="41899" y="109182"/>
                  </a:cubicBezTo>
                  <a:cubicBezTo>
                    <a:pt x="42469" y="108610"/>
                    <a:pt x="42713" y="105638"/>
                    <a:pt x="42755" y="105055"/>
                  </a:cubicBezTo>
                  <a:cubicBezTo>
                    <a:pt x="42765" y="104947"/>
                    <a:pt x="43816" y="94297"/>
                    <a:pt x="44422" y="89357"/>
                  </a:cubicBezTo>
                  <a:cubicBezTo>
                    <a:pt x="44659" y="87431"/>
                    <a:pt x="44958" y="85622"/>
                    <a:pt x="45223" y="84027"/>
                  </a:cubicBezTo>
                  <a:cubicBezTo>
                    <a:pt x="45652" y="81436"/>
                    <a:pt x="45962" y="79564"/>
                    <a:pt x="45728" y="78803"/>
                  </a:cubicBezTo>
                  <a:cubicBezTo>
                    <a:pt x="45615" y="78439"/>
                    <a:pt x="45289" y="76803"/>
                    <a:pt x="44873" y="74729"/>
                  </a:cubicBezTo>
                  <a:cubicBezTo>
                    <a:pt x="43983" y="70288"/>
                    <a:pt x="42640" y="63576"/>
                    <a:pt x="41519" y="59682"/>
                  </a:cubicBezTo>
                  <a:cubicBezTo>
                    <a:pt x="40270" y="55342"/>
                    <a:pt x="37169" y="48350"/>
                    <a:pt x="35119" y="43722"/>
                  </a:cubicBezTo>
                  <a:cubicBezTo>
                    <a:pt x="34439" y="42187"/>
                    <a:pt x="33901" y="40975"/>
                    <a:pt x="33614" y="40267"/>
                  </a:cubicBezTo>
                  <a:cubicBezTo>
                    <a:pt x="32405" y="37290"/>
                    <a:pt x="31906" y="34919"/>
                    <a:pt x="32050" y="34199"/>
                  </a:cubicBezTo>
                  <a:cubicBezTo>
                    <a:pt x="32186" y="33517"/>
                    <a:pt x="34767" y="29457"/>
                    <a:pt x="35870" y="27723"/>
                  </a:cubicBezTo>
                  <a:cubicBezTo>
                    <a:pt x="36128" y="27318"/>
                    <a:pt x="36342" y="26981"/>
                    <a:pt x="36487" y="26749"/>
                  </a:cubicBezTo>
                  <a:cubicBezTo>
                    <a:pt x="37371" y="25334"/>
                    <a:pt x="37808" y="22699"/>
                    <a:pt x="36679" y="20253"/>
                  </a:cubicBezTo>
                  <a:cubicBezTo>
                    <a:pt x="36029" y="18844"/>
                    <a:pt x="36227" y="17075"/>
                    <a:pt x="36402" y="15516"/>
                  </a:cubicBezTo>
                  <a:cubicBezTo>
                    <a:pt x="36500" y="14646"/>
                    <a:pt x="36592" y="13827"/>
                    <a:pt x="36528" y="13152"/>
                  </a:cubicBezTo>
                  <a:cubicBezTo>
                    <a:pt x="36370" y="11483"/>
                    <a:pt x="34390" y="10618"/>
                    <a:pt x="32944" y="9988"/>
                  </a:cubicBezTo>
                  <a:cubicBezTo>
                    <a:pt x="32626" y="9850"/>
                    <a:pt x="32329" y="9720"/>
                    <a:pt x="32075" y="9593"/>
                  </a:cubicBezTo>
                  <a:cubicBezTo>
                    <a:pt x="30767" y="8938"/>
                    <a:pt x="30301" y="7436"/>
                    <a:pt x="30301" y="6247"/>
                  </a:cubicBezTo>
                  <a:cubicBezTo>
                    <a:pt x="30301" y="5006"/>
                    <a:pt x="31060" y="3218"/>
                    <a:pt x="31067" y="3199"/>
                  </a:cubicBezTo>
                  <a:cubicBezTo>
                    <a:pt x="31121" y="3074"/>
                    <a:pt x="31077" y="2928"/>
                    <a:pt x="30964" y="2853"/>
                  </a:cubicBezTo>
                  <a:cubicBezTo>
                    <a:pt x="30516" y="2562"/>
                    <a:pt x="26561" y="1"/>
                    <a:pt x="25370" y="1"/>
                  </a:cubicBezTo>
                  <a:cubicBezTo>
                    <a:pt x="25370" y="1"/>
                    <a:pt x="25369" y="1"/>
                    <a:pt x="2536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4"/>
            <p:cNvSpPr/>
            <p:nvPr/>
          </p:nvSpPr>
          <p:spPr>
            <a:xfrm>
              <a:off x="4471959" y="2414229"/>
              <a:ext cx="34032" cy="79383"/>
            </a:xfrm>
            <a:custGeom>
              <a:avLst/>
              <a:gdLst/>
              <a:ahLst/>
              <a:cxnLst/>
              <a:rect l="l" t="t" r="r" b="b"/>
              <a:pathLst>
                <a:path w="1786" h="4166" extrusionOk="0">
                  <a:moveTo>
                    <a:pt x="303" y="0"/>
                  </a:moveTo>
                  <a:cubicBezTo>
                    <a:pt x="289" y="0"/>
                    <a:pt x="274" y="1"/>
                    <a:pt x="260" y="3"/>
                  </a:cubicBezTo>
                  <a:cubicBezTo>
                    <a:pt x="107" y="28"/>
                    <a:pt x="1" y="172"/>
                    <a:pt x="27" y="327"/>
                  </a:cubicBezTo>
                  <a:cubicBezTo>
                    <a:pt x="181" y="1341"/>
                    <a:pt x="1150" y="3878"/>
                    <a:pt x="1191" y="3985"/>
                  </a:cubicBezTo>
                  <a:cubicBezTo>
                    <a:pt x="1231" y="4094"/>
                    <a:pt x="1336" y="4166"/>
                    <a:pt x="1453" y="4166"/>
                  </a:cubicBezTo>
                  <a:cubicBezTo>
                    <a:pt x="1650" y="4166"/>
                    <a:pt x="1786" y="3969"/>
                    <a:pt x="1716" y="3785"/>
                  </a:cubicBezTo>
                  <a:cubicBezTo>
                    <a:pt x="1705" y="3759"/>
                    <a:pt x="728" y="1196"/>
                    <a:pt x="581" y="241"/>
                  </a:cubicBezTo>
                  <a:cubicBezTo>
                    <a:pt x="561" y="101"/>
                    <a:pt x="440" y="0"/>
                    <a:pt x="3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4"/>
            <p:cNvSpPr/>
            <p:nvPr/>
          </p:nvSpPr>
          <p:spPr>
            <a:xfrm>
              <a:off x="4276817" y="2645537"/>
              <a:ext cx="102554" cy="34871"/>
            </a:xfrm>
            <a:custGeom>
              <a:avLst/>
              <a:gdLst/>
              <a:ahLst/>
              <a:cxnLst/>
              <a:rect l="l" t="t" r="r" b="b"/>
              <a:pathLst>
                <a:path w="5382" h="1830" extrusionOk="0">
                  <a:moveTo>
                    <a:pt x="5061" y="1"/>
                  </a:moveTo>
                  <a:cubicBezTo>
                    <a:pt x="5020" y="1"/>
                    <a:pt x="4979" y="9"/>
                    <a:pt x="4940" y="28"/>
                  </a:cubicBezTo>
                  <a:cubicBezTo>
                    <a:pt x="2779" y="1110"/>
                    <a:pt x="1374" y="1265"/>
                    <a:pt x="744" y="1265"/>
                  </a:cubicBezTo>
                  <a:cubicBezTo>
                    <a:pt x="497" y="1265"/>
                    <a:pt x="369" y="1241"/>
                    <a:pt x="362" y="1240"/>
                  </a:cubicBezTo>
                  <a:cubicBezTo>
                    <a:pt x="344" y="1236"/>
                    <a:pt x="326" y="1235"/>
                    <a:pt x="308" y="1235"/>
                  </a:cubicBezTo>
                  <a:cubicBezTo>
                    <a:pt x="178" y="1235"/>
                    <a:pt x="62" y="1325"/>
                    <a:pt x="32" y="1456"/>
                  </a:cubicBezTo>
                  <a:cubicBezTo>
                    <a:pt x="0" y="1604"/>
                    <a:pt x="94" y="1753"/>
                    <a:pt x="241" y="1790"/>
                  </a:cubicBezTo>
                  <a:cubicBezTo>
                    <a:pt x="263" y="1794"/>
                    <a:pt x="433" y="1829"/>
                    <a:pt x="753" y="1829"/>
                  </a:cubicBezTo>
                  <a:cubicBezTo>
                    <a:pt x="1475" y="1829"/>
                    <a:pt x="2955" y="1648"/>
                    <a:pt x="5192" y="531"/>
                  </a:cubicBezTo>
                  <a:cubicBezTo>
                    <a:pt x="5328" y="460"/>
                    <a:pt x="5382" y="293"/>
                    <a:pt x="5313" y="156"/>
                  </a:cubicBezTo>
                  <a:cubicBezTo>
                    <a:pt x="5264" y="58"/>
                    <a:pt x="5164" y="1"/>
                    <a:pt x="5061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4"/>
            <p:cNvSpPr/>
            <p:nvPr/>
          </p:nvSpPr>
          <p:spPr>
            <a:xfrm>
              <a:off x="3818982" y="2883248"/>
              <a:ext cx="867593" cy="1349551"/>
            </a:xfrm>
            <a:custGeom>
              <a:avLst/>
              <a:gdLst/>
              <a:ahLst/>
              <a:cxnLst/>
              <a:rect l="l" t="t" r="r" b="b"/>
              <a:pathLst>
                <a:path w="45531" h="70824" extrusionOk="0">
                  <a:moveTo>
                    <a:pt x="17240" y="1"/>
                  </a:moveTo>
                  <a:cubicBezTo>
                    <a:pt x="16809" y="931"/>
                    <a:pt x="16350" y="2009"/>
                    <a:pt x="15879" y="3319"/>
                  </a:cubicBezTo>
                  <a:cubicBezTo>
                    <a:pt x="13862" y="8934"/>
                    <a:pt x="14124" y="19372"/>
                    <a:pt x="14738" y="26128"/>
                  </a:cubicBezTo>
                  <a:cubicBezTo>
                    <a:pt x="15352" y="32882"/>
                    <a:pt x="17371" y="39286"/>
                    <a:pt x="17371" y="39286"/>
                  </a:cubicBezTo>
                  <a:cubicBezTo>
                    <a:pt x="17371" y="39286"/>
                    <a:pt x="12282" y="47444"/>
                    <a:pt x="10090" y="50953"/>
                  </a:cubicBezTo>
                  <a:cubicBezTo>
                    <a:pt x="7897" y="54462"/>
                    <a:pt x="1" y="69727"/>
                    <a:pt x="1" y="69727"/>
                  </a:cubicBezTo>
                  <a:cubicBezTo>
                    <a:pt x="1" y="69727"/>
                    <a:pt x="1" y="70253"/>
                    <a:pt x="1229" y="70605"/>
                  </a:cubicBezTo>
                  <a:cubicBezTo>
                    <a:pt x="1843" y="70780"/>
                    <a:pt x="2501" y="70823"/>
                    <a:pt x="3006" y="70823"/>
                  </a:cubicBezTo>
                  <a:cubicBezTo>
                    <a:pt x="3510" y="70823"/>
                    <a:pt x="3861" y="70780"/>
                    <a:pt x="3861" y="70780"/>
                  </a:cubicBezTo>
                  <a:cubicBezTo>
                    <a:pt x="3861" y="70780"/>
                    <a:pt x="18950" y="52620"/>
                    <a:pt x="21756" y="49550"/>
                  </a:cubicBezTo>
                  <a:cubicBezTo>
                    <a:pt x="24564" y="46479"/>
                    <a:pt x="27196" y="41129"/>
                    <a:pt x="27546" y="38672"/>
                  </a:cubicBezTo>
                  <a:cubicBezTo>
                    <a:pt x="27898" y="36214"/>
                    <a:pt x="27459" y="21215"/>
                    <a:pt x="27459" y="21214"/>
                  </a:cubicBezTo>
                  <a:lnTo>
                    <a:pt x="27459" y="21214"/>
                  </a:lnTo>
                  <a:cubicBezTo>
                    <a:pt x="27459" y="21214"/>
                    <a:pt x="30618" y="28759"/>
                    <a:pt x="33074" y="32619"/>
                  </a:cubicBezTo>
                  <a:cubicBezTo>
                    <a:pt x="35532" y="36478"/>
                    <a:pt x="37191" y="39900"/>
                    <a:pt x="37191" y="39900"/>
                  </a:cubicBezTo>
                  <a:cubicBezTo>
                    <a:pt x="37191" y="39900"/>
                    <a:pt x="36583" y="45076"/>
                    <a:pt x="37197" y="49463"/>
                  </a:cubicBezTo>
                  <a:cubicBezTo>
                    <a:pt x="37811" y="53848"/>
                    <a:pt x="37293" y="67931"/>
                    <a:pt x="37907" y="69072"/>
                  </a:cubicBezTo>
                  <a:cubicBezTo>
                    <a:pt x="38185" y="69587"/>
                    <a:pt x="38821" y="69772"/>
                    <a:pt x="39484" y="69772"/>
                  </a:cubicBezTo>
                  <a:cubicBezTo>
                    <a:pt x="40288" y="69772"/>
                    <a:pt x="41132" y="69499"/>
                    <a:pt x="41421" y="69210"/>
                  </a:cubicBezTo>
                  <a:cubicBezTo>
                    <a:pt x="41947" y="68684"/>
                    <a:pt x="42198" y="65254"/>
                    <a:pt x="42198" y="65254"/>
                  </a:cubicBezTo>
                  <a:cubicBezTo>
                    <a:pt x="42198" y="65254"/>
                    <a:pt x="43250" y="54551"/>
                    <a:pt x="43864" y="49550"/>
                  </a:cubicBezTo>
                  <a:cubicBezTo>
                    <a:pt x="44479" y="44551"/>
                    <a:pt x="45531" y="40251"/>
                    <a:pt x="45181" y="39111"/>
                  </a:cubicBezTo>
                  <a:cubicBezTo>
                    <a:pt x="44829" y="37970"/>
                    <a:pt x="42636" y="25776"/>
                    <a:pt x="40969" y="19986"/>
                  </a:cubicBezTo>
                  <a:cubicBezTo>
                    <a:pt x="39376" y="14453"/>
                    <a:pt x="34661" y="4357"/>
                    <a:pt x="33251" y="1023"/>
                  </a:cubicBezTo>
                  <a:cubicBezTo>
                    <a:pt x="30986" y="1871"/>
                    <a:pt x="28774" y="2193"/>
                    <a:pt x="26723" y="2193"/>
                  </a:cubicBezTo>
                  <a:cubicBezTo>
                    <a:pt x="22649" y="2193"/>
                    <a:pt x="19208" y="926"/>
                    <a:pt x="17240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4"/>
            <p:cNvSpPr/>
            <p:nvPr/>
          </p:nvSpPr>
          <p:spPr>
            <a:xfrm>
              <a:off x="3813647" y="2877894"/>
              <a:ext cx="875844" cy="1360260"/>
            </a:xfrm>
            <a:custGeom>
              <a:avLst/>
              <a:gdLst/>
              <a:ahLst/>
              <a:cxnLst/>
              <a:rect l="l" t="t" r="r" b="b"/>
              <a:pathLst>
                <a:path w="45964" h="71386" extrusionOk="0">
                  <a:moveTo>
                    <a:pt x="17657" y="654"/>
                  </a:moveTo>
                  <a:cubicBezTo>
                    <a:pt x="19756" y="1609"/>
                    <a:pt x="23090" y="2759"/>
                    <a:pt x="26989" y="2759"/>
                  </a:cubicBezTo>
                  <a:cubicBezTo>
                    <a:pt x="28999" y="2759"/>
                    <a:pt x="31158" y="2453"/>
                    <a:pt x="33376" y="1659"/>
                  </a:cubicBezTo>
                  <a:cubicBezTo>
                    <a:pt x="33681" y="2372"/>
                    <a:pt x="34108" y="3334"/>
                    <a:pt x="34607" y="4460"/>
                  </a:cubicBezTo>
                  <a:cubicBezTo>
                    <a:pt x="36650" y="9072"/>
                    <a:pt x="39739" y="16040"/>
                    <a:pt x="40979" y="20344"/>
                  </a:cubicBezTo>
                  <a:cubicBezTo>
                    <a:pt x="42093" y="24216"/>
                    <a:pt x="43435" y="30915"/>
                    <a:pt x="44322" y="35347"/>
                  </a:cubicBezTo>
                  <a:cubicBezTo>
                    <a:pt x="44756" y="37516"/>
                    <a:pt x="45071" y="39085"/>
                    <a:pt x="45191" y="39473"/>
                  </a:cubicBezTo>
                  <a:cubicBezTo>
                    <a:pt x="45386" y="40111"/>
                    <a:pt x="45054" y="42118"/>
                    <a:pt x="44669" y="44441"/>
                  </a:cubicBezTo>
                  <a:cubicBezTo>
                    <a:pt x="44403" y="46042"/>
                    <a:pt x="44101" y="47858"/>
                    <a:pt x="43864" y="49796"/>
                  </a:cubicBezTo>
                  <a:cubicBezTo>
                    <a:pt x="43257" y="54742"/>
                    <a:pt x="42207" y="65399"/>
                    <a:pt x="42197" y="65513"/>
                  </a:cubicBezTo>
                  <a:cubicBezTo>
                    <a:pt x="42077" y="67148"/>
                    <a:pt x="41784" y="69007"/>
                    <a:pt x="41501" y="69292"/>
                  </a:cubicBezTo>
                  <a:cubicBezTo>
                    <a:pt x="41278" y="69513"/>
                    <a:pt x="40505" y="69771"/>
                    <a:pt x="39761" y="69771"/>
                  </a:cubicBezTo>
                  <a:cubicBezTo>
                    <a:pt x="39623" y="69771"/>
                    <a:pt x="39486" y="69762"/>
                    <a:pt x="39354" y="69742"/>
                  </a:cubicBezTo>
                  <a:cubicBezTo>
                    <a:pt x="39038" y="69696"/>
                    <a:pt x="38622" y="69567"/>
                    <a:pt x="38434" y="69219"/>
                  </a:cubicBezTo>
                  <a:cubicBezTo>
                    <a:pt x="38157" y="68705"/>
                    <a:pt x="38133" y="64433"/>
                    <a:pt x="38112" y="60665"/>
                  </a:cubicBezTo>
                  <a:cubicBezTo>
                    <a:pt x="38088" y="56556"/>
                    <a:pt x="38062" y="51898"/>
                    <a:pt x="37754" y="49704"/>
                  </a:cubicBezTo>
                  <a:cubicBezTo>
                    <a:pt x="37153" y="45405"/>
                    <a:pt x="37743" y="40264"/>
                    <a:pt x="37750" y="40213"/>
                  </a:cubicBezTo>
                  <a:cubicBezTo>
                    <a:pt x="37756" y="40160"/>
                    <a:pt x="37747" y="40106"/>
                    <a:pt x="37724" y="40057"/>
                  </a:cubicBezTo>
                  <a:cubicBezTo>
                    <a:pt x="37706" y="40023"/>
                    <a:pt x="36027" y="36577"/>
                    <a:pt x="33590" y="32748"/>
                  </a:cubicBezTo>
                  <a:cubicBezTo>
                    <a:pt x="31175" y="28954"/>
                    <a:pt x="28029" y="21461"/>
                    <a:pt x="27999" y="21387"/>
                  </a:cubicBezTo>
                  <a:cubicBezTo>
                    <a:pt x="27953" y="21281"/>
                    <a:pt x="27850" y="21214"/>
                    <a:pt x="27739" y="21214"/>
                  </a:cubicBezTo>
                  <a:cubicBezTo>
                    <a:pt x="27720" y="21214"/>
                    <a:pt x="27699" y="21216"/>
                    <a:pt x="27679" y="21221"/>
                  </a:cubicBezTo>
                  <a:cubicBezTo>
                    <a:pt x="27546" y="21250"/>
                    <a:pt x="27453" y="21368"/>
                    <a:pt x="27458" y="21504"/>
                  </a:cubicBezTo>
                  <a:cubicBezTo>
                    <a:pt x="27462" y="21654"/>
                    <a:pt x="27892" y="36508"/>
                    <a:pt x="27549" y="38913"/>
                  </a:cubicBezTo>
                  <a:cubicBezTo>
                    <a:pt x="27205" y="41314"/>
                    <a:pt x="24579" y="46636"/>
                    <a:pt x="21829" y="49642"/>
                  </a:cubicBezTo>
                  <a:cubicBezTo>
                    <a:pt x="19152" y="52572"/>
                    <a:pt x="5143" y="69416"/>
                    <a:pt x="3998" y="70792"/>
                  </a:cubicBezTo>
                  <a:cubicBezTo>
                    <a:pt x="3861" y="70805"/>
                    <a:pt x="3604" y="70823"/>
                    <a:pt x="3282" y="70823"/>
                  </a:cubicBezTo>
                  <a:cubicBezTo>
                    <a:pt x="2798" y="70823"/>
                    <a:pt x="2169" y="70781"/>
                    <a:pt x="1586" y="70616"/>
                  </a:cubicBezTo>
                  <a:cubicBezTo>
                    <a:pt x="835" y="70400"/>
                    <a:pt x="632" y="70137"/>
                    <a:pt x="580" y="70043"/>
                  </a:cubicBezTo>
                  <a:cubicBezTo>
                    <a:pt x="1249" y="68752"/>
                    <a:pt x="8535" y="54701"/>
                    <a:pt x="10606" y="51383"/>
                  </a:cubicBezTo>
                  <a:cubicBezTo>
                    <a:pt x="12800" y="47873"/>
                    <a:pt x="17889" y="39716"/>
                    <a:pt x="17889" y="39716"/>
                  </a:cubicBezTo>
                  <a:cubicBezTo>
                    <a:pt x="17932" y="39646"/>
                    <a:pt x="17943" y="39559"/>
                    <a:pt x="17918" y="39482"/>
                  </a:cubicBezTo>
                  <a:cubicBezTo>
                    <a:pt x="17897" y="39418"/>
                    <a:pt x="15902" y="33030"/>
                    <a:pt x="15298" y="26382"/>
                  </a:cubicBezTo>
                  <a:cubicBezTo>
                    <a:pt x="14613" y="18836"/>
                    <a:pt x="14547" y="8913"/>
                    <a:pt x="16423" y="3693"/>
                  </a:cubicBezTo>
                  <a:cubicBezTo>
                    <a:pt x="16796" y="2655"/>
                    <a:pt x="17202" y="1657"/>
                    <a:pt x="17657" y="654"/>
                  </a:cubicBezTo>
                  <a:close/>
                  <a:moveTo>
                    <a:pt x="17519" y="1"/>
                  </a:moveTo>
                  <a:cubicBezTo>
                    <a:pt x="17486" y="1"/>
                    <a:pt x="17454" y="6"/>
                    <a:pt x="17423" y="18"/>
                  </a:cubicBezTo>
                  <a:cubicBezTo>
                    <a:pt x="17353" y="44"/>
                    <a:pt x="17296" y="97"/>
                    <a:pt x="17264" y="164"/>
                  </a:cubicBezTo>
                  <a:cubicBezTo>
                    <a:pt x="16754" y="1269"/>
                    <a:pt x="16306" y="2363"/>
                    <a:pt x="15895" y="3505"/>
                  </a:cubicBezTo>
                  <a:cubicBezTo>
                    <a:pt x="13496" y="10182"/>
                    <a:pt x="14403" y="22743"/>
                    <a:pt x="14738" y="26435"/>
                  </a:cubicBezTo>
                  <a:cubicBezTo>
                    <a:pt x="15303" y="32629"/>
                    <a:pt x="17062" y="38598"/>
                    <a:pt x="17345" y="39527"/>
                  </a:cubicBezTo>
                  <a:cubicBezTo>
                    <a:pt x="16735" y="40505"/>
                    <a:pt x="12176" y="47814"/>
                    <a:pt x="10131" y="51086"/>
                  </a:cubicBezTo>
                  <a:cubicBezTo>
                    <a:pt x="7956" y="54564"/>
                    <a:pt x="110" y="69726"/>
                    <a:pt x="31" y="69879"/>
                  </a:cubicBezTo>
                  <a:cubicBezTo>
                    <a:pt x="11" y="69919"/>
                    <a:pt x="1" y="69964"/>
                    <a:pt x="1" y="70008"/>
                  </a:cubicBezTo>
                  <a:cubicBezTo>
                    <a:pt x="1" y="70132"/>
                    <a:pt x="69" y="70766"/>
                    <a:pt x="1433" y="71155"/>
                  </a:cubicBezTo>
                  <a:cubicBezTo>
                    <a:pt x="2079" y="71341"/>
                    <a:pt x="2763" y="71386"/>
                    <a:pt x="3286" y="71386"/>
                  </a:cubicBezTo>
                  <a:cubicBezTo>
                    <a:pt x="3300" y="71386"/>
                    <a:pt x="3313" y="71386"/>
                    <a:pt x="3327" y="71386"/>
                  </a:cubicBezTo>
                  <a:cubicBezTo>
                    <a:pt x="3611" y="71386"/>
                    <a:pt x="3895" y="71371"/>
                    <a:pt x="4178" y="71341"/>
                  </a:cubicBezTo>
                  <a:cubicBezTo>
                    <a:pt x="4249" y="71332"/>
                    <a:pt x="4315" y="71295"/>
                    <a:pt x="4360" y="71242"/>
                  </a:cubicBezTo>
                  <a:cubicBezTo>
                    <a:pt x="4510" y="71059"/>
                    <a:pt x="19477" y="53052"/>
                    <a:pt x="22248" y="50021"/>
                  </a:cubicBezTo>
                  <a:cubicBezTo>
                    <a:pt x="25108" y="46893"/>
                    <a:pt x="27746" y="41524"/>
                    <a:pt x="28108" y="38994"/>
                  </a:cubicBezTo>
                  <a:cubicBezTo>
                    <a:pt x="28397" y="36972"/>
                    <a:pt x="28163" y="26808"/>
                    <a:pt x="28063" y="22953"/>
                  </a:cubicBezTo>
                  <a:lnTo>
                    <a:pt x="28063" y="22953"/>
                  </a:lnTo>
                  <a:cubicBezTo>
                    <a:pt x="29094" y="25312"/>
                    <a:pt x="31306" y="30202"/>
                    <a:pt x="33119" y="33052"/>
                  </a:cubicBezTo>
                  <a:cubicBezTo>
                    <a:pt x="35343" y="36546"/>
                    <a:pt x="36932" y="39718"/>
                    <a:pt x="37185" y="40232"/>
                  </a:cubicBezTo>
                  <a:cubicBezTo>
                    <a:pt x="37111" y="40919"/>
                    <a:pt x="36631" y="45714"/>
                    <a:pt x="37201" y="49783"/>
                  </a:cubicBezTo>
                  <a:cubicBezTo>
                    <a:pt x="37503" y="51940"/>
                    <a:pt x="37530" y="56578"/>
                    <a:pt x="37553" y="60669"/>
                  </a:cubicBezTo>
                  <a:cubicBezTo>
                    <a:pt x="37581" y="65742"/>
                    <a:pt x="37616" y="68880"/>
                    <a:pt x="37941" y="69486"/>
                  </a:cubicBezTo>
                  <a:cubicBezTo>
                    <a:pt x="38179" y="69926"/>
                    <a:pt x="38640" y="70207"/>
                    <a:pt x="39275" y="70301"/>
                  </a:cubicBezTo>
                  <a:cubicBezTo>
                    <a:pt x="39435" y="70324"/>
                    <a:pt x="39600" y="70335"/>
                    <a:pt x="39767" y="70335"/>
                  </a:cubicBezTo>
                  <a:cubicBezTo>
                    <a:pt x="40646" y="70335"/>
                    <a:pt x="41556" y="70034"/>
                    <a:pt x="41901" y="69690"/>
                  </a:cubicBezTo>
                  <a:cubicBezTo>
                    <a:pt x="42471" y="69118"/>
                    <a:pt x="42714" y="66146"/>
                    <a:pt x="42757" y="65562"/>
                  </a:cubicBezTo>
                  <a:cubicBezTo>
                    <a:pt x="42768" y="65454"/>
                    <a:pt x="43817" y="54805"/>
                    <a:pt x="44424" y="49865"/>
                  </a:cubicBezTo>
                  <a:cubicBezTo>
                    <a:pt x="44660" y="47938"/>
                    <a:pt x="44960" y="46130"/>
                    <a:pt x="45224" y="44534"/>
                  </a:cubicBezTo>
                  <a:cubicBezTo>
                    <a:pt x="45653" y="41944"/>
                    <a:pt x="45964" y="40071"/>
                    <a:pt x="45729" y="39310"/>
                  </a:cubicBezTo>
                  <a:cubicBezTo>
                    <a:pt x="45618" y="38947"/>
                    <a:pt x="45290" y="37311"/>
                    <a:pt x="44874" y="35237"/>
                  </a:cubicBezTo>
                  <a:cubicBezTo>
                    <a:pt x="43985" y="30796"/>
                    <a:pt x="42642" y="24084"/>
                    <a:pt x="41520" y="20190"/>
                  </a:cubicBezTo>
                  <a:cubicBezTo>
                    <a:pt x="40270" y="15849"/>
                    <a:pt x="37171" y="8859"/>
                    <a:pt x="35120" y="4234"/>
                  </a:cubicBezTo>
                  <a:cubicBezTo>
                    <a:pt x="34563" y="2977"/>
                    <a:pt x="34096" y="1924"/>
                    <a:pt x="33789" y="1195"/>
                  </a:cubicBezTo>
                  <a:cubicBezTo>
                    <a:pt x="33744" y="1088"/>
                    <a:pt x="33640" y="1023"/>
                    <a:pt x="33531" y="1023"/>
                  </a:cubicBezTo>
                  <a:cubicBezTo>
                    <a:pt x="33498" y="1023"/>
                    <a:pt x="33464" y="1029"/>
                    <a:pt x="33431" y="1042"/>
                  </a:cubicBezTo>
                  <a:cubicBezTo>
                    <a:pt x="31195" y="1879"/>
                    <a:pt x="29014" y="2198"/>
                    <a:pt x="26988" y="2198"/>
                  </a:cubicBezTo>
                  <a:cubicBezTo>
                    <a:pt x="23030" y="2198"/>
                    <a:pt x="19665" y="980"/>
                    <a:pt x="17639" y="28"/>
                  </a:cubicBezTo>
                  <a:cubicBezTo>
                    <a:pt x="17601" y="10"/>
                    <a:pt x="17560" y="1"/>
                    <a:pt x="1751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4"/>
            <p:cNvSpPr/>
            <p:nvPr/>
          </p:nvSpPr>
          <p:spPr>
            <a:xfrm>
              <a:off x="5055175" y="2964518"/>
              <a:ext cx="217551" cy="233233"/>
            </a:xfrm>
            <a:custGeom>
              <a:avLst/>
              <a:gdLst/>
              <a:ahLst/>
              <a:cxnLst/>
              <a:rect l="l" t="t" r="r" b="b"/>
              <a:pathLst>
                <a:path w="11417" h="12240" extrusionOk="0">
                  <a:moveTo>
                    <a:pt x="4" y="0"/>
                  </a:moveTo>
                  <a:lnTo>
                    <a:pt x="4" y="9002"/>
                  </a:lnTo>
                  <a:lnTo>
                    <a:pt x="968" y="9002"/>
                  </a:lnTo>
                  <a:lnTo>
                    <a:pt x="968" y="10150"/>
                  </a:lnTo>
                  <a:lnTo>
                    <a:pt x="1" y="10150"/>
                  </a:lnTo>
                  <a:lnTo>
                    <a:pt x="1" y="12240"/>
                  </a:lnTo>
                  <a:lnTo>
                    <a:pt x="3704" y="12240"/>
                  </a:lnTo>
                  <a:lnTo>
                    <a:pt x="3704" y="11538"/>
                  </a:lnTo>
                  <a:lnTo>
                    <a:pt x="7713" y="11538"/>
                  </a:lnTo>
                  <a:lnTo>
                    <a:pt x="7713" y="12240"/>
                  </a:lnTo>
                  <a:lnTo>
                    <a:pt x="11416" y="12240"/>
                  </a:lnTo>
                  <a:lnTo>
                    <a:pt x="11416" y="10150"/>
                  </a:lnTo>
                  <a:lnTo>
                    <a:pt x="10451" y="10150"/>
                  </a:lnTo>
                  <a:lnTo>
                    <a:pt x="10451" y="9002"/>
                  </a:lnTo>
                  <a:lnTo>
                    <a:pt x="11415" y="9002"/>
                  </a:lnTo>
                  <a:lnTo>
                    <a:pt x="114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4"/>
            <p:cNvSpPr/>
            <p:nvPr/>
          </p:nvSpPr>
          <p:spPr>
            <a:xfrm>
              <a:off x="5049840" y="2959183"/>
              <a:ext cx="228241" cy="243904"/>
            </a:xfrm>
            <a:custGeom>
              <a:avLst/>
              <a:gdLst/>
              <a:ahLst/>
              <a:cxnLst/>
              <a:rect l="l" t="t" r="r" b="b"/>
              <a:pathLst>
                <a:path w="11978" h="12800" extrusionOk="0">
                  <a:moveTo>
                    <a:pt x="11415" y="562"/>
                  </a:moveTo>
                  <a:lnTo>
                    <a:pt x="11415" y="9000"/>
                  </a:lnTo>
                  <a:lnTo>
                    <a:pt x="10732" y="9000"/>
                  </a:lnTo>
                  <a:cubicBezTo>
                    <a:pt x="10576" y="9000"/>
                    <a:pt x="10451" y="9126"/>
                    <a:pt x="10451" y="9282"/>
                  </a:cubicBezTo>
                  <a:lnTo>
                    <a:pt x="10451" y="10430"/>
                  </a:lnTo>
                  <a:cubicBezTo>
                    <a:pt x="10451" y="10584"/>
                    <a:pt x="10576" y="10711"/>
                    <a:pt x="10732" y="10711"/>
                  </a:cubicBezTo>
                  <a:lnTo>
                    <a:pt x="11416" y="10711"/>
                  </a:lnTo>
                  <a:lnTo>
                    <a:pt x="11416" y="12238"/>
                  </a:lnTo>
                  <a:lnTo>
                    <a:pt x="8276" y="12238"/>
                  </a:lnTo>
                  <a:lnTo>
                    <a:pt x="8275" y="11817"/>
                  </a:lnTo>
                  <a:cubicBezTo>
                    <a:pt x="8275" y="11662"/>
                    <a:pt x="8149" y="11537"/>
                    <a:pt x="7993" y="11537"/>
                  </a:cubicBezTo>
                  <a:lnTo>
                    <a:pt x="3984" y="11537"/>
                  </a:lnTo>
                  <a:cubicBezTo>
                    <a:pt x="3829" y="11537"/>
                    <a:pt x="3702" y="11662"/>
                    <a:pt x="3704" y="11817"/>
                  </a:cubicBezTo>
                  <a:lnTo>
                    <a:pt x="3704" y="12238"/>
                  </a:lnTo>
                  <a:lnTo>
                    <a:pt x="562" y="12238"/>
                  </a:lnTo>
                  <a:lnTo>
                    <a:pt x="562" y="10711"/>
                  </a:lnTo>
                  <a:lnTo>
                    <a:pt x="1248" y="10711"/>
                  </a:lnTo>
                  <a:cubicBezTo>
                    <a:pt x="1402" y="10711"/>
                    <a:pt x="1528" y="10584"/>
                    <a:pt x="1528" y="10430"/>
                  </a:cubicBezTo>
                  <a:lnTo>
                    <a:pt x="1528" y="9282"/>
                  </a:lnTo>
                  <a:cubicBezTo>
                    <a:pt x="1528" y="9126"/>
                    <a:pt x="1402" y="9000"/>
                    <a:pt x="1248" y="9000"/>
                  </a:cubicBezTo>
                  <a:lnTo>
                    <a:pt x="564" y="9000"/>
                  </a:lnTo>
                  <a:lnTo>
                    <a:pt x="564" y="562"/>
                  </a:lnTo>
                  <a:close/>
                  <a:moveTo>
                    <a:pt x="284" y="0"/>
                  </a:moveTo>
                  <a:cubicBezTo>
                    <a:pt x="128" y="0"/>
                    <a:pt x="2" y="126"/>
                    <a:pt x="2" y="280"/>
                  </a:cubicBezTo>
                  <a:lnTo>
                    <a:pt x="2" y="9282"/>
                  </a:lnTo>
                  <a:cubicBezTo>
                    <a:pt x="2" y="9436"/>
                    <a:pt x="128" y="9563"/>
                    <a:pt x="284" y="9563"/>
                  </a:cubicBezTo>
                  <a:lnTo>
                    <a:pt x="966" y="9563"/>
                  </a:lnTo>
                  <a:lnTo>
                    <a:pt x="966" y="10148"/>
                  </a:lnTo>
                  <a:lnTo>
                    <a:pt x="281" y="10148"/>
                  </a:lnTo>
                  <a:cubicBezTo>
                    <a:pt x="126" y="10148"/>
                    <a:pt x="1" y="10275"/>
                    <a:pt x="1" y="10430"/>
                  </a:cubicBezTo>
                  <a:lnTo>
                    <a:pt x="1" y="12520"/>
                  </a:lnTo>
                  <a:cubicBezTo>
                    <a:pt x="1" y="12674"/>
                    <a:pt x="126" y="12800"/>
                    <a:pt x="281" y="12800"/>
                  </a:cubicBezTo>
                  <a:lnTo>
                    <a:pt x="3984" y="12800"/>
                  </a:lnTo>
                  <a:cubicBezTo>
                    <a:pt x="4138" y="12800"/>
                    <a:pt x="4265" y="12674"/>
                    <a:pt x="4265" y="12520"/>
                  </a:cubicBezTo>
                  <a:lnTo>
                    <a:pt x="4265" y="12098"/>
                  </a:lnTo>
                  <a:lnTo>
                    <a:pt x="7713" y="12098"/>
                  </a:lnTo>
                  <a:lnTo>
                    <a:pt x="7713" y="12520"/>
                  </a:lnTo>
                  <a:cubicBezTo>
                    <a:pt x="7713" y="12674"/>
                    <a:pt x="7838" y="12800"/>
                    <a:pt x="7993" y="12800"/>
                  </a:cubicBezTo>
                  <a:lnTo>
                    <a:pt x="11696" y="12800"/>
                  </a:lnTo>
                  <a:cubicBezTo>
                    <a:pt x="11852" y="12800"/>
                    <a:pt x="11978" y="12674"/>
                    <a:pt x="11978" y="12520"/>
                  </a:cubicBezTo>
                  <a:lnTo>
                    <a:pt x="11978" y="10430"/>
                  </a:lnTo>
                  <a:cubicBezTo>
                    <a:pt x="11978" y="10275"/>
                    <a:pt x="11852" y="10148"/>
                    <a:pt x="11696" y="10148"/>
                  </a:cubicBezTo>
                  <a:lnTo>
                    <a:pt x="11012" y="10148"/>
                  </a:lnTo>
                  <a:lnTo>
                    <a:pt x="11012" y="9563"/>
                  </a:lnTo>
                  <a:lnTo>
                    <a:pt x="11696" y="9563"/>
                  </a:lnTo>
                  <a:cubicBezTo>
                    <a:pt x="11851" y="9563"/>
                    <a:pt x="11976" y="9436"/>
                    <a:pt x="11976" y="9282"/>
                  </a:cubicBezTo>
                  <a:lnTo>
                    <a:pt x="11976" y="280"/>
                  </a:lnTo>
                  <a:cubicBezTo>
                    <a:pt x="11976" y="126"/>
                    <a:pt x="11851" y="0"/>
                    <a:pt x="116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4"/>
            <p:cNvSpPr/>
            <p:nvPr/>
          </p:nvSpPr>
          <p:spPr>
            <a:xfrm>
              <a:off x="4085943" y="2913203"/>
              <a:ext cx="1280229" cy="76601"/>
            </a:xfrm>
            <a:custGeom>
              <a:avLst/>
              <a:gdLst/>
              <a:ahLst/>
              <a:cxnLst/>
              <a:rect l="l" t="t" r="r" b="b"/>
              <a:pathLst>
                <a:path w="67186" h="4020" extrusionOk="0">
                  <a:moveTo>
                    <a:pt x="1" y="1"/>
                  </a:moveTo>
                  <a:lnTo>
                    <a:pt x="1" y="4019"/>
                  </a:lnTo>
                  <a:lnTo>
                    <a:pt x="67154" y="4019"/>
                  </a:lnTo>
                  <a:cubicBezTo>
                    <a:pt x="67171" y="4019"/>
                    <a:pt x="67186" y="4006"/>
                    <a:pt x="67186" y="3987"/>
                  </a:cubicBezTo>
                  <a:lnTo>
                    <a:pt x="67186" y="35"/>
                  </a:lnTo>
                  <a:cubicBezTo>
                    <a:pt x="67186" y="16"/>
                    <a:pt x="67171" y="1"/>
                    <a:pt x="67154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4"/>
            <p:cNvSpPr/>
            <p:nvPr/>
          </p:nvSpPr>
          <p:spPr>
            <a:xfrm>
              <a:off x="4080588" y="2907868"/>
              <a:ext cx="1290957" cy="87291"/>
            </a:xfrm>
            <a:custGeom>
              <a:avLst/>
              <a:gdLst/>
              <a:ahLst/>
              <a:cxnLst/>
              <a:rect l="l" t="t" r="r" b="b"/>
              <a:pathLst>
                <a:path w="67749" h="4581" extrusionOk="0">
                  <a:moveTo>
                    <a:pt x="66465" y="562"/>
                  </a:moveTo>
                  <a:cubicBezTo>
                    <a:pt x="66863" y="562"/>
                    <a:pt x="67185" y="886"/>
                    <a:pt x="67185" y="1284"/>
                  </a:cubicBezTo>
                  <a:lnTo>
                    <a:pt x="67185" y="3297"/>
                  </a:lnTo>
                  <a:cubicBezTo>
                    <a:pt x="67185" y="3695"/>
                    <a:pt x="66863" y="4018"/>
                    <a:pt x="66465" y="4019"/>
                  </a:cubicBezTo>
                  <a:lnTo>
                    <a:pt x="563" y="4019"/>
                  </a:lnTo>
                  <a:lnTo>
                    <a:pt x="563" y="562"/>
                  </a:lnTo>
                  <a:close/>
                  <a:moveTo>
                    <a:pt x="282" y="1"/>
                  </a:moveTo>
                  <a:cubicBezTo>
                    <a:pt x="127" y="1"/>
                    <a:pt x="0" y="126"/>
                    <a:pt x="0" y="282"/>
                  </a:cubicBezTo>
                  <a:lnTo>
                    <a:pt x="0" y="4299"/>
                  </a:lnTo>
                  <a:cubicBezTo>
                    <a:pt x="0" y="4455"/>
                    <a:pt x="127" y="4581"/>
                    <a:pt x="282" y="4581"/>
                  </a:cubicBezTo>
                  <a:lnTo>
                    <a:pt x="66465" y="4581"/>
                  </a:lnTo>
                  <a:cubicBezTo>
                    <a:pt x="67174" y="4581"/>
                    <a:pt x="67747" y="4006"/>
                    <a:pt x="67748" y="3297"/>
                  </a:cubicBezTo>
                  <a:lnTo>
                    <a:pt x="67748" y="1284"/>
                  </a:lnTo>
                  <a:cubicBezTo>
                    <a:pt x="67747" y="576"/>
                    <a:pt x="67174" y="1"/>
                    <a:pt x="66465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4"/>
            <p:cNvSpPr/>
            <p:nvPr/>
          </p:nvSpPr>
          <p:spPr>
            <a:xfrm>
              <a:off x="4903783" y="2901732"/>
              <a:ext cx="98000" cy="99562"/>
            </a:xfrm>
            <a:custGeom>
              <a:avLst/>
              <a:gdLst/>
              <a:ahLst/>
              <a:cxnLst/>
              <a:rect l="l" t="t" r="r" b="b"/>
              <a:pathLst>
                <a:path w="5143" h="5225" extrusionOk="0">
                  <a:moveTo>
                    <a:pt x="18" y="1"/>
                  </a:moveTo>
                  <a:cubicBezTo>
                    <a:pt x="7" y="1"/>
                    <a:pt x="0" y="9"/>
                    <a:pt x="0" y="18"/>
                  </a:cubicBezTo>
                  <a:lnTo>
                    <a:pt x="0" y="5206"/>
                  </a:lnTo>
                  <a:cubicBezTo>
                    <a:pt x="0" y="5216"/>
                    <a:pt x="7" y="5225"/>
                    <a:pt x="18" y="5225"/>
                  </a:cubicBezTo>
                  <a:lnTo>
                    <a:pt x="5125" y="5225"/>
                  </a:lnTo>
                  <a:cubicBezTo>
                    <a:pt x="5135" y="5225"/>
                    <a:pt x="5143" y="5216"/>
                    <a:pt x="5143" y="5206"/>
                  </a:cubicBezTo>
                  <a:lnTo>
                    <a:pt x="5143" y="18"/>
                  </a:lnTo>
                  <a:cubicBezTo>
                    <a:pt x="5143" y="9"/>
                    <a:pt x="5135" y="1"/>
                    <a:pt x="5125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4"/>
            <p:cNvSpPr/>
            <p:nvPr/>
          </p:nvSpPr>
          <p:spPr>
            <a:xfrm>
              <a:off x="4898391" y="2896396"/>
              <a:ext cx="108766" cy="110271"/>
            </a:xfrm>
            <a:custGeom>
              <a:avLst/>
              <a:gdLst/>
              <a:ahLst/>
              <a:cxnLst/>
              <a:rect l="l" t="t" r="r" b="b"/>
              <a:pathLst>
                <a:path w="5708" h="5787" extrusionOk="0">
                  <a:moveTo>
                    <a:pt x="4871" y="562"/>
                  </a:moveTo>
                  <a:cubicBezTo>
                    <a:pt x="5022" y="562"/>
                    <a:pt x="5144" y="685"/>
                    <a:pt x="5144" y="836"/>
                  </a:cubicBezTo>
                  <a:lnTo>
                    <a:pt x="5144" y="4949"/>
                  </a:lnTo>
                  <a:cubicBezTo>
                    <a:pt x="5144" y="5101"/>
                    <a:pt x="5022" y="5223"/>
                    <a:pt x="4871" y="5223"/>
                  </a:cubicBezTo>
                  <a:lnTo>
                    <a:pt x="837" y="5223"/>
                  </a:lnTo>
                  <a:cubicBezTo>
                    <a:pt x="686" y="5223"/>
                    <a:pt x="563" y="5101"/>
                    <a:pt x="563" y="4949"/>
                  </a:cubicBezTo>
                  <a:lnTo>
                    <a:pt x="563" y="835"/>
                  </a:lnTo>
                  <a:cubicBezTo>
                    <a:pt x="563" y="685"/>
                    <a:pt x="686" y="562"/>
                    <a:pt x="837" y="562"/>
                  </a:cubicBezTo>
                  <a:close/>
                  <a:moveTo>
                    <a:pt x="837" y="1"/>
                  </a:moveTo>
                  <a:cubicBezTo>
                    <a:pt x="375" y="1"/>
                    <a:pt x="2" y="374"/>
                    <a:pt x="0" y="836"/>
                  </a:cubicBezTo>
                  <a:lnTo>
                    <a:pt x="0" y="4951"/>
                  </a:lnTo>
                  <a:cubicBezTo>
                    <a:pt x="2" y="5411"/>
                    <a:pt x="375" y="5785"/>
                    <a:pt x="837" y="5786"/>
                  </a:cubicBezTo>
                  <a:lnTo>
                    <a:pt x="4871" y="5786"/>
                  </a:lnTo>
                  <a:cubicBezTo>
                    <a:pt x="5332" y="5785"/>
                    <a:pt x="5707" y="5411"/>
                    <a:pt x="5707" y="4951"/>
                  </a:cubicBezTo>
                  <a:lnTo>
                    <a:pt x="5707" y="836"/>
                  </a:lnTo>
                  <a:cubicBezTo>
                    <a:pt x="5707" y="374"/>
                    <a:pt x="5332" y="1"/>
                    <a:pt x="48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4"/>
            <p:cNvSpPr/>
            <p:nvPr/>
          </p:nvSpPr>
          <p:spPr>
            <a:xfrm>
              <a:off x="3729919" y="2752436"/>
              <a:ext cx="398154" cy="398154"/>
            </a:xfrm>
            <a:custGeom>
              <a:avLst/>
              <a:gdLst/>
              <a:ahLst/>
              <a:cxnLst/>
              <a:rect l="l" t="t" r="r" b="b"/>
              <a:pathLst>
                <a:path w="20895" h="20895" extrusionOk="0">
                  <a:moveTo>
                    <a:pt x="10447" y="1"/>
                  </a:moveTo>
                  <a:cubicBezTo>
                    <a:pt x="7676" y="1"/>
                    <a:pt x="5019" y="1100"/>
                    <a:pt x="3060" y="3061"/>
                  </a:cubicBezTo>
                  <a:cubicBezTo>
                    <a:pt x="1100" y="5019"/>
                    <a:pt x="0" y="7677"/>
                    <a:pt x="0" y="10448"/>
                  </a:cubicBezTo>
                  <a:cubicBezTo>
                    <a:pt x="0" y="13219"/>
                    <a:pt x="1100" y="15876"/>
                    <a:pt x="3060" y="17835"/>
                  </a:cubicBezTo>
                  <a:cubicBezTo>
                    <a:pt x="5019" y="19795"/>
                    <a:pt x="7676" y="20895"/>
                    <a:pt x="10447" y="20895"/>
                  </a:cubicBezTo>
                  <a:cubicBezTo>
                    <a:pt x="13218" y="20895"/>
                    <a:pt x="15876" y="19795"/>
                    <a:pt x="17834" y="17835"/>
                  </a:cubicBezTo>
                  <a:cubicBezTo>
                    <a:pt x="19794" y="15876"/>
                    <a:pt x="20894" y="13219"/>
                    <a:pt x="20894" y="10448"/>
                  </a:cubicBezTo>
                  <a:cubicBezTo>
                    <a:pt x="20894" y="7677"/>
                    <a:pt x="19794" y="5019"/>
                    <a:pt x="17834" y="3061"/>
                  </a:cubicBezTo>
                  <a:cubicBezTo>
                    <a:pt x="15876" y="1100"/>
                    <a:pt x="13218" y="1"/>
                    <a:pt x="1044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4"/>
            <p:cNvSpPr/>
            <p:nvPr/>
          </p:nvSpPr>
          <p:spPr>
            <a:xfrm>
              <a:off x="3724546" y="2747101"/>
              <a:ext cx="408882" cy="408882"/>
            </a:xfrm>
            <a:custGeom>
              <a:avLst/>
              <a:gdLst/>
              <a:ahLst/>
              <a:cxnLst/>
              <a:rect l="l" t="t" r="r" b="b"/>
              <a:pathLst>
                <a:path w="21458" h="21458" extrusionOk="0">
                  <a:moveTo>
                    <a:pt x="10729" y="561"/>
                  </a:moveTo>
                  <a:cubicBezTo>
                    <a:pt x="16335" y="561"/>
                    <a:pt x="20896" y="5123"/>
                    <a:pt x="20896" y="10729"/>
                  </a:cubicBezTo>
                  <a:cubicBezTo>
                    <a:pt x="20896" y="16334"/>
                    <a:pt x="16335" y="20895"/>
                    <a:pt x="10729" y="20895"/>
                  </a:cubicBezTo>
                  <a:cubicBezTo>
                    <a:pt x="5123" y="20895"/>
                    <a:pt x="562" y="16334"/>
                    <a:pt x="562" y="10729"/>
                  </a:cubicBezTo>
                  <a:cubicBezTo>
                    <a:pt x="562" y="5123"/>
                    <a:pt x="5123" y="562"/>
                    <a:pt x="10729" y="562"/>
                  </a:cubicBezTo>
                  <a:lnTo>
                    <a:pt x="10729" y="561"/>
                  </a:lnTo>
                  <a:close/>
                  <a:moveTo>
                    <a:pt x="10729" y="1"/>
                  </a:moveTo>
                  <a:cubicBezTo>
                    <a:pt x="4814" y="1"/>
                    <a:pt x="1" y="4814"/>
                    <a:pt x="1" y="10729"/>
                  </a:cubicBezTo>
                  <a:cubicBezTo>
                    <a:pt x="1" y="16645"/>
                    <a:pt x="4814" y="21458"/>
                    <a:pt x="10729" y="21458"/>
                  </a:cubicBezTo>
                  <a:cubicBezTo>
                    <a:pt x="16645" y="21458"/>
                    <a:pt x="21458" y="16643"/>
                    <a:pt x="21458" y="10728"/>
                  </a:cubicBezTo>
                  <a:cubicBezTo>
                    <a:pt x="21458" y="4812"/>
                    <a:pt x="16645" y="1"/>
                    <a:pt x="1072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4"/>
            <p:cNvSpPr/>
            <p:nvPr/>
          </p:nvSpPr>
          <p:spPr>
            <a:xfrm>
              <a:off x="3848575" y="2819814"/>
              <a:ext cx="160824" cy="263416"/>
            </a:xfrm>
            <a:custGeom>
              <a:avLst/>
              <a:gdLst/>
              <a:ahLst/>
              <a:cxnLst/>
              <a:rect l="l" t="t" r="r" b="b"/>
              <a:pathLst>
                <a:path w="8440" h="13824" extrusionOk="0">
                  <a:moveTo>
                    <a:pt x="4220" y="0"/>
                  </a:moveTo>
                  <a:cubicBezTo>
                    <a:pt x="1890" y="0"/>
                    <a:pt x="1" y="1664"/>
                    <a:pt x="1" y="3716"/>
                  </a:cubicBezTo>
                  <a:cubicBezTo>
                    <a:pt x="1" y="5077"/>
                    <a:pt x="834" y="6264"/>
                    <a:pt x="2072" y="6912"/>
                  </a:cubicBezTo>
                  <a:cubicBezTo>
                    <a:pt x="834" y="7559"/>
                    <a:pt x="1" y="8745"/>
                    <a:pt x="1" y="10106"/>
                  </a:cubicBezTo>
                  <a:cubicBezTo>
                    <a:pt x="1" y="12159"/>
                    <a:pt x="1890" y="13823"/>
                    <a:pt x="4220" y="13823"/>
                  </a:cubicBezTo>
                  <a:cubicBezTo>
                    <a:pt x="6551" y="13823"/>
                    <a:pt x="8439" y="12159"/>
                    <a:pt x="8439" y="10107"/>
                  </a:cubicBezTo>
                  <a:cubicBezTo>
                    <a:pt x="8439" y="8746"/>
                    <a:pt x="7607" y="7559"/>
                    <a:pt x="6368" y="6912"/>
                  </a:cubicBezTo>
                  <a:cubicBezTo>
                    <a:pt x="7607" y="6266"/>
                    <a:pt x="8439" y="5077"/>
                    <a:pt x="8439" y="3716"/>
                  </a:cubicBezTo>
                  <a:cubicBezTo>
                    <a:pt x="8439" y="1664"/>
                    <a:pt x="6551" y="0"/>
                    <a:pt x="42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4"/>
            <p:cNvSpPr/>
            <p:nvPr/>
          </p:nvSpPr>
          <p:spPr>
            <a:xfrm>
              <a:off x="3843220" y="2814441"/>
              <a:ext cx="171533" cy="274144"/>
            </a:xfrm>
            <a:custGeom>
              <a:avLst/>
              <a:gdLst/>
              <a:ahLst/>
              <a:cxnLst/>
              <a:rect l="l" t="t" r="r" b="b"/>
              <a:pathLst>
                <a:path w="9002" h="14387" extrusionOk="0">
                  <a:moveTo>
                    <a:pt x="4501" y="564"/>
                  </a:moveTo>
                  <a:cubicBezTo>
                    <a:pt x="6673" y="564"/>
                    <a:pt x="8439" y="2104"/>
                    <a:pt x="8439" y="3998"/>
                  </a:cubicBezTo>
                  <a:cubicBezTo>
                    <a:pt x="8439" y="5215"/>
                    <a:pt x="7721" y="6316"/>
                    <a:pt x="6518" y="6944"/>
                  </a:cubicBezTo>
                  <a:cubicBezTo>
                    <a:pt x="6317" y="7049"/>
                    <a:pt x="6317" y="7338"/>
                    <a:pt x="6518" y="7443"/>
                  </a:cubicBezTo>
                  <a:cubicBezTo>
                    <a:pt x="7721" y="8072"/>
                    <a:pt x="8439" y="9173"/>
                    <a:pt x="8439" y="10389"/>
                  </a:cubicBezTo>
                  <a:cubicBezTo>
                    <a:pt x="8439" y="12282"/>
                    <a:pt x="6673" y="13824"/>
                    <a:pt x="4501" y="13824"/>
                  </a:cubicBezTo>
                  <a:cubicBezTo>
                    <a:pt x="2330" y="13824"/>
                    <a:pt x="563" y="12282"/>
                    <a:pt x="563" y="10389"/>
                  </a:cubicBezTo>
                  <a:cubicBezTo>
                    <a:pt x="563" y="9173"/>
                    <a:pt x="1281" y="8072"/>
                    <a:pt x="2484" y="7443"/>
                  </a:cubicBezTo>
                  <a:cubicBezTo>
                    <a:pt x="2685" y="7338"/>
                    <a:pt x="2685" y="7049"/>
                    <a:pt x="2484" y="6944"/>
                  </a:cubicBezTo>
                  <a:cubicBezTo>
                    <a:pt x="1281" y="6316"/>
                    <a:pt x="563" y="5215"/>
                    <a:pt x="563" y="3998"/>
                  </a:cubicBezTo>
                  <a:cubicBezTo>
                    <a:pt x="563" y="2104"/>
                    <a:pt x="2330" y="564"/>
                    <a:pt x="4501" y="564"/>
                  </a:cubicBezTo>
                  <a:close/>
                  <a:moveTo>
                    <a:pt x="4501" y="1"/>
                  </a:moveTo>
                  <a:cubicBezTo>
                    <a:pt x="2020" y="1"/>
                    <a:pt x="0" y="1795"/>
                    <a:pt x="0" y="3998"/>
                  </a:cubicBezTo>
                  <a:cubicBezTo>
                    <a:pt x="0" y="5257"/>
                    <a:pt x="681" y="6444"/>
                    <a:pt x="1803" y="7194"/>
                  </a:cubicBezTo>
                  <a:cubicBezTo>
                    <a:pt x="681" y="7943"/>
                    <a:pt x="0" y="9131"/>
                    <a:pt x="0" y="10389"/>
                  </a:cubicBezTo>
                  <a:cubicBezTo>
                    <a:pt x="0" y="12593"/>
                    <a:pt x="2020" y="14387"/>
                    <a:pt x="4501" y="14387"/>
                  </a:cubicBezTo>
                  <a:cubicBezTo>
                    <a:pt x="6982" y="14387"/>
                    <a:pt x="9002" y="12593"/>
                    <a:pt x="9002" y="10389"/>
                  </a:cubicBezTo>
                  <a:cubicBezTo>
                    <a:pt x="9002" y="9131"/>
                    <a:pt x="8322" y="7943"/>
                    <a:pt x="7199" y="7194"/>
                  </a:cubicBezTo>
                  <a:cubicBezTo>
                    <a:pt x="8322" y="6444"/>
                    <a:pt x="9002" y="5257"/>
                    <a:pt x="9002" y="3998"/>
                  </a:cubicBezTo>
                  <a:cubicBezTo>
                    <a:pt x="9002" y="1795"/>
                    <a:pt x="6982" y="1"/>
                    <a:pt x="4501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4"/>
            <p:cNvSpPr/>
            <p:nvPr/>
          </p:nvSpPr>
          <p:spPr>
            <a:xfrm>
              <a:off x="4744636" y="2935878"/>
              <a:ext cx="144913" cy="81841"/>
            </a:xfrm>
            <a:custGeom>
              <a:avLst/>
              <a:gdLst/>
              <a:ahLst/>
              <a:cxnLst/>
              <a:rect l="l" t="t" r="r" b="b"/>
              <a:pathLst>
                <a:path w="7605" h="4295" extrusionOk="0">
                  <a:moveTo>
                    <a:pt x="6557" y="1"/>
                  </a:moveTo>
                  <a:cubicBezTo>
                    <a:pt x="6528" y="1"/>
                    <a:pt x="6495" y="5"/>
                    <a:pt x="6459" y="13"/>
                  </a:cubicBezTo>
                  <a:cubicBezTo>
                    <a:pt x="5806" y="157"/>
                    <a:pt x="5444" y="883"/>
                    <a:pt x="5444" y="883"/>
                  </a:cubicBezTo>
                  <a:cubicBezTo>
                    <a:pt x="5444" y="883"/>
                    <a:pt x="5396" y="168"/>
                    <a:pt x="5069" y="168"/>
                  </a:cubicBezTo>
                  <a:cubicBezTo>
                    <a:pt x="4992" y="168"/>
                    <a:pt x="4900" y="207"/>
                    <a:pt x="4791" y="303"/>
                  </a:cubicBezTo>
                  <a:cubicBezTo>
                    <a:pt x="4210" y="811"/>
                    <a:pt x="3774" y="1464"/>
                    <a:pt x="3774" y="1464"/>
                  </a:cubicBezTo>
                  <a:cubicBezTo>
                    <a:pt x="3774" y="1464"/>
                    <a:pt x="3717" y="387"/>
                    <a:pt x="3454" y="387"/>
                  </a:cubicBezTo>
                  <a:cubicBezTo>
                    <a:pt x="3419" y="387"/>
                    <a:pt x="3381" y="405"/>
                    <a:pt x="3339" y="447"/>
                  </a:cubicBezTo>
                  <a:cubicBezTo>
                    <a:pt x="2976" y="811"/>
                    <a:pt x="1598" y="2771"/>
                    <a:pt x="1598" y="2771"/>
                  </a:cubicBezTo>
                  <a:lnTo>
                    <a:pt x="1" y="2917"/>
                  </a:lnTo>
                  <a:cubicBezTo>
                    <a:pt x="1" y="2917"/>
                    <a:pt x="3266" y="4295"/>
                    <a:pt x="4283" y="4295"/>
                  </a:cubicBezTo>
                  <a:cubicBezTo>
                    <a:pt x="5300" y="4295"/>
                    <a:pt x="6460" y="3278"/>
                    <a:pt x="7041" y="2044"/>
                  </a:cubicBezTo>
                  <a:cubicBezTo>
                    <a:pt x="7523" y="1021"/>
                    <a:pt x="7605" y="447"/>
                    <a:pt x="7411" y="447"/>
                  </a:cubicBezTo>
                  <a:cubicBezTo>
                    <a:pt x="7371" y="447"/>
                    <a:pt x="7320" y="471"/>
                    <a:pt x="7258" y="520"/>
                  </a:cubicBezTo>
                  <a:lnTo>
                    <a:pt x="6532" y="1101"/>
                  </a:lnTo>
                  <a:cubicBezTo>
                    <a:pt x="6532" y="1101"/>
                    <a:pt x="7049" y="1"/>
                    <a:pt x="65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4"/>
            <p:cNvSpPr/>
            <p:nvPr/>
          </p:nvSpPr>
          <p:spPr>
            <a:xfrm>
              <a:off x="4738977" y="2930543"/>
              <a:ext cx="158976" cy="92550"/>
            </a:xfrm>
            <a:custGeom>
              <a:avLst/>
              <a:gdLst/>
              <a:ahLst/>
              <a:cxnLst/>
              <a:rect l="l" t="t" r="r" b="b"/>
              <a:pathLst>
                <a:path w="8343" h="4857" extrusionOk="0">
                  <a:moveTo>
                    <a:pt x="6787" y="580"/>
                  </a:moveTo>
                  <a:cubicBezTo>
                    <a:pt x="6776" y="730"/>
                    <a:pt x="6689" y="1021"/>
                    <a:pt x="6575" y="1261"/>
                  </a:cubicBezTo>
                  <a:cubicBezTo>
                    <a:pt x="6520" y="1381"/>
                    <a:pt x="6553" y="1521"/>
                    <a:pt x="6655" y="1602"/>
                  </a:cubicBezTo>
                  <a:cubicBezTo>
                    <a:pt x="6707" y="1642"/>
                    <a:pt x="6769" y="1662"/>
                    <a:pt x="6830" y="1662"/>
                  </a:cubicBezTo>
                  <a:cubicBezTo>
                    <a:pt x="6892" y="1662"/>
                    <a:pt x="6954" y="1642"/>
                    <a:pt x="7005" y="1601"/>
                  </a:cubicBezTo>
                  <a:lnTo>
                    <a:pt x="7465" y="1235"/>
                  </a:lnTo>
                  <a:lnTo>
                    <a:pt x="7465" y="1235"/>
                  </a:lnTo>
                  <a:cubicBezTo>
                    <a:pt x="7404" y="1451"/>
                    <a:pt x="7290" y="1766"/>
                    <a:pt x="7083" y="2205"/>
                  </a:cubicBezTo>
                  <a:cubicBezTo>
                    <a:pt x="6523" y="3396"/>
                    <a:pt x="5446" y="4293"/>
                    <a:pt x="4580" y="4293"/>
                  </a:cubicBezTo>
                  <a:cubicBezTo>
                    <a:pt x="4017" y="4293"/>
                    <a:pt x="2583" y="3793"/>
                    <a:pt x="1485" y="3370"/>
                  </a:cubicBezTo>
                  <a:lnTo>
                    <a:pt x="1920" y="3331"/>
                  </a:lnTo>
                  <a:cubicBezTo>
                    <a:pt x="2001" y="3323"/>
                    <a:pt x="2077" y="3280"/>
                    <a:pt x="2124" y="3213"/>
                  </a:cubicBezTo>
                  <a:cubicBezTo>
                    <a:pt x="2456" y="2740"/>
                    <a:pt x="3299" y="1562"/>
                    <a:pt x="3698" y="1082"/>
                  </a:cubicBezTo>
                  <a:cubicBezTo>
                    <a:pt x="3749" y="1305"/>
                    <a:pt x="3779" y="1531"/>
                    <a:pt x="3791" y="1758"/>
                  </a:cubicBezTo>
                  <a:cubicBezTo>
                    <a:pt x="3800" y="1925"/>
                    <a:pt x="3936" y="2026"/>
                    <a:pt x="4074" y="2026"/>
                  </a:cubicBezTo>
                  <a:cubicBezTo>
                    <a:pt x="4161" y="2026"/>
                    <a:pt x="4248" y="1986"/>
                    <a:pt x="4306" y="1900"/>
                  </a:cubicBezTo>
                  <a:cubicBezTo>
                    <a:pt x="4310" y="1894"/>
                    <a:pt x="4726" y="1273"/>
                    <a:pt x="5273" y="794"/>
                  </a:cubicBezTo>
                  <a:cubicBezTo>
                    <a:pt x="5309" y="764"/>
                    <a:pt x="5335" y="746"/>
                    <a:pt x="5344" y="736"/>
                  </a:cubicBezTo>
                  <a:cubicBezTo>
                    <a:pt x="5394" y="808"/>
                    <a:pt x="5449" y="1010"/>
                    <a:pt x="5461" y="1182"/>
                  </a:cubicBezTo>
                  <a:cubicBezTo>
                    <a:pt x="5470" y="1309"/>
                    <a:pt x="5562" y="1414"/>
                    <a:pt x="5685" y="1439"/>
                  </a:cubicBezTo>
                  <a:cubicBezTo>
                    <a:pt x="5704" y="1443"/>
                    <a:pt x="5722" y="1445"/>
                    <a:pt x="5741" y="1445"/>
                  </a:cubicBezTo>
                  <a:cubicBezTo>
                    <a:pt x="5845" y="1445"/>
                    <a:pt x="5943" y="1386"/>
                    <a:pt x="5992" y="1289"/>
                  </a:cubicBezTo>
                  <a:cubicBezTo>
                    <a:pt x="5995" y="1283"/>
                    <a:pt x="6283" y="732"/>
                    <a:pt x="6787" y="580"/>
                  </a:cubicBezTo>
                  <a:close/>
                  <a:moveTo>
                    <a:pt x="6854" y="1"/>
                  </a:moveTo>
                  <a:cubicBezTo>
                    <a:pt x="6807" y="1"/>
                    <a:pt x="6755" y="6"/>
                    <a:pt x="6698" y="19"/>
                  </a:cubicBezTo>
                  <a:cubicBezTo>
                    <a:pt x="6345" y="97"/>
                    <a:pt x="6066" y="309"/>
                    <a:pt x="5866" y="519"/>
                  </a:cubicBezTo>
                  <a:cubicBezTo>
                    <a:pt x="5796" y="383"/>
                    <a:pt x="5697" y="265"/>
                    <a:pt x="5556" y="205"/>
                  </a:cubicBezTo>
                  <a:cubicBezTo>
                    <a:pt x="5504" y="183"/>
                    <a:pt x="5440" y="166"/>
                    <a:pt x="5367" y="166"/>
                  </a:cubicBezTo>
                  <a:cubicBezTo>
                    <a:pt x="5240" y="166"/>
                    <a:pt x="5083" y="216"/>
                    <a:pt x="4904" y="373"/>
                  </a:cubicBezTo>
                  <a:cubicBezTo>
                    <a:pt x="4675" y="574"/>
                    <a:pt x="4462" y="794"/>
                    <a:pt x="4266" y="1029"/>
                  </a:cubicBezTo>
                  <a:cubicBezTo>
                    <a:pt x="4150" y="512"/>
                    <a:pt x="3959" y="440"/>
                    <a:pt x="3887" y="411"/>
                  </a:cubicBezTo>
                  <a:cubicBezTo>
                    <a:pt x="3858" y="400"/>
                    <a:pt x="3810" y="386"/>
                    <a:pt x="3751" y="386"/>
                  </a:cubicBezTo>
                  <a:cubicBezTo>
                    <a:pt x="3664" y="386"/>
                    <a:pt x="3551" y="416"/>
                    <a:pt x="3438" y="529"/>
                  </a:cubicBezTo>
                  <a:cubicBezTo>
                    <a:pt x="3105" y="862"/>
                    <a:pt x="2052" y="2340"/>
                    <a:pt x="1740" y="2782"/>
                  </a:cubicBezTo>
                  <a:lnTo>
                    <a:pt x="273" y="2917"/>
                  </a:lnTo>
                  <a:cubicBezTo>
                    <a:pt x="143" y="2927"/>
                    <a:pt x="40" y="3024"/>
                    <a:pt x="19" y="3153"/>
                  </a:cubicBezTo>
                  <a:cubicBezTo>
                    <a:pt x="0" y="3280"/>
                    <a:pt x="69" y="3405"/>
                    <a:pt x="189" y="3455"/>
                  </a:cubicBezTo>
                  <a:cubicBezTo>
                    <a:pt x="528" y="3598"/>
                    <a:pt x="3537" y="4856"/>
                    <a:pt x="4580" y="4856"/>
                  </a:cubicBezTo>
                  <a:cubicBezTo>
                    <a:pt x="5668" y="4856"/>
                    <a:pt x="6934" y="3841"/>
                    <a:pt x="7592" y="2445"/>
                  </a:cubicBezTo>
                  <a:cubicBezTo>
                    <a:pt x="8343" y="848"/>
                    <a:pt x="8042" y="612"/>
                    <a:pt x="7930" y="523"/>
                  </a:cubicBezTo>
                  <a:cubicBezTo>
                    <a:pt x="7890" y="492"/>
                    <a:pt x="7814" y="446"/>
                    <a:pt x="7708" y="446"/>
                  </a:cubicBezTo>
                  <a:cubicBezTo>
                    <a:pt x="7618" y="446"/>
                    <a:pt x="7508" y="479"/>
                    <a:pt x="7380" y="582"/>
                  </a:cubicBezTo>
                  <a:lnTo>
                    <a:pt x="7348" y="608"/>
                  </a:lnTo>
                  <a:cubicBezTo>
                    <a:pt x="7355" y="442"/>
                    <a:pt x="7325" y="287"/>
                    <a:pt x="7234" y="173"/>
                  </a:cubicBezTo>
                  <a:cubicBezTo>
                    <a:pt x="7177" y="102"/>
                    <a:pt x="7061" y="1"/>
                    <a:pt x="6854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4"/>
            <p:cNvSpPr/>
            <p:nvPr/>
          </p:nvSpPr>
          <p:spPr>
            <a:xfrm>
              <a:off x="4791664" y="2963756"/>
              <a:ext cx="24924" cy="38758"/>
            </a:xfrm>
            <a:custGeom>
              <a:avLst/>
              <a:gdLst/>
              <a:ahLst/>
              <a:cxnLst/>
              <a:rect l="l" t="t" r="r" b="b"/>
              <a:pathLst>
                <a:path w="1308" h="2034" extrusionOk="0">
                  <a:moveTo>
                    <a:pt x="1307" y="1"/>
                  </a:moveTo>
                  <a:lnTo>
                    <a:pt x="1" y="2034"/>
                  </a:lnTo>
                  <a:cubicBezTo>
                    <a:pt x="1089" y="1744"/>
                    <a:pt x="1307" y="1"/>
                    <a:pt x="13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4"/>
            <p:cNvSpPr/>
            <p:nvPr/>
          </p:nvSpPr>
          <p:spPr>
            <a:xfrm>
              <a:off x="4785966" y="2958306"/>
              <a:ext cx="36338" cy="49562"/>
            </a:xfrm>
            <a:custGeom>
              <a:avLst/>
              <a:gdLst/>
              <a:ahLst/>
              <a:cxnLst/>
              <a:rect l="l" t="t" r="r" b="b"/>
              <a:pathLst>
                <a:path w="1907" h="2601" extrusionOk="0">
                  <a:moveTo>
                    <a:pt x="1606" y="0"/>
                  </a:moveTo>
                  <a:cubicBezTo>
                    <a:pt x="1464" y="0"/>
                    <a:pt x="1341" y="108"/>
                    <a:pt x="1326" y="253"/>
                  </a:cubicBezTo>
                  <a:cubicBezTo>
                    <a:pt x="1325" y="268"/>
                    <a:pt x="1108" y="1812"/>
                    <a:pt x="227" y="2047"/>
                  </a:cubicBezTo>
                  <a:cubicBezTo>
                    <a:pt x="90" y="2084"/>
                    <a:pt x="1" y="2216"/>
                    <a:pt x="20" y="2356"/>
                  </a:cubicBezTo>
                  <a:cubicBezTo>
                    <a:pt x="38" y="2496"/>
                    <a:pt x="157" y="2600"/>
                    <a:pt x="297" y="2600"/>
                  </a:cubicBezTo>
                  <a:cubicBezTo>
                    <a:pt x="298" y="2600"/>
                    <a:pt x="299" y="2600"/>
                    <a:pt x="300" y="2600"/>
                  </a:cubicBezTo>
                  <a:cubicBezTo>
                    <a:pt x="323" y="2600"/>
                    <a:pt x="348" y="2597"/>
                    <a:pt x="371" y="2591"/>
                  </a:cubicBezTo>
                  <a:cubicBezTo>
                    <a:pt x="1628" y="2256"/>
                    <a:pt x="1873" y="401"/>
                    <a:pt x="1884" y="322"/>
                  </a:cubicBezTo>
                  <a:cubicBezTo>
                    <a:pt x="1907" y="166"/>
                    <a:pt x="1796" y="23"/>
                    <a:pt x="1640" y="3"/>
                  </a:cubicBezTo>
                  <a:cubicBezTo>
                    <a:pt x="1628" y="1"/>
                    <a:pt x="1617" y="0"/>
                    <a:pt x="1606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4"/>
            <p:cNvSpPr/>
            <p:nvPr/>
          </p:nvSpPr>
          <p:spPr>
            <a:xfrm>
              <a:off x="4820704" y="2952704"/>
              <a:ext cx="27668" cy="60881"/>
            </a:xfrm>
            <a:custGeom>
              <a:avLst/>
              <a:gdLst/>
              <a:ahLst/>
              <a:cxnLst/>
              <a:rect l="l" t="t" r="r" b="b"/>
              <a:pathLst>
                <a:path w="1452" h="3195" extrusionOk="0">
                  <a:moveTo>
                    <a:pt x="1452" y="0"/>
                  </a:moveTo>
                  <a:lnTo>
                    <a:pt x="1" y="3194"/>
                  </a:lnTo>
                  <a:cubicBezTo>
                    <a:pt x="871" y="2758"/>
                    <a:pt x="1452" y="1"/>
                    <a:pt x="1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4"/>
            <p:cNvSpPr/>
            <p:nvPr/>
          </p:nvSpPr>
          <p:spPr>
            <a:xfrm>
              <a:off x="4814930" y="2947464"/>
              <a:ext cx="39234" cy="71475"/>
            </a:xfrm>
            <a:custGeom>
              <a:avLst/>
              <a:gdLst/>
              <a:ahLst/>
              <a:cxnLst/>
              <a:rect l="l" t="t" r="r" b="b"/>
              <a:pathLst>
                <a:path w="2059" h="3751" extrusionOk="0">
                  <a:moveTo>
                    <a:pt x="1752" y="1"/>
                  </a:moveTo>
                  <a:cubicBezTo>
                    <a:pt x="1625" y="1"/>
                    <a:pt x="1511" y="88"/>
                    <a:pt x="1481" y="217"/>
                  </a:cubicBezTo>
                  <a:cubicBezTo>
                    <a:pt x="1266" y="1232"/>
                    <a:pt x="724" y="2944"/>
                    <a:pt x="178" y="3219"/>
                  </a:cubicBezTo>
                  <a:cubicBezTo>
                    <a:pt x="62" y="3275"/>
                    <a:pt x="0" y="3407"/>
                    <a:pt x="30" y="3534"/>
                  </a:cubicBezTo>
                  <a:cubicBezTo>
                    <a:pt x="60" y="3661"/>
                    <a:pt x="174" y="3751"/>
                    <a:pt x="304" y="3751"/>
                  </a:cubicBezTo>
                  <a:cubicBezTo>
                    <a:pt x="347" y="3751"/>
                    <a:pt x="390" y="3741"/>
                    <a:pt x="429" y="3720"/>
                  </a:cubicBezTo>
                  <a:cubicBezTo>
                    <a:pt x="1393" y="3238"/>
                    <a:pt x="1968" y="630"/>
                    <a:pt x="2031" y="334"/>
                  </a:cubicBezTo>
                  <a:cubicBezTo>
                    <a:pt x="2058" y="184"/>
                    <a:pt x="1961" y="38"/>
                    <a:pt x="1812" y="7"/>
                  </a:cubicBezTo>
                  <a:cubicBezTo>
                    <a:pt x="1792" y="3"/>
                    <a:pt x="1772" y="1"/>
                    <a:pt x="175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4"/>
            <p:cNvSpPr/>
            <p:nvPr/>
          </p:nvSpPr>
          <p:spPr>
            <a:xfrm>
              <a:off x="4846961" y="2956877"/>
              <a:ext cx="22180" cy="55317"/>
            </a:xfrm>
            <a:custGeom>
              <a:avLst/>
              <a:gdLst/>
              <a:ahLst/>
              <a:cxnLst/>
              <a:rect l="l" t="t" r="r" b="b"/>
              <a:pathLst>
                <a:path w="1164" h="2903" extrusionOk="0">
                  <a:moveTo>
                    <a:pt x="1163" y="0"/>
                  </a:moveTo>
                  <a:lnTo>
                    <a:pt x="1" y="2903"/>
                  </a:lnTo>
                  <a:cubicBezTo>
                    <a:pt x="510" y="2176"/>
                    <a:pt x="1163" y="1"/>
                    <a:pt x="11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4"/>
            <p:cNvSpPr/>
            <p:nvPr/>
          </p:nvSpPr>
          <p:spPr>
            <a:xfrm>
              <a:off x="4840883" y="2951504"/>
              <a:ext cx="34223" cy="66026"/>
            </a:xfrm>
            <a:custGeom>
              <a:avLst/>
              <a:gdLst/>
              <a:ahLst/>
              <a:cxnLst/>
              <a:rect l="l" t="t" r="r" b="b"/>
              <a:pathLst>
                <a:path w="1796" h="3465" extrusionOk="0">
                  <a:moveTo>
                    <a:pt x="1481" y="0"/>
                  </a:moveTo>
                  <a:cubicBezTo>
                    <a:pt x="1360" y="0"/>
                    <a:pt x="1248" y="79"/>
                    <a:pt x="1213" y="201"/>
                  </a:cubicBezTo>
                  <a:cubicBezTo>
                    <a:pt x="1207" y="222"/>
                    <a:pt x="566" y="2343"/>
                    <a:pt x="90" y="3023"/>
                  </a:cubicBezTo>
                  <a:cubicBezTo>
                    <a:pt x="1" y="3150"/>
                    <a:pt x="31" y="3325"/>
                    <a:pt x="160" y="3414"/>
                  </a:cubicBezTo>
                  <a:cubicBezTo>
                    <a:pt x="206" y="3447"/>
                    <a:pt x="263" y="3465"/>
                    <a:pt x="320" y="3465"/>
                  </a:cubicBezTo>
                  <a:cubicBezTo>
                    <a:pt x="412" y="3465"/>
                    <a:pt x="498" y="3421"/>
                    <a:pt x="550" y="3345"/>
                  </a:cubicBezTo>
                  <a:cubicBezTo>
                    <a:pt x="1078" y="2591"/>
                    <a:pt x="1723" y="453"/>
                    <a:pt x="1751" y="362"/>
                  </a:cubicBezTo>
                  <a:cubicBezTo>
                    <a:pt x="1796" y="214"/>
                    <a:pt x="1711" y="56"/>
                    <a:pt x="1563" y="12"/>
                  </a:cubicBezTo>
                  <a:cubicBezTo>
                    <a:pt x="1535" y="4"/>
                    <a:pt x="1508" y="0"/>
                    <a:pt x="148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4"/>
            <p:cNvSpPr/>
            <p:nvPr/>
          </p:nvSpPr>
          <p:spPr>
            <a:xfrm>
              <a:off x="4270967" y="2130728"/>
              <a:ext cx="148038" cy="292799"/>
            </a:xfrm>
            <a:custGeom>
              <a:avLst/>
              <a:gdLst/>
              <a:ahLst/>
              <a:cxnLst/>
              <a:rect l="l" t="t" r="r" b="b"/>
              <a:pathLst>
                <a:path w="7769" h="15366" extrusionOk="0">
                  <a:moveTo>
                    <a:pt x="1370" y="1"/>
                  </a:moveTo>
                  <a:cubicBezTo>
                    <a:pt x="1370" y="1"/>
                    <a:pt x="1984" y="4124"/>
                    <a:pt x="1195" y="5791"/>
                  </a:cubicBezTo>
                  <a:cubicBezTo>
                    <a:pt x="945" y="6320"/>
                    <a:pt x="523" y="6698"/>
                    <a:pt x="1" y="6979"/>
                  </a:cubicBezTo>
                  <a:cubicBezTo>
                    <a:pt x="576" y="8931"/>
                    <a:pt x="2912" y="13287"/>
                    <a:pt x="4185" y="14855"/>
                  </a:cubicBezTo>
                  <a:cubicBezTo>
                    <a:pt x="4473" y="15209"/>
                    <a:pt x="4733" y="15365"/>
                    <a:pt x="4975" y="15365"/>
                  </a:cubicBezTo>
                  <a:cubicBezTo>
                    <a:pt x="6081" y="15365"/>
                    <a:pt x="6780" y="12079"/>
                    <a:pt x="7769" y="9450"/>
                  </a:cubicBezTo>
                  <a:cubicBezTo>
                    <a:pt x="6509" y="8706"/>
                    <a:pt x="6020" y="7220"/>
                    <a:pt x="6020" y="5966"/>
                  </a:cubicBezTo>
                  <a:cubicBezTo>
                    <a:pt x="6020" y="4650"/>
                    <a:pt x="6809" y="2808"/>
                    <a:pt x="6809" y="2808"/>
                  </a:cubicBezTo>
                  <a:cubicBezTo>
                    <a:pt x="6809" y="2808"/>
                    <a:pt x="2511" y="1"/>
                    <a:pt x="13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4"/>
            <p:cNvSpPr/>
            <p:nvPr/>
          </p:nvSpPr>
          <p:spPr>
            <a:xfrm>
              <a:off x="4265117" y="2125393"/>
              <a:ext cx="159833" cy="303489"/>
            </a:xfrm>
            <a:custGeom>
              <a:avLst/>
              <a:gdLst/>
              <a:ahLst/>
              <a:cxnLst/>
              <a:rect l="l" t="t" r="r" b="b"/>
              <a:pathLst>
                <a:path w="8388" h="15927" extrusionOk="0">
                  <a:moveTo>
                    <a:pt x="2006" y="618"/>
                  </a:moveTo>
                  <a:lnTo>
                    <a:pt x="2006" y="618"/>
                  </a:lnTo>
                  <a:cubicBezTo>
                    <a:pt x="3018" y="908"/>
                    <a:pt x="5254" y="2218"/>
                    <a:pt x="6769" y="3196"/>
                  </a:cubicBezTo>
                  <a:cubicBezTo>
                    <a:pt x="6556" y="3734"/>
                    <a:pt x="6046" y="5146"/>
                    <a:pt x="6046" y="6244"/>
                  </a:cubicBezTo>
                  <a:cubicBezTo>
                    <a:pt x="6046" y="7445"/>
                    <a:pt x="6495" y="8988"/>
                    <a:pt x="7734" y="9844"/>
                  </a:cubicBezTo>
                  <a:cubicBezTo>
                    <a:pt x="7510" y="10455"/>
                    <a:pt x="7301" y="11092"/>
                    <a:pt x="7097" y="11712"/>
                  </a:cubicBezTo>
                  <a:cubicBezTo>
                    <a:pt x="6556" y="13369"/>
                    <a:pt x="5941" y="15246"/>
                    <a:pt x="5332" y="15358"/>
                  </a:cubicBezTo>
                  <a:cubicBezTo>
                    <a:pt x="5317" y="15361"/>
                    <a:pt x="5302" y="15362"/>
                    <a:pt x="5286" y="15362"/>
                  </a:cubicBezTo>
                  <a:cubicBezTo>
                    <a:pt x="5082" y="15362"/>
                    <a:pt x="4864" y="15148"/>
                    <a:pt x="4711" y="14957"/>
                  </a:cubicBezTo>
                  <a:cubicBezTo>
                    <a:pt x="3487" y="13453"/>
                    <a:pt x="1289" y="9346"/>
                    <a:pt x="643" y="7392"/>
                  </a:cubicBezTo>
                  <a:cubicBezTo>
                    <a:pt x="1160" y="7073"/>
                    <a:pt x="1526" y="6679"/>
                    <a:pt x="1756" y="6189"/>
                  </a:cubicBezTo>
                  <a:cubicBezTo>
                    <a:pt x="2437" y="4752"/>
                    <a:pt x="2140" y="1695"/>
                    <a:pt x="2006" y="618"/>
                  </a:cubicBezTo>
                  <a:close/>
                  <a:moveTo>
                    <a:pt x="1675" y="1"/>
                  </a:moveTo>
                  <a:cubicBezTo>
                    <a:pt x="1504" y="1"/>
                    <a:pt x="1374" y="153"/>
                    <a:pt x="1400" y="323"/>
                  </a:cubicBezTo>
                  <a:cubicBezTo>
                    <a:pt x="1406" y="362"/>
                    <a:pt x="1992" y="4380"/>
                    <a:pt x="1249" y="5951"/>
                  </a:cubicBezTo>
                  <a:cubicBezTo>
                    <a:pt x="1040" y="6389"/>
                    <a:pt x="690" y="6736"/>
                    <a:pt x="174" y="7014"/>
                  </a:cubicBezTo>
                  <a:cubicBezTo>
                    <a:pt x="57" y="7077"/>
                    <a:pt x="0" y="7213"/>
                    <a:pt x="38" y="7341"/>
                  </a:cubicBezTo>
                  <a:cubicBezTo>
                    <a:pt x="611" y="9282"/>
                    <a:pt x="2946" y="13680"/>
                    <a:pt x="4274" y="15313"/>
                  </a:cubicBezTo>
                  <a:cubicBezTo>
                    <a:pt x="4606" y="15721"/>
                    <a:pt x="4944" y="15927"/>
                    <a:pt x="5281" y="15927"/>
                  </a:cubicBezTo>
                  <a:cubicBezTo>
                    <a:pt x="5332" y="15927"/>
                    <a:pt x="5383" y="15923"/>
                    <a:pt x="5434" y="15914"/>
                  </a:cubicBezTo>
                  <a:cubicBezTo>
                    <a:pt x="6371" y="15740"/>
                    <a:pt x="6928" y="14041"/>
                    <a:pt x="7632" y="11890"/>
                  </a:cubicBezTo>
                  <a:cubicBezTo>
                    <a:pt x="7857" y="11205"/>
                    <a:pt x="8089" y="10494"/>
                    <a:pt x="8340" y="9831"/>
                  </a:cubicBezTo>
                  <a:cubicBezTo>
                    <a:pt x="8388" y="9702"/>
                    <a:pt x="8337" y="9559"/>
                    <a:pt x="8219" y="9489"/>
                  </a:cubicBezTo>
                  <a:cubicBezTo>
                    <a:pt x="7031" y="8788"/>
                    <a:pt x="6608" y="7354"/>
                    <a:pt x="6608" y="6247"/>
                  </a:cubicBezTo>
                  <a:cubicBezTo>
                    <a:pt x="6608" y="5006"/>
                    <a:pt x="7367" y="3218"/>
                    <a:pt x="7374" y="3199"/>
                  </a:cubicBezTo>
                  <a:cubicBezTo>
                    <a:pt x="7430" y="3074"/>
                    <a:pt x="7384" y="2928"/>
                    <a:pt x="7271" y="2853"/>
                  </a:cubicBezTo>
                  <a:cubicBezTo>
                    <a:pt x="6823" y="2560"/>
                    <a:pt x="2868" y="1"/>
                    <a:pt x="1677" y="1"/>
                  </a:cubicBezTo>
                  <a:cubicBezTo>
                    <a:pt x="1677" y="1"/>
                    <a:pt x="1676" y="1"/>
                    <a:pt x="1675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4"/>
            <p:cNvSpPr/>
            <p:nvPr/>
          </p:nvSpPr>
          <p:spPr>
            <a:xfrm>
              <a:off x="3892630" y="2293668"/>
              <a:ext cx="561932" cy="719231"/>
            </a:xfrm>
            <a:custGeom>
              <a:avLst/>
              <a:gdLst/>
              <a:ahLst/>
              <a:cxnLst/>
              <a:rect l="l" t="t" r="r" b="b"/>
              <a:pathLst>
                <a:path w="29490" h="37745" extrusionOk="0">
                  <a:moveTo>
                    <a:pt x="14359" y="1"/>
                  </a:moveTo>
                  <a:cubicBezTo>
                    <a:pt x="14359" y="1"/>
                    <a:pt x="11024" y="371"/>
                    <a:pt x="9291" y="3708"/>
                  </a:cubicBezTo>
                  <a:cubicBezTo>
                    <a:pt x="7560" y="7046"/>
                    <a:pt x="0" y="22197"/>
                    <a:pt x="645" y="23103"/>
                  </a:cubicBezTo>
                  <a:cubicBezTo>
                    <a:pt x="4320" y="28273"/>
                    <a:pt x="17690" y="31992"/>
                    <a:pt x="19051" y="33351"/>
                  </a:cubicBezTo>
                  <a:cubicBezTo>
                    <a:pt x="20410" y="34710"/>
                    <a:pt x="22146" y="36337"/>
                    <a:pt x="23505" y="37203"/>
                  </a:cubicBezTo>
                  <a:cubicBezTo>
                    <a:pt x="24148" y="37612"/>
                    <a:pt x="25097" y="37745"/>
                    <a:pt x="25970" y="37745"/>
                  </a:cubicBezTo>
                  <a:cubicBezTo>
                    <a:pt x="26941" y="37745"/>
                    <a:pt x="27819" y="37581"/>
                    <a:pt x="28079" y="37451"/>
                  </a:cubicBezTo>
                  <a:cubicBezTo>
                    <a:pt x="28572" y="37203"/>
                    <a:pt x="28944" y="36090"/>
                    <a:pt x="28079" y="36090"/>
                  </a:cubicBezTo>
                  <a:cubicBezTo>
                    <a:pt x="27214" y="36090"/>
                    <a:pt x="26771" y="35466"/>
                    <a:pt x="26647" y="34971"/>
                  </a:cubicBezTo>
                  <a:cubicBezTo>
                    <a:pt x="26621" y="34869"/>
                    <a:pt x="26665" y="34830"/>
                    <a:pt x="26757" y="34830"/>
                  </a:cubicBezTo>
                  <a:cubicBezTo>
                    <a:pt x="27035" y="34830"/>
                    <a:pt x="27753" y="35181"/>
                    <a:pt x="28332" y="35181"/>
                  </a:cubicBezTo>
                  <a:cubicBezTo>
                    <a:pt x="28484" y="35181"/>
                    <a:pt x="28626" y="35156"/>
                    <a:pt x="28748" y="35095"/>
                  </a:cubicBezTo>
                  <a:cubicBezTo>
                    <a:pt x="29489" y="34725"/>
                    <a:pt x="27088" y="33372"/>
                    <a:pt x="26348" y="32753"/>
                  </a:cubicBezTo>
                  <a:cubicBezTo>
                    <a:pt x="25607" y="32136"/>
                    <a:pt x="24988" y="31270"/>
                    <a:pt x="23999" y="31270"/>
                  </a:cubicBezTo>
                  <a:cubicBezTo>
                    <a:pt x="23011" y="31270"/>
                    <a:pt x="21154" y="31248"/>
                    <a:pt x="21154" y="31248"/>
                  </a:cubicBezTo>
                  <a:cubicBezTo>
                    <a:pt x="21154" y="31248"/>
                    <a:pt x="16599" y="27949"/>
                    <a:pt x="13849" y="25493"/>
                  </a:cubicBezTo>
                  <a:cubicBezTo>
                    <a:pt x="10143" y="22185"/>
                    <a:pt x="6876" y="20401"/>
                    <a:pt x="6876" y="20401"/>
                  </a:cubicBezTo>
                  <a:lnTo>
                    <a:pt x="15225" y="6675"/>
                  </a:lnTo>
                  <a:lnTo>
                    <a:pt x="143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4"/>
            <p:cNvSpPr/>
            <p:nvPr/>
          </p:nvSpPr>
          <p:spPr>
            <a:xfrm>
              <a:off x="3890801" y="2288332"/>
              <a:ext cx="558273" cy="729845"/>
            </a:xfrm>
            <a:custGeom>
              <a:avLst/>
              <a:gdLst/>
              <a:ahLst/>
              <a:cxnLst/>
              <a:rect l="l" t="t" r="r" b="b"/>
              <a:pathLst>
                <a:path w="29298" h="38302" extrusionOk="0">
                  <a:moveTo>
                    <a:pt x="14455" y="0"/>
                  </a:moveTo>
                  <a:cubicBezTo>
                    <a:pt x="14444" y="0"/>
                    <a:pt x="14434" y="1"/>
                    <a:pt x="14423" y="2"/>
                  </a:cubicBezTo>
                  <a:cubicBezTo>
                    <a:pt x="14281" y="18"/>
                    <a:pt x="10917" y="428"/>
                    <a:pt x="9137" y="3860"/>
                  </a:cubicBezTo>
                  <a:cubicBezTo>
                    <a:pt x="8325" y="5426"/>
                    <a:pt x="5981" y="10083"/>
                    <a:pt x="3919" y="14477"/>
                  </a:cubicBezTo>
                  <a:cubicBezTo>
                    <a:pt x="0" y="22828"/>
                    <a:pt x="333" y="23295"/>
                    <a:pt x="511" y="23546"/>
                  </a:cubicBezTo>
                  <a:cubicBezTo>
                    <a:pt x="3062" y="27132"/>
                    <a:pt x="10112" y="30001"/>
                    <a:pt x="14776" y="31900"/>
                  </a:cubicBezTo>
                  <a:cubicBezTo>
                    <a:pt x="16803" y="32724"/>
                    <a:pt x="18553" y="33437"/>
                    <a:pt x="18947" y="33831"/>
                  </a:cubicBezTo>
                  <a:cubicBezTo>
                    <a:pt x="20817" y="35699"/>
                    <a:pt x="22331" y="37007"/>
                    <a:pt x="23451" y="37721"/>
                  </a:cubicBezTo>
                  <a:cubicBezTo>
                    <a:pt x="24142" y="38160"/>
                    <a:pt x="25135" y="38301"/>
                    <a:pt x="26050" y="38301"/>
                  </a:cubicBezTo>
                  <a:cubicBezTo>
                    <a:pt x="27090" y="38301"/>
                    <a:pt x="28026" y="38119"/>
                    <a:pt x="28299" y="37982"/>
                  </a:cubicBezTo>
                  <a:cubicBezTo>
                    <a:pt x="28745" y="37760"/>
                    <a:pt x="29061" y="37107"/>
                    <a:pt x="28951" y="36638"/>
                  </a:cubicBezTo>
                  <a:cubicBezTo>
                    <a:pt x="28870" y="36296"/>
                    <a:pt x="28580" y="36090"/>
                    <a:pt x="28173" y="36090"/>
                  </a:cubicBezTo>
                  <a:cubicBezTo>
                    <a:pt x="27631" y="36090"/>
                    <a:pt x="27288" y="35785"/>
                    <a:pt x="27116" y="35451"/>
                  </a:cubicBezTo>
                  <a:lnTo>
                    <a:pt x="27116" y="35451"/>
                  </a:lnTo>
                  <a:cubicBezTo>
                    <a:pt x="27176" y="35469"/>
                    <a:pt x="27237" y="35489"/>
                    <a:pt x="27292" y="35505"/>
                  </a:cubicBezTo>
                  <a:cubicBezTo>
                    <a:pt x="27625" y="35610"/>
                    <a:pt x="28041" y="35740"/>
                    <a:pt x="28429" y="35740"/>
                  </a:cubicBezTo>
                  <a:cubicBezTo>
                    <a:pt x="28620" y="35740"/>
                    <a:pt x="28805" y="35708"/>
                    <a:pt x="28970" y="35626"/>
                  </a:cubicBezTo>
                  <a:cubicBezTo>
                    <a:pt x="29209" y="35507"/>
                    <a:pt x="29257" y="35319"/>
                    <a:pt x="29263" y="35216"/>
                  </a:cubicBezTo>
                  <a:cubicBezTo>
                    <a:pt x="29298" y="34728"/>
                    <a:pt x="28590" y="34203"/>
                    <a:pt x="27422" y="33395"/>
                  </a:cubicBezTo>
                  <a:cubicBezTo>
                    <a:pt x="27104" y="33175"/>
                    <a:pt x="26804" y="32968"/>
                    <a:pt x="26623" y="32817"/>
                  </a:cubicBezTo>
                  <a:cubicBezTo>
                    <a:pt x="26457" y="32679"/>
                    <a:pt x="26298" y="32527"/>
                    <a:pt x="26137" y="32377"/>
                  </a:cubicBezTo>
                  <a:cubicBezTo>
                    <a:pt x="25564" y="31831"/>
                    <a:pt x="24969" y="31268"/>
                    <a:pt x="24095" y="31268"/>
                  </a:cubicBezTo>
                  <a:cubicBezTo>
                    <a:pt x="23239" y="31268"/>
                    <a:pt x="21725" y="31254"/>
                    <a:pt x="21343" y="31249"/>
                  </a:cubicBezTo>
                  <a:cubicBezTo>
                    <a:pt x="20750" y="30816"/>
                    <a:pt x="16653" y="27813"/>
                    <a:pt x="14133" y="25564"/>
                  </a:cubicBezTo>
                  <a:cubicBezTo>
                    <a:pt x="11035" y="22799"/>
                    <a:pt x="8208" y="21074"/>
                    <a:pt x="7363" y="20581"/>
                  </a:cubicBezTo>
                  <a:lnTo>
                    <a:pt x="15562" y="7100"/>
                  </a:lnTo>
                  <a:cubicBezTo>
                    <a:pt x="15641" y="6968"/>
                    <a:pt x="15597" y="6797"/>
                    <a:pt x="15466" y="6717"/>
                  </a:cubicBezTo>
                  <a:cubicBezTo>
                    <a:pt x="15420" y="6689"/>
                    <a:pt x="15370" y="6676"/>
                    <a:pt x="15320" y="6676"/>
                  </a:cubicBezTo>
                  <a:cubicBezTo>
                    <a:pt x="15226" y="6676"/>
                    <a:pt x="15134" y="6723"/>
                    <a:pt x="15081" y="6809"/>
                  </a:cubicBezTo>
                  <a:lnTo>
                    <a:pt x="6732" y="20537"/>
                  </a:lnTo>
                  <a:cubicBezTo>
                    <a:pt x="6649" y="20674"/>
                    <a:pt x="6697" y="20852"/>
                    <a:pt x="6837" y="20929"/>
                  </a:cubicBezTo>
                  <a:cubicBezTo>
                    <a:pt x="6871" y="20947"/>
                    <a:pt x="10122" y="22738"/>
                    <a:pt x="13758" y="25983"/>
                  </a:cubicBezTo>
                  <a:cubicBezTo>
                    <a:pt x="16488" y="28420"/>
                    <a:pt x="21040" y="31723"/>
                    <a:pt x="21085" y="31757"/>
                  </a:cubicBezTo>
                  <a:cubicBezTo>
                    <a:pt x="21132" y="31791"/>
                    <a:pt x="21189" y="31810"/>
                    <a:pt x="21247" y="31811"/>
                  </a:cubicBezTo>
                  <a:cubicBezTo>
                    <a:pt x="21247" y="31811"/>
                    <a:pt x="23107" y="31831"/>
                    <a:pt x="24097" y="31831"/>
                  </a:cubicBezTo>
                  <a:cubicBezTo>
                    <a:pt x="24746" y="31831"/>
                    <a:pt x="25234" y="32295"/>
                    <a:pt x="25752" y="32785"/>
                  </a:cubicBezTo>
                  <a:cubicBezTo>
                    <a:pt x="25921" y="32944"/>
                    <a:pt x="26089" y="33103"/>
                    <a:pt x="26264" y="33249"/>
                  </a:cubicBezTo>
                  <a:cubicBezTo>
                    <a:pt x="26465" y="33417"/>
                    <a:pt x="26775" y="33631"/>
                    <a:pt x="27103" y="33859"/>
                  </a:cubicBezTo>
                  <a:cubicBezTo>
                    <a:pt x="27577" y="34185"/>
                    <a:pt x="28534" y="34846"/>
                    <a:pt x="28685" y="35138"/>
                  </a:cubicBezTo>
                  <a:cubicBezTo>
                    <a:pt x="28611" y="35168"/>
                    <a:pt x="28523" y="35180"/>
                    <a:pt x="28426" y="35180"/>
                  </a:cubicBezTo>
                  <a:cubicBezTo>
                    <a:pt x="28130" y="35180"/>
                    <a:pt x="27756" y="35062"/>
                    <a:pt x="27460" y="34970"/>
                  </a:cubicBezTo>
                  <a:cubicBezTo>
                    <a:pt x="27210" y="34891"/>
                    <a:pt x="27010" y="34828"/>
                    <a:pt x="26848" y="34828"/>
                  </a:cubicBezTo>
                  <a:cubicBezTo>
                    <a:pt x="26737" y="34828"/>
                    <a:pt x="26644" y="34858"/>
                    <a:pt x="26566" y="34932"/>
                  </a:cubicBezTo>
                  <a:cubicBezTo>
                    <a:pt x="26508" y="34987"/>
                    <a:pt x="26417" y="35110"/>
                    <a:pt x="26470" y="35320"/>
                  </a:cubicBezTo>
                  <a:cubicBezTo>
                    <a:pt x="26624" y="35934"/>
                    <a:pt x="27163" y="36652"/>
                    <a:pt x="28175" y="36652"/>
                  </a:cubicBezTo>
                  <a:cubicBezTo>
                    <a:pt x="28377" y="36652"/>
                    <a:pt x="28395" y="36727"/>
                    <a:pt x="28405" y="36767"/>
                  </a:cubicBezTo>
                  <a:cubicBezTo>
                    <a:pt x="28455" y="36981"/>
                    <a:pt x="28259" y="37374"/>
                    <a:pt x="28048" y="37479"/>
                  </a:cubicBezTo>
                  <a:cubicBezTo>
                    <a:pt x="27823" y="37591"/>
                    <a:pt x="26986" y="37744"/>
                    <a:pt x="26061" y="37744"/>
                  </a:cubicBezTo>
                  <a:cubicBezTo>
                    <a:pt x="25238" y="37744"/>
                    <a:pt x="24345" y="37623"/>
                    <a:pt x="23753" y="37245"/>
                  </a:cubicBezTo>
                  <a:cubicBezTo>
                    <a:pt x="22668" y="36555"/>
                    <a:pt x="21184" y="35272"/>
                    <a:pt x="19345" y="33433"/>
                  </a:cubicBezTo>
                  <a:cubicBezTo>
                    <a:pt x="18871" y="32959"/>
                    <a:pt x="17242" y="32297"/>
                    <a:pt x="14989" y="31379"/>
                  </a:cubicBezTo>
                  <a:cubicBezTo>
                    <a:pt x="10383" y="29505"/>
                    <a:pt x="3425" y="26674"/>
                    <a:pt x="986" y="23253"/>
                  </a:cubicBezTo>
                  <a:cubicBezTo>
                    <a:pt x="713" y="22192"/>
                    <a:pt x="6557" y="10057"/>
                    <a:pt x="9636" y="4118"/>
                  </a:cubicBezTo>
                  <a:cubicBezTo>
                    <a:pt x="11274" y="962"/>
                    <a:pt x="14454" y="564"/>
                    <a:pt x="14486" y="561"/>
                  </a:cubicBezTo>
                  <a:cubicBezTo>
                    <a:pt x="14640" y="543"/>
                    <a:pt x="14751" y="403"/>
                    <a:pt x="14734" y="250"/>
                  </a:cubicBezTo>
                  <a:cubicBezTo>
                    <a:pt x="14719" y="106"/>
                    <a:pt x="14596" y="0"/>
                    <a:pt x="14455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4"/>
            <p:cNvSpPr/>
            <p:nvPr/>
          </p:nvSpPr>
          <p:spPr>
            <a:xfrm>
              <a:off x="3898308" y="2547004"/>
              <a:ext cx="556254" cy="465895"/>
            </a:xfrm>
            <a:custGeom>
              <a:avLst/>
              <a:gdLst/>
              <a:ahLst/>
              <a:cxnLst/>
              <a:rect l="l" t="t" r="r" b="b"/>
              <a:pathLst>
                <a:path w="29192" h="24450" extrusionOk="0">
                  <a:moveTo>
                    <a:pt x="4262" y="1"/>
                  </a:moveTo>
                  <a:cubicBezTo>
                    <a:pt x="2037" y="4688"/>
                    <a:pt x="0" y="9319"/>
                    <a:pt x="347" y="9808"/>
                  </a:cubicBezTo>
                  <a:cubicBezTo>
                    <a:pt x="4022" y="14978"/>
                    <a:pt x="17392" y="18697"/>
                    <a:pt x="18753" y="20056"/>
                  </a:cubicBezTo>
                  <a:cubicBezTo>
                    <a:pt x="20112" y="21415"/>
                    <a:pt x="21848" y="23042"/>
                    <a:pt x="23207" y="23908"/>
                  </a:cubicBezTo>
                  <a:cubicBezTo>
                    <a:pt x="23850" y="24317"/>
                    <a:pt x="24799" y="24450"/>
                    <a:pt x="25672" y="24450"/>
                  </a:cubicBezTo>
                  <a:cubicBezTo>
                    <a:pt x="26643" y="24450"/>
                    <a:pt x="27521" y="24286"/>
                    <a:pt x="27781" y="24156"/>
                  </a:cubicBezTo>
                  <a:cubicBezTo>
                    <a:pt x="28274" y="23908"/>
                    <a:pt x="28646" y="22795"/>
                    <a:pt x="27781" y="22795"/>
                  </a:cubicBezTo>
                  <a:cubicBezTo>
                    <a:pt x="26916" y="22795"/>
                    <a:pt x="26473" y="22171"/>
                    <a:pt x="26349" y="21676"/>
                  </a:cubicBezTo>
                  <a:cubicBezTo>
                    <a:pt x="26323" y="21574"/>
                    <a:pt x="26367" y="21535"/>
                    <a:pt x="26459" y="21535"/>
                  </a:cubicBezTo>
                  <a:cubicBezTo>
                    <a:pt x="26737" y="21535"/>
                    <a:pt x="27455" y="21886"/>
                    <a:pt x="28034" y="21886"/>
                  </a:cubicBezTo>
                  <a:cubicBezTo>
                    <a:pt x="28186" y="21886"/>
                    <a:pt x="28328" y="21861"/>
                    <a:pt x="28450" y="21800"/>
                  </a:cubicBezTo>
                  <a:cubicBezTo>
                    <a:pt x="29191" y="21429"/>
                    <a:pt x="26792" y="20077"/>
                    <a:pt x="26050" y="19458"/>
                  </a:cubicBezTo>
                  <a:cubicBezTo>
                    <a:pt x="25309" y="18840"/>
                    <a:pt x="24690" y="17975"/>
                    <a:pt x="23701" y="17975"/>
                  </a:cubicBezTo>
                  <a:cubicBezTo>
                    <a:pt x="22713" y="17975"/>
                    <a:pt x="20856" y="17953"/>
                    <a:pt x="20856" y="17953"/>
                  </a:cubicBezTo>
                  <a:cubicBezTo>
                    <a:pt x="20856" y="17953"/>
                    <a:pt x="16301" y="14654"/>
                    <a:pt x="13551" y="12198"/>
                  </a:cubicBezTo>
                  <a:cubicBezTo>
                    <a:pt x="9845" y="8890"/>
                    <a:pt x="6578" y="7106"/>
                    <a:pt x="6578" y="7106"/>
                  </a:cubicBezTo>
                  <a:lnTo>
                    <a:pt x="9919" y="1614"/>
                  </a:lnTo>
                  <a:cubicBezTo>
                    <a:pt x="7727" y="240"/>
                    <a:pt x="5424" y="15"/>
                    <a:pt x="42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4"/>
            <p:cNvSpPr/>
            <p:nvPr/>
          </p:nvSpPr>
          <p:spPr>
            <a:xfrm>
              <a:off x="3890286" y="2541669"/>
              <a:ext cx="558788" cy="476508"/>
            </a:xfrm>
            <a:custGeom>
              <a:avLst/>
              <a:gdLst/>
              <a:ahLst/>
              <a:cxnLst/>
              <a:rect l="l" t="t" r="r" b="b"/>
              <a:pathLst>
                <a:path w="29325" h="25007" extrusionOk="0">
                  <a:moveTo>
                    <a:pt x="4859" y="567"/>
                  </a:moveTo>
                  <a:cubicBezTo>
                    <a:pt x="6001" y="600"/>
                    <a:pt x="8006" y="845"/>
                    <a:pt x="9955" y="1989"/>
                  </a:cubicBezTo>
                  <a:lnTo>
                    <a:pt x="6761" y="7242"/>
                  </a:lnTo>
                  <a:cubicBezTo>
                    <a:pt x="6676" y="7379"/>
                    <a:pt x="6724" y="7557"/>
                    <a:pt x="6866" y="7634"/>
                  </a:cubicBezTo>
                  <a:cubicBezTo>
                    <a:pt x="6898" y="7652"/>
                    <a:pt x="10146" y="9440"/>
                    <a:pt x="13786" y="12688"/>
                  </a:cubicBezTo>
                  <a:cubicBezTo>
                    <a:pt x="16517" y="15125"/>
                    <a:pt x="21067" y="18428"/>
                    <a:pt x="21112" y="18462"/>
                  </a:cubicBezTo>
                  <a:cubicBezTo>
                    <a:pt x="21160" y="18496"/>
                    <a:pt x="21217" y="18515"/>
                    <a:pt x="21276" y="18516"/>
                  </a:cubicBezTo>
                  <a:cubicBezTo>
                    <a:pt x="21276" y="18516"/>
                    <a:pt x="23134" y="18536"/>
                    <a:pt x="24124" y="18536"/>
                  </a:cubicBezTo>
                  <a:cubicBezTo>
                    <a:pt x="24773" y="18536"/>
                    <a:pt x="25261" y="18999"/>
                    <a:pt x="25781" y="19489"/>
                  </a:cubicBezTo>
                  <a:cubicBezTo>
                    <a:pt x="25948" y="19649"/>
                    <a:pt x="26118" y="19808"/>
                    <a:pt x="26293" y="19954"/>
                  </a:cubicBezTo>
                  <a:cubicBezTo>
                    <a:pt x="26492" y="20122"/>
                    <a:pt x="26803" y="20336"/>
                    <a:pt x="27131" y="20564"/>
                  </a:cubicBezTo>
                  <a:cubicBezTo>
                    <a:pt x="27605" y="20890"/>
                    <a:pt x="28561" y="21551"/>
                    <a:pt x="28712" y="21843"/>
                  </a:cubicBezTo>
                  <a:cubicBezTo>
                    <a:pt x="28638" y="21873"/>
                    <a:pt x="28550" y="21885"/>
                    <a:pt x="28453" y="21885"/>
                  </a:cubicBezTo>
                  <a:cubicBezTo>
                    <a:pt x="28158" y="21885"/>
                    <a:pt x="27783" y="21767"/>
                    <a:pt x="27489" y="21675"/>
                  </a:cubicBezTo>
                  <a:cubicBezTo>
                    <a:pt x="27238" y="21596"/>
                    <a:pt x="27037" y="21533"/>
                    <a:pt x="26876" y="21533"/>
                  </a:cubicBezTo>
                  <a:cubicBezTo>
                    <a:pt x="26765" y="21533"/>
                    <a:pt x="26672" y="21563"/>
                    <a:pt x="26593" y="21637"/>
                  </a:cubicBezTo>
                  <a:cubicBezTo>
                    <a:pt x="26536" y="21692"/>
                    <a:pt x="26446" y="21815"/>
                    <a:pt x="26498" y="22025"/>
                  </a:cubicBezTo>
                  <a:cubicBezTo>
                    <a:pt x="26653" y="22639"/>
                    <a:pt x="27191" y="23357"/>
                    <a:pt x="28202" y="23357"/>
                  </a:cubicBezTo>
                  <a:cubicBezTo>
                    <a:pt x="28406" y="23357"/>
                    <a:pt x="28423" y="23432"/>
                    <a:pt x="28432" y="23472"/>
                  </a:cubicBezTo>
                  <a:cubicBezTo>
                    <a:pt x="28483" y="23686"/>
                    <a:pt x="28286" y="24079"/>
                    <a:pt x="28076" y="24184"/>
                  </a:cubicBezTo>
                  <a:cubicBezTo>
                    <a:pt x="27851" y="24296"/>
                    <a:pt x="27014" y="24449"/>
                    <a:pt x="26089" y="24449"/>
                  </a:cubicBezTo>
                  <a:cubicBezTo>
                    <a:pt x="25266" y="24449"/>
                    <a:pt x="24373" y="24328"/>
                    <a:pt x="23780" y="23950"/>
                  </a:cubicBezTo>
                  <a:cubicBezTo>
                    <a:pt x="22696" y="23260"/>
                    <a:pt x="21213" y="21977"/>
                    <a:pt x="19374" y="20138"/>
                  </a:cubicBezTo>
                  <a:cubicBezTo>
                    <a:pt x="18900" y="19664"/>
                    <a:pt x="17271" y="19002"/>
                    <a:pt x="15016" y="18084"/>
                  </a:cubicBezTo>
                  <a:cubicBezTo>
                    <a:pt x="10411" y="16210"/>
                    <a:pt x="3452" y="13379"/>
                    <a:pt x="1013" y="9958"/>
                  </a:cubicBezTo>
                  <a:cubicBezTo>
                    <a:pt x="964" y="9762"/>
                    <a:pt x="1096" y="8511"/>
                    <a:pt x="4859" y="567"/>
                  </a:cubicBezTo>
                  <a:close/>
                  <a:moveTo>
                    <a:pt x="4686" y="1"/>
                  </a:moveTo>
                  <a:cubicBezTo>
                    <a:pt x="4562" y="13"/>
                    <a:pt x="4476" y="62"/>
                    <a:pt x="4429" y="161"/>
                  </a:cubicBezTo>
                  <a:cubicBezTo>
                    <a:pt x="1" y="9494"/>
                    <a:pt x="350" y="9987"/>
                    <a:pt x="538" y="10251"/>
                  </a:cubicBezTo>
                  <a:cubicBezTo>
                    <a:pt x="3089" y="13837"/>
                    <a:pt x="10139" y="16706"/>
                    <a:pt x="14803" y="18605"/>
                  </a:cubicBezTo>
                  <a:cubicBezTo>
                    <a:pt x="16830" y="19429"/>
                    <a:pt x="18580" y="20142"/>
                    <a:pt x="18974" y="20536"/>
                  </a:cubicBezTo>
                  <a:cubicBezTo>
                    <a:pt x="20844" y="22404"/>
                    <a:pt x="22358" y="23712"/>
                    <a:pt x="23478" y="24426"/>
                  </a:cubicBezTo>
                  <a:cubicBezTo>
                    <a:pt x="24169" y="24865"/>
                    <a:pt x="25162" y="25006"/>
                    <a:pt x="26077" y="25006"/>
                  </a:cubicBezTo>
                  <a:cubicBezTo>
                    <a:pt x="27117" y="25006"/>
                    <a:pt x="28053" y="24824"/>
                    <a:pt x="28326" y="24687"/>
                  </a:cubicBezTo>
                  <a:cubicBezTo>
                    <a:pt x="28772" y="24465"/>
                    <a:pt x="29088" y="23812"/>
                    <a:pt x="28978" y="23343"/>
                  </a:cubicBezTo>
                  <a:cubicBezTo>
                    <a:pt x="28897" y="23001"/>
                    <a:pt x="28606" y="22795"/>
                    <a:pt x="28200" y="22795"/>
                  </a:cubicBezTo>
                  <a:cubicBezTo>
                    <a:pt x="27658" y="22795"/>
                    <a:pt x="27315" y="22490"/>
                    <a:pt x="27143" y="22156"/>
                  </a:cubicBezTo>
                  <a:lnTo>
                    <a:pt x="27143" y="22156"/>
                  </a:lnTo>
                  <a:cubicBezTo>
                    <a:pt x="27203" y="22174"/>
                    <a:pt x="27264" y="22194"/>
                    <a:pt x="27318" y="22210"/>
                  </a:cubicBezTo>
                  <a:cubicBezTo>
                    <a:pt x="27652" y="22315"/>
                    <a:pt x="28068" y="22445"/>
                    <a:pt x="28455" y="22445"/>
                  </a:cubicBezTo>
                  <a:cubicBezTo>
                    <a:pt x="28647" y="22445"/>
                    <a:pt x="28831" y="22413"/>
                    <a:pt x="28995" y="22331"/>
                  </a:cubicBezTo>
                  <a:cubicBezTo>
                    <a:pt x="29236" y="22212"/>
                    <a:pt x="29282" y="22024"/>
                    <a:pt x="29290" y="21921"/>
                  </a:cubicBezTo>
                  <a:cubicBezTo>
                    <a:pt x="29325" y="21433"/>
                    <a:pt x="28617" y="20908"/>
                    <a:pt x="27449" y="20100"/>
                  </a:cubicBezTo>
                  <a:cubicBezTo>
                    <a:pt x="27131" y="19881"/>
                    <a:pt x="26831" y="19673"/>
                    <a:pt x="26650" y="19522"/>
                  </a:cubicBezTo>
                  <a:cubicBezTo>
                    <a:pt x="26484" y="19384"/>
                    <a:pt x="26323" y="19232"/>
                    <a:pt x="26164" y="19080"/>
                  </a:cubicBezTo>
                  <a:cubicBezTo>
                    <a:pt x="25590" y="18536"/>
                    <a:pt x="24995" y="17973"/>
                    <a:pt x="24122" y="17973"/>
                  </a:cubicBezTo>
                  <a:cubicBezTo>
                    <a:pt x="23266" y="17973"/>
                    <a:pt x="21752" y="17957"/>
                    <a:pt x="21369" y="17954"/>
                  </a:cubicBezTo>
                  <a:cubicBezTo>
                    <a:pt x="20777" y="17521"/>
                    <a:pt x="16680" y="14518"/>
                    <a:pt x="14160" y="12268"/>
                  </a:cubicBezTo>
                  <a:cubicBezTo>
                    <a:pt x="11062" y="9504"/>
                    <a:pt x="8235" y="7779"/>
                    <a:pt x="7390" y="7286"/>
                  </a:cubicBezTo>
                  <a:lnTo>
                    <a:pt x="10581" y="2040"/>
                  </a:lnTo>
                  <a:cubicBezTo>
                    <a:pt x="10659" y="1909"/>
                    <a:pt x="10619" y="1736"/>
                    <a:pt x="10489" y="1655"/>
                  </a:cubicBezTo>
                  <a:cubicBezTo>
                    <a:pt x="8246" y="250"/>
                    <a:pt x="5889" y="15"/>
                    <a:pt x="468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4"/>
            <p:cNvSpPr/>
            <p:nvPr/>
          </p:nvSpPr>
          <p:spPr>
            <a:xfrm>
              <a:off x="4220147" y="1881641"/>
              <a:ext cx="299278" cy="334987"/>
            </a:xfrm>
            <a:custGeom>
              <a:avLst/>
              <a:gdLst/>
              <a:ahLst/>
              <a:cxnLst/>
              <a:rect l="l" t="t" r="r" b="b"/>
              <a:pathLst>
                <a:path w="15706" h="17580" extrusionOk="0">
                  <a:moveTo>
                    <a:pt x="12548" y="1"/>
                  </a:moveTo>
                  <a:lnTo>
                    <a:pt x="12532" y="12"/>
                  </a:lnTo>
                  <a:cubicBezTo>
                    <a:pt x="11458" y="1872"/>
                    <a:pt x="8354" y="2973"/>
                    <a:pt x="6979" y="3396"/>
                  </a:cubicBezTo>
                  <a:cubicBezTo>
                    <a:pt x="5468" y="3861"/>
                    <a:pt x="7676" y="4907"/>
                    <a:pt x="7444" y="6303"/>
                  </a:cubicBezTo>
                  <a:cubicBezTo>
                    <a:pt x="7211" y="7698"/>
                    <a:pt x="4189" y="8512"/>
                    <a:pt x="4189" y="8512"/>
                  </a:cubicBezTo>
                  <a:cubicBezTo>
                    <a:pt x="4189" y="8512"/>
                    <a:pt x="3324" y="6653"/>
                    <a:pt x="2096" y="6653"/>
                  </a:cubicBezTo>
                  <a:cubicBezTo>
                    <a:pt x="868" y="6653"/>
                    <a:pt x="0" y="9462"/>
                    <a:pt x="702" y="10955"/>
                  </a:cubicBezTo>
                  <a:cubicBezTo>
                    <a:pt x="1184" y="11981"/>
                    <a:pt x="2041" y="12142"/>
                    <a:pt x="2530" y="12142"/>
                  </a:cubicBezTo>
                  <a:cubicBezTo>
                    <a:pt x="2751" y="12142"/>
                    <a:pt x="2897" y="12109"/>
                    <a:pt x="2897" y="12109"/>
                  </a:cubicBezTo>
                  <a:lnTo>
                    <a:pt x="2897" y="12109"/>
                  </a:lnTo>
                  <a:cubicBezTo>
                    <a:pt x="2897" y="12109"/>
                    <a:pt x="2809" y="14740"/>
                    <a:pt x="4476" y="15529"/>
                  </a:cubicBezTo>
                  <a:cubicBezTo>
                    <a:pt x="6143" y="16319"/>
                    <a:pt x="8951" y="17372"/>
                    <a:pt x="10003" y="17547"/>
                  </a:cubicBezTo>
                  <a:cubicBezTo>
                    <a:pt x="10130" y="17568"/>
                    <a:pt x="10258" y="17579"/>
                    <a:pt x="10384" y="17579"/>
                  </a:cubicBezTo>
                  <a:cubicBezTo>
                    <a:pt x="11302" y="17579"/>
                    <a:pt x="12162" y="17005"/>
                    <a:pt x="12548" y="15618"/>
                  </a:cubicBezTo>
                  <a:cubicBezTo>
                    <a:pt x="12985" y="14038"/>
                    <a:pt x="13249" y="10792"/>
                    <a:pt x="13249" y="10792"/>
                  </a:cubicBezTo>
                  <a:cubicBezTo>
                    <a:pt x="13249" y="10792"/>
                    <a:pt x="14829" y="9740"/>
                    <a:pt x="15266" y="9126"/>
                  </a:cubicBezTo>
                  <a:cubicBezTo>
                    <a:pt x="15705" y="8512"/>
                    <a:pt x="14126" y="7897"/>
                    <a:pt x="13688" y="7020"/>
                  </a:cubicBezTo>
                  <a:cubicBezTo>
                    <a:pt x="13249" y="6142"/>
                    <a:pt x="13249" y="5441"/>
                    <a:pt x="13424" y="4211"/>
                  </a:cubicBezTo>
                  <a:cubicBezTo>
                    <a:pt x="13601" y="2983"/>
                    <a:pt x="12548" y="1"/>
                    <a:pt x="125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4"/>
            <p:cNvSpPr/>
            <p:nvPr/>
          </p:nvSpPr>
          <p:spPr>
            <a:xfrm>
              <a:off x="4218337" y="1876439"/>
              <a:ext cx="304842" cy="345581"/>
            </a:xfrm>
            <a:custGeom>
              <a:avLst/>
              <a:gdLst/>
              <a:ahLst/>
              <a:cxnLst/>
              <a:rect l="l" t="t" r="r" b="b"/>
              <a:pathLst>
                <a:path w="15998" h="18136" extrusionOk="0">
                  <a:moveTo>
                    <a:pt x="12552" y="892"/>
                  </a:moveTo>
                  <a:cubicBezTo>
                    <a:pt x="12880" y="1920"/>
                    <a:pt x="13354" y="3654"/>
                    <a:pt x="13242" y="4446"/>
                  </a:cubicBezTo>
                  <a:cubicBezTo>
                    <a:pt x="13061" y="5706"/>
                    <a:pt x="13058" y="6473"/>
                    <a:pt x="13532" y="7419"/>
                  </a:cubicBezTo>
                  <a:cubicBezTo>
                    <a:pt x="13741" y="7839"/>
                    <a:pt x="14156" y="8186"/>
                    <a:pt x="14523" y="8492"/>
                  </a:cubicBezTo>
                  <a:cubicBezTo>
                    <a:pt x="14927" y="8830"/>
                    <a:pt x="15228" y="9100"/>
                    <a:pt x="15134" y="9234"/>
                  </a:cubicBezTo>
                  <a:cubicBezTo>
                    <a:pt x="14798" y="9704"/>
                    <a:pt x="13615" y="10545"/>
                    <a:pt x="13188" y="10831"/>
                  </a:cubicBezTo>
                  <a:cubicBezTo>
                    <a:pt x="13117" y="10879"/>
                    <a:pt x="13071" y="10957"/>
                    <a:pt x="13064" y="11043"/>
                  </a:cubicBezTo>
                  <a:cubicBezTo>
                    <a:pt x="13061" y="11075"/>
                    <a:pt x="12797" y="14281"/>
                    <a:pt x="12371" y="15815"/>
                  </a:cubicBezTo>
                  <a:cubicBezTo>
                    <a:pt x="12056" y="16949"/>
                    <a:pt x="11379" y="17572"/>
                    <a:pt x="10487" y="17572"/>
                  </a:cubicBezTo>
                  <a:cubicBezTo>
                    <a:pt x="10376" y="17572"/>
                    <a:pt x="10262" y="17563"/>
                    <a:pt x="10144" y="17543"/>
                  </a:cubicBezTo>
                  <a:cubicBezTo>
                    <a:pt x="9112" y="17371"/>
                    <a:pt x="6284" y="16302"/>
                    <a:pt x="4691" y="15548"/>
                  </a:cubicBezTo>
                  <a:cubicBezTo>
                    <a:pt x="3214" y="14848"/>
                    <a:pt x="3273" y="12414"/>
                    <a:pt x="3273" y="12390"/>
                  </a:cubicBezTo>
                  <a:cubicBezTo>
                    <a:pt x="3278" y="12231"/>
                    <a:pt x="3149" y="12100"/>
                    <a:pt x="2990" y="12100"/>
                  </a:cubicBezTo>
                  <a:cubicBezTo>
                    <a:pt x="2972" y="12100"/>
                    <a:pt x="2951" y="12102"/>
                    <a:pt x="2931" y="12106"/>
                  </a:cubicBezTo>
                  <a:cubicBezTo>
                    <a:pt x="2915" y="12109"/>
                    <a:pt x="2796" y="12134"/>
                    <a:pt x="2621" y="12134"/>
                  </a:cubicBezTo>
                  <a:cubicBezTo>
                    <a:pt x="2205" y="12134"/>
                    <a:pt x="1469" y="11996"/>
                    <a:pt x="1051" y="11107"/>
                  </a:cubicBezTo>
                  <a:cubicBezTo>
                    <a:pt x="606" y="10162"/>
                    <a:pt x="871" y="8636"/>
                    <a:pt x="1399" y="7805"/>
                  </a:cubicBezTo>
                  <a:cubicBezTo>
                    <a:pt x="1541" y="7582"/>
                    <a:pt x="1832" y="7207"/>
                    <a:pt x="2191" y="7207"/>
                  </a:cubicBezTo>
                  <a:cubicBezTo>
                    <a:pt x="3049" y="7207"/>
                    <a:pt x="3809" y="8432"/>
                    <a:pt x="4029" y="8905"/>
                  </a:cubicBezTo>
                  <a:cubicBezTo>
                    <a:pt x="4076" y="9005"/>
                    <a:pt x="4176" y="9067"/>
                    <a:pt x="4283" y="9067"/>
                  </a:cubicBezTo>
                  <a:cubicBezTo>
                    <a:pt x="4307" y="9067"/>
                    <a:pt x="4332" y="9063"/>
                    <a:pt x="4357" y="9056"/>
                  </a:cubicBezTo>
                  <a:cubicBezTo>
                    <a:pt x="4685" y="8969"/>
                    <a:pt x="7561" y="8152"/>
                    <a:pt x="7817" y="6622"/>
                  </a:cubicBezTo>
                  <a:cubicBezTo>
                    <a:pt x="7939" y="5887"/>
                    <a:pt x="7512" y="5270"/>
                    <a:pt x="7169" y="4774"/>
                  </a:cubicBezTo>
                  <a:cubicBezTo>
                    <a:pt x="7009" y="4544"/>
                    <a:pt x="6790" y="4227"/>
                    <a:pt x="6826" y="4121"/>
                  </a:cubicBezTo>
                  <a:cubicBezTo>
                    <a:pt x="6829" y="4112"/>
                    <a:pt x="6866" y="4029"/>
                    <a:pt x="7157" y="3939"/>
                  </a:cubicBezTo>
                  <a:cubicBezTo>
                    <a:pt x="8687" y="3469"/>
                    <a:pt x="11296" y="2476"/>
                    <a:pt x="12552" y="892"/>
                  </a:cubicBezTo>
                  <a:close/>
                  <a:moveTo>
                    <a:pt x="12638" y="0"/>
                  </a:moveTo>
                  <a:cubicBezTo>
                    <a:pt x="12571" y="0"/>
                    <a:pt x="12505" y="22"/>
                    <a:pt x="12451" y="65"/>
                  </a:cubicBezTo>
                  <a:cubicBezTo>
                    <a:pt x="12424" y="87"/>
                    <a:pt x="12400" y="115"/>
                    <a:pt x="12383" y="145"/>
                  </a:cubicBezTo>
                  <a:cubicBezTo>
                    <a:pt x="11409" y="1834"/>
                    <a:pt x="8587" y="2910"/>
                    <a:pt x="6992" y="3400"/>
                  </a:cubicBezTo>
                  <a:cubicBezTo>
                    <a:pt x="6606" y="3519"/>
                    <a:pt x="6378" y="3694"/>
                    <a:pt x="6295" y="3937"/>
                  </a:cubicBezTo>
                  <a:cubicBezTo>
                    <a:pt x="6166" y="4312"/>
                    <a:pt x="6428" y="4693"/>
                    <a:pt x="6707" y="5094"/>
                  </a:cubicBezTo>
                  <a:cubicBezTo>
                    <a:pt x="7007" y="5527"/>
                    <a:pt x="7348" y="6018"/>
                    <a:pt x="7262" y="6529"/>
                  </a:cubicBezTo>
                  <a:cubicBezTo>
                    <a:pt x="7111" y="7445"/>
                    <a:pt x="5331" y="8173"/>
                    <a:pt x="4429" y="8450"/>
                  </a:cubicBezTo>
                  <a:cubicBezTo>
                    <a:pt x="4143" y="7926"/>
                    <a:pt x="3323" y="6643"/>
                    <a:pt x="2191" y="6643"/>
                  </a:cubicBezTo>
                  <a:cubicBezTo>
                    <a:pt x="1720" y="6643"/>
                    <a:pt x="1283" y="6940"/>
                    <a:pt x="925" y="7503"/>
                  </a:cubicBezTo>
                  <a:cubicBezTo>
                    <a:pt x="320" y="8455"/>
                    <a:pt x="1" y="10197"/>
                    <a:pt x="542" y="11346"/>
                  </a:cubicBezTo>
                  <a:cubicBezTo>
                    <a:pt x="1046" y="12417"/>
                    <a:pt x="1973" y="12699"/>
                    <a:pt x="2623" y="12699"/>
                  </a:cubicBezTo>
                  <a:cubicBezTo>
                    <a:pt x="2655" y="12699"/>
                    <a:pt x="2686" y="12698"/>
                    <a:pt x="2716" y="12697"/>
                  </a:cubicBezTo>
                  <a:cubicBezTo>
                    <a:pt x="2751" y="13465"/>
                    <a:pt x="2989" y="15363"/>
                    <a:pt x="4450" y="16055"/>
                  </a:cubicBezTo>
                  <a:cubicBezTo>
                    <a:pt x="6085" y="16830"/>
                    <a:pt x="8948" y="17912"/>
                    <a:pt x="10051" y="18097"/>
                  </a:cubicBezTo>
                  <a:cubicBezTo>
                    <a:pt x="10198" y="18122"/>
                    <a:pt x="10348" y="18134"/>
                    <a:pt x="10497" y="18135"/>
                  </a:cubicBezTo>
                  <a:cubicBezTo>
                    <a:pt x="11642" y="18135"/>
                    <a:pt x="12527" y="17351"/>
                    <a:pt x="12914" y="15964"/>
                  </a:cubicBezTo>
                  <a:cubicBezTo>
                    <a:pt x="13309" y="14542"/>
                    <a:pt x="13558" y="11860"/>
                    <a:pt x="13614" y="11221"/>
                  </a:cubicBezTo>
                  <a:cubicBezTo>
                    <a:pt x="13992" y="10963"/>
                    <a:pt x="15195" y="10115"/>
                    <a:pt x="15592" y="9560"/>
                  </a:cubicBezTo>
                  <a:cubicBezTo>
                    <a:pt x="15997" y="8991"/>
                    <a:pt x="15406" y="8496"/>
                    <a:pt x="14884" y="8059"/>
                  </a:cubicBezTo>
                  <a:cubicBezTo>
                    <a:pt x="14560" y="7787"/>
                    <a:pt x="14193" y="7481"/>
                    <a:pt x="14035" y="7166"/>
                  </a:cubicBezTo>
                  <a:cubicBezTo>
                    <a:pt x="13626" y="6349"/>
                    <a:pt x="13631" y="5690"/>
                    <a:pt x="13798" y="4523"/>
                  </a:cubicBezTo>
                  <a:cubicBezTo>
                    <a:pt x="13981" y="3243"/>
                    <a:pt x="12952" y="304"/>
                    <a:pt x="12908" y="180"/>
                  </a:cubicBezTo>
                  <a:cubicBezTo>
                    <a:pt x="12877" y="94"/>
                    <a:pt x="12800" y="34"/>
                    <a:pt x="12713" y="10"/>
                  </a:cubicBezTo>
                  <a:cubicBezTo>
                    <a:pt x="12688" y="3"/>
                    <a:pt x="12663" y="0"/>
                    <a:pt x="12638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4"/>
            <p:cNvSpPr/>
            <p:nvPr/>
          </p:nvSpPr>
          <p:spPr>
            <a:xfrm>
              <a:off x="4435088" y="1999535"/>
              <a:ext cx="13319" cy="33251"/>
            </a:xfrm>
            <a:custGeom>
              <a:avLst/>
              <a:gdLst/>
              <a:ahLst/>
              <a:cxnLst/>
              <a:rect l="l" t="t" r="r" b="b"/>
              <a:pathLst>
                <a:path w="699" h="1745" extrusionOk="0">
                  <a:moveTo>
                    <a:pt x="350" y="0"/>
                  </a:moveTo>
                  <a:cubicBezTo>
                    <a:pt x="158" y="0"/>
                    <a:pt x="0" y="391"/>
                    <a:pt x="0" y="872"/>
                  </a:cubicBezTo>
                  <a:cubicBezTo>
                    <a:pt x="0" y="1354"/>
                    <a:pt x="156" y="1745"/>
                    <a:pt x="350" y="1745"/>
                  </a:cubicBezTo>
                  <a:cubicBezTo>
                    <a:pt x="543" y="1745"/>
                    <a:pt x="699" y="1354"/>
                    <a:pt x="699" y="872"/>
                  </a:cubicBezTo>
                  <a:cubicBezTo>
                    <a:pt x="699" y="391"/>
                    <a:pt x="543" y="0"/>
                    <a:pt x="350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4"/>
            <p:cNvSpPr/>
            <p:nvPr/>
          </p:nvSpPr>
          <p:spPr>
            <a:xfrm>
              <a:off x="4412507" y="1966951"/>
              <a:ext cx="43998" cy="26868"/>
            </a:xfrm>
            <a:custGeom>
              <a:avLst/>
              <a:gdLst/>
              <a:ahLst/>
              <a:cxnLst/>
              <a:rect l="l" t="t" r="r" b="b"/>
              <a:pathLst>
                <a:path w="2309" h="1410" extrusionOk="0">
                  <a:moveTo>
                    <a:pt x="1783" y="0"/>
                  </a:moveTo>
                  <a:cubicBezTo>
                    <a:pt x="1021" y="0"/>
                    <a:pt x="257" y="835"/>
                    <a:pt x="163" y="942"/>
                  </a:cubicBezTo>
                  <a:cubicBezTo>
                    <a:pt x="1" y="1124"/>
                    <a:pt x="129" y="1410"/>
                    <a:pt x="371" y="1410"/>
                  </a:cubicBezTo>
                  <a:cubicBezTo>
                    <a:pt x="452" y="1410"/>
                    <a:pt x="529" y="1376"/>
                    <a:pt x="581" y="1317"/>
                  </a:cubicBezTo>
                  <a:cubicBezTo>
                    <a:pt x="771" y="1103"/>
                    <a:pt x="1359" y="562"/>
                    <a:pt x="1781" y="562"/>
                  </a:cubicBezTo>
                  <a:cubicBezTo>
                    <a:pt x="1826" y="562"/>
                    <a:pt x="1869" y="568"/>
                    <a:pt x="1910" y="581"/>
                  </a:cubicBezTo>
                  <a:cubicBezTo>
                    <a:pt x="1938" y="590"/>
                    <a:pt x="1966" y="594"/>
                    <a:pt x="1994" y="594"/>
                  </a:cubicBezTo>
                  <a:cubicBezTo>
                    <a:pt x="2111" y="594"/>
                    <a:pt x="2221" y="520"/>
                    <a:pt x="2260" y="402"/>
                  </a:cubicBezTo>
                  <a:cubicBezTo>
                    <a:pt x="2308" y="258"/>
                    <a:pt x="2232" y="100"/>
                    <a:pt x="2088" y="49"/>
                  </a:cubicBezTo>
                  <a:cubicBezTo>
                    <a:pt x="1987" y="15"/>
                    <a:pt x="1885" y="0"/>
                    <a:pt x="1783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4"/>
            <p:cNvSpPr/>
            <p:nvPr/>
          </p:nvSpPr>
          <p:spPr>
            <a:xfrm>
              <a:off x="4398121" y="2109368"/>
              <a:ext cx="58537" cy="23800"/>
            </a:xfrm>
            <a:custGeom>
              <a:avLst/>
              <a:gdLst/>
              <a:ahLst/>
              <a:cxnLst/>
              <a:rect l="l" t="t" r="r" b="b"/>
              <a:pathLst>
                <a:path w="3072" h="1249" extrusionOk="0">
                  <a:moveTo>
                    <a:pt x="312" y="1"/>
                  </a:moveTo>
                  <a:cubicBezTo>
                    <a:pt x="236" y="1"/>
                    <a:pt x="159" y="32"/>
                    <a:pt x="104" y="93"/>
                  </a:cubicBezTo>
                  <a:cubicBezTo>
                    <a:pt x="0" y="209"/>
                    <a:pt x="11" y="387"/>
                    <a:pt x="126" y="490"/>
                  </a:cubicBezTo>
                  <a:cubicBezTo>
                    <a:pt x="805" y="1103"/>
                    <a:pt x="1519" y="1249"/>
                    <a:pt x="2045" y="1249"/>
                  </a:cubicBezTo>
                  <a:cubicBezTo>
                    <a:pt x="2506" y="1249"/>
                    <a:pt x="2823" y="1138"/>
                    <a:pt x="2850" y="1128"/>
                  </a:cubicBezTo>
                  <a:cubicBezTo>
                    <a:pt x="2996" y="1074"/>
                    <a:pt x="3072" y="913"/>
                    <a:pt x="3019" y="767"/>
                  </a:cubicBezTo>
                  <a:cubicBezTo>
                    <a:pt x="2978" y="653"/>
                    <a:pt x="2870" y="581"/>
                    <a:pt x="2754" y="581"/>
                  </a:cubicBezTo>
                  <a:cubicBezTo>
                    <a:pt x="2723" y="581"/>
                    <a:pt x="2691" y="587"/>
                    <a:pt x="2659" y="598"/>
                  </a:cubicBezTo>
                  <a:cubicBezTo>
                    <a:pt x="2639" y="605"/>
                    <a:pt x="2400" y="687"/>
                    <a:pt x="2049" y="687"/>
                  </a:cubicBezTo>
                  <a:cubicBezTo>
                    <a:pt x="1631" y="687"/>
                    <a:pt x="1054" y="571"/>
                    <a:pt x="501" y="73"/>
                  </a:cubicBezTo>
                  <a:cubicBezTo>
                    <a:pt x="447" y="25"/>
                    <a:pt x="379" y="1"/>
                    <a:pt x="31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4"/>
            <p:cNvSpPr/>
            <p:nvPr/>
          </p:nvSpPr>
          <p:spPr>
            <a:xfrm>
              <a:off x="3779024" y="4211877"/>
              <a:ext cx="221324" cy="195276"/>
            </a:xfrm>
            <a:custGeom>
              <a:avLst/>
              <a:gdLst/>
              <a:ahLst/>
              <a:cxnLst/>
              <a:rect l="l" t="t" r="r" b="b"/>
              <a:pathLst>
                <a:path w="11615" h="10248" extrusionOk="0">
                  <a:moveTo>
                    <a:pt x="2098" y="1"/>
                  </a:moveTo>
                  <a:cubicBezTo>
                    <a:pt x="2098" y="1"/>
                    <a:pt x="0" y="4207"/>
                    <a:pt x="82" y="4777"/>
                  </a:cubicBezTo>
                  <a:cubicBezTo>
                    <a:pt x="164" y="5347"/>
                    <a:pt x="4319" y="8363"/>
                    <a:pt x="6275" y="9422"/>
                  </a:cubicBezTo>
                  <a:cubicBezTo>
                    <a:pt x="7237" y="9943"/>
                    <a:pt x="8573" y="10247"/>
                    <a:pt x="9654" y="10247"/>
                  </a:cubicBezTo>
                  <a:cubicBezTo>
                    <a:pt x="10771" y="10247"/>
                    <a:pt x="11615" y="9923"/>
                    <a:pt x="11490" y="9177"/>
                  </a:cubicBezTo>
                  <a:cubicBezTo>
                    <a:pt x="11245" y="7712"/>
                    <a:pt x="7905" y="6733"/>
                    <a:pt x="7090" y="4534"/>
                  </a:cubicBezTo>
                  <a:cubicBezTo>
                    <a:pt x="6275" y="2333"/>
                    <a:pt x="5958" y="1054"/>
                    <a:pt x="5958" y="1054"/>
                  </a:cubicBezTo>
                  <a:cubicBezTo>
                    <a:pt x="5958" y="1054"/>
                    <a:pt x="5901" y="1057"/>
                    <a:pt x="5796" y="1057"/>
                  </a:cubicBezTo>
                  <a:cubicBezTo>
                    <a:pt x="5283" y="1057"/>
                    <a:pt x="3637" y="975"/>
                    <a:pt x="20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4"/>
            <p:cNvSpPr/>
            <p:nvPr/>
          </p:nvSpPr>
          <p:spPr>
            <a:xfrm>
              <a:off x="3773650" y="4206542"/>
              <a:ext cx="230889" cy="205946"/>
            </a:xfrm>
            <a:custGeom>
              <a:avLst/>
              <a:gdLst/>
              <a:ahLst/>
              <a:cxnLst/>
              <a:rect l="l" t="t" r="r" b="b"/>
              <a:pathLst>
                <a:path w="12117" h="10808" extrusionOk="0">
                  <a:moveTo>
                    <a:pt x="2496" y="679"/>
                  </a:moveTo>
                  <a:cubicBezTo>
                    <a:pt x="3971" y="1516"/>
                    <a:pt x="5463" y="1614"/>
                    <a:pt x="6024" y="1618"/>
                  </a:cubicBezTo>
                  <a:cubicBezTo>
                    <a:pt x="6148" y="2072"/>
                    <a:pt x="6481" y="3214"/>
                    <a:pt x="7108" y="4910"/>
                  </a:cubicBezTo>
                  <a:cubicBezTo>
                    <a:pt x="7569" y="6152"/>
                    <a:pt x="8744" y="7004"/>
                    <a:pt x="9781" y="7754"/>
                  </a:cubicBezTo>
                  <a:cubicBezTo>
                    <a:pt x="10613" y="8356"/>
                    <a:pt x="11399" y="8926"/>
                    <a:pt x="11495" y="9504"/>
                  </a:cubicBezTo>
                  <a:cubicBezTo>
                    <a:pt x="11527" y="9698"/>
                    <a:pt x="11467" y="9838"/>
                    <a:pt x="11300" y="9956"/>
                  </a:cubicBezTo>
                  <a:cubicBezTo>
                    <a:pt x="11019" y="10157"/>
                    <a:pt x="10528" y="10251"/>
                    <a:pt x="9947" y="10251"/>
                  </a:cubicBezTo>
                  <a:cubicBezTo>
                    <a:pt x="8926" y="10251"/>
                    <a:pt x="7625" y="9962"/>
                    <a:pt x="6691" y="9456"/>
                  </a:cubicBezTo>
                  <a:cubicBezTo>
                    <a:pt x="4541" y="8292"/>
                    <a:pt x="831" y="5499"/>
                    <a:pt x="643" y="5024"/>
                  </a:cubicBezTo>
                  <a:cubicBezTo>
                    <a:pt x="627" y="4679"/>
                    <a:pt x="1551" y="2595"/>
                    <a:pt x="2496" y="679"/>
                  </a:cubicBezTo>
                  <a:close/>
                  <a:moveTo>
                    <a:pt x="2381" y="0"/>
                  </a:moveTo>
                  <a:cubicBezTo>
                    <a:pt x="2278" y="0"/>
                    <a:pt x="2178" y="56"/>
                    <a:pt x="2129" y="155"/>
                  </a:cubicBezTo>
                  <a:cubicBezTo>
                    <a:pt x="1486" y="1445"/>
                    <a:pt x="1" y="4504"/>
                    <a:pt x="85" y="5096"/>
                  </a:cubicBezTo>
                  <a:cubicBezTo>
                    <a:pt x="198" y="5887"/>
                    <a:pt x="4757" y="9047"/>
                    <a:pt x="6422" y="9950"/>
                  </a:cubicBezTo>
                  <a:cubicBezTo>
                    <a:pt x="7372" y="10464"/>
                    <a:pt x="8776" y="10808"/>
                    <a:pt x="9945" y="10808"/>
                  </a:cubicBezTo>
                  <a:cubicBezTo>
                    <a:pt x="10634" y="10808"/>
                    <a:pt x="11241" y="10688"/>
                    <a:pt x="11626" y="10415"/>
                  </a:cubicBezTo>
                  <a:cubicBezTo>
                    <a:pt x="11966" y="10172"/>
                    <a:pt x="12116" y="9816"/>
                    <a:pt x="12049" y="9412"/>
                  </a:cubicBezTo>
                  <a:cubicBezTo>
                    <a:pt x="11915" y="8606"/>
                    <a:pt x="11078" y="8000"/>
                    <a:pt x="10111" y="7300"/>
                  </a:cubicBezTo>
                  <a:cubicBezTo>
                    <a:pt x="9138" y="6596"/>
                    <a:pt x="8035" y="5797"/>
                    <a:pt x="7634" y="4716"/>
                  </a:cubicBezTo>
                  <a:cubicBezTo>
                    <a:pt x="6837" y="2559"/>
                    <a:pt x="6516" y="1278"/>
                    <a:pt x="6513" y="1267"/>
                  </a:cubicBezTo>
                  <a:cubicBezTo>
                    <a:pt x="6482" y="1140"/>
                    <a:pt x="6369" y="1053"/>
                    <a:pt x="6241" y="1053"/>
                  </a:cubicBezTo>
                  <a:cubicBezTo>
                    <a:pt x="6235" y="1053"/>
                    <a:pt x="6229" y="1053"/>
                    <a:pt x="6223" y="1054"/>
                  </a:cubicBezTo>
                  <a:cubicBezTo>
                    <a:pt x="6220" y="1054"/>
                    <a:pt x="6175" y="1056"/>
                    <a:pt x="6095" y="1056"/>
                  </a:cubicBezTo>
                  <a:cubicBezTo>
                    <a:pt x="5636" y="1056"/>
                    <a:pt x="4021" y="986"/>
                    <a:pt x="2530" y="43"/>
                  </a:cubicBezTo>
                  <a:cubicBezTo>
                    <a:pt x="2483" y="14"/>
                    <a:pt x="2432" y="0"/>
                    <a:pt x="238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4"/>
            <p:cNvSpPr/>
            <p:nvPr/>
          </p:nvSpPr>
          <p:spPr>
            <a:xfrm>
              <a:off x="3780186" y="4284687"/>
              <a:ext cx="219742" cy="122466"/>
            </a:xfrm>
            <a:custGeom>
              <a:avLst/>
              <a:gdLst/>
              <a:ahLst/>
              <a:cxnLst/>
              <a:rect l="l" t="t" r="r" b="b"/>
              <a:pathLst>
                <a:path w="11532" h="6427" extrusionOk="0">
                  <a:moveTo>
                    <a:pt x="291" y="1"/>
                  </a:moveTo>
                  <a:cubicBezTo>
                    <a:pt x="113" y="460"/>
                    <a:pt x="1" y="818"/>
                    <a:pt x="21" y="958"/>
                  </a:cubicBezTo>
                  <a:cubicBezTo>
                    <a:pt x="103" y="1528"/>
                    <a:pt x="4258" y="4542"/>
                    <a:pt x="6214" y="5603"/>
                  </a:cubicBezTo>
                  <a:cubicBezTo>
                    <a:pt x="7175" y="6123"/>
                    <a:pt x="8509" y="6427"/>
                    <a:pt x="9589" y="6427"/>
                  </a:cubicBezTo>
                  <a:cubicBezTo>
                    <a:pt x="10694" y="6427"/>
                    <a:pt x="11532" y="6109"/>
                    <a:pt x="11429" y="5380"/>
                  </a:cubicBezTo>
                  <a:lnTo>
                    <a:pt x="11429" y="5380"/>
                  </a:lnTo>
                  <a:cubicBezTo>
                    <a:pt x="11107" y="5424"/>
                    <a:pt x="10751" y="5453"/>
                    <a:pt x="10364" y="5453"/>
                  </a:cubicBezTo>
                  <a:cubicBezTo>
                    <a:pt x="9408" y="5453"/>
                    <a:pt x="8269" y="5279"/>
                    <a:pt x="7027" y="4741"/>
                  </a:cubicBezTo>
                  <a:cubicBezTo>
                    <a:pt x="4010" y="3433"/>
                    <a:pt x="1084" y="758"/>
                    <a:pt x="2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4"/>
            <p:cNvSpPr/>
            <p:nvPr/>
          </p:nvSpPr>
          <p:spPr>
            <a:xfrm>
              <a:off x="3774908" y="4279313"/>
              <a:ext cx="229441" cy="133156"/>
            </a:xfrm>
            <a:custGeom>
              <a:avLst/>
              <a:gdLst/>
              <a:ahLst/>
              <a:cxnLst/>
              <a:rect l="l" t="t" r="r" b="b"/>
              <a:pathLst>
                <a:path w="12041" h="6988" extrusionOk="0">
                  <a:moveTo>
                    <a:pt x="686" y="777"/>
                  </a:moveTo>
                  <a:cubicBezTo>
                    <a:pt x="1796" y="1801"/>
                    <a:pt x="4455" y="4094"/>
                    <a:pt x="7192" y="5281"/>
                  </a:cubicBezTo>
                  <a:cubicBezTo>
                    <a:pt x="8325" y="5772"/>
                    <a:pt x="9478" y="6017"/>
                    <a:pt x="10633" y="6017"/>
                  </a:cubicBezTo>
                  <a:cubicBezTo>
                    <a:pt x="10883" y="6017"/>
                    <a:pt x="11132" y="6005"/>
                    <a:pt x="11381" y="5982"/>
                  </a:cubicBezTo>
                  <a:lnTo>
                    <a:pt x="11381" y="5982"/>
                  </a:lnTo>
                  <a:cubicBezTo>
                    <a:pt x="11340" y="6047"/>
                    <a:pt x="11286" y="6101"/>
                    <a:pt x="11222" y="6143"/>
                  </a:cubicBezTo>
                  <a:cubicBezTo>
                    <a:pt x="10941" y="6338"/>
                    <a:pt x="10455" y="6429"/>
                    <a:pt x="9880" y="6429"/>
                  </a:cubicBezTo>
                  <a:cubicBezTo>
                    <a:pt x="8858" y="6429"/>
                    <a:pt x="7555" y="6141"/>
                    <a:pt x="6625" y="5637"/>
                  </a:cubicBezTo>
                  <a:cubicBezTo>
                    <a:pt x="4475" y="4473"/>
                    <a:pt x="765" y="1680"/>
                    <a:pt x="577" y="1205"/>
                  </a:cubicBezTo>
                  <a:cubicBezTo>
                    <a:pt x="577" y="1193"/>
                    <a:pt x="577" y="1101"/>
                    <a:pt x="686" y="777"/>
                  </a:cubicBezTo>
                  <a:close/>
                  <a:moveTo>
                    <a:pt x="568" y="1"/>
                  </a:moveTo>
                  <a:cubicBezTo>
                    <a:pt x="457" y="1"/>
                    <a:pt x="349" y="65"/>
                    <a:pt x="305" y="181"/>
                  </a:cubicBezTo>
                  <a:cubicBezTo>
                    <a:pt x="21" y="914"/>
                    <a:pt x="0" y="1142"/>
                    <a:pt x="19" y="1279"/>
                  </a:cubicBezTo>
                  <a:cubicBezTo>
                    <a:pt x="132" y="2069"/>
                    <a:pt x="4691" y="5228"/>
                    <a:pt x="6356" y="6131"/>
                  </a:cubicBezTo>
                  <a:cubicBezTo>
                    <a:pt x="7302" y="6643"/>
                    <a:pt x="8709" y="6987"/>
                    <a:pt x="9879" y="6987"/>
                  </a:cubicBezTo>
                  <a:cubicBezTo>
                    <a:pt x="10558" y="6987"/>
                    <a:pt x="11159" y="6871"/>
                    <a:pt x="11543" y="6604"/>
                  </a:cubicBezTo>
                  <a:cubicBezTo>
                    <a:pt x="11884" y="6367"/>
                    <a:pt x="12040" y="6019"/>
                    <a:pt x="11985" y="5624"/>
                  </a:cubicBezTo>
                  <a:cubicBezTo>
                    <a:pt x="11965" y="5482"/>
                    <a:pt x="11844" y="5381"/>
                    <a:pt x="11706" y="5381"/>
                  </a:cubicBezTo>
                  <a:cubicBezTo>
                    <a:pt x="11693" y="5381"/>
                    <a:pt x="11681" y="5381"/>
                    <a:pt x="11668" y="5383"/>
                  </a:cubicBezTo>
                  <a:cubicBezTo>
                    <a:pt x="11323" y="5431"/>
                    <a:pt x="10976" y="5455"/>
                    <a:pt x="10630" y="5455"/>
                  </a:cubicBezTo>
                  <a:cubicBezTo>
                    <a:pt x="9553" y="5455"/>
                    <a:pt x="8476" y="5223"/>
                    <a:pt x="7417" y="4763"/>
                  </a:cubicBezTo>
                  <a:cubicBezTo>
                    <a:pt x="4458" y="3483"/>
                    <a:pt x="1574" y="855"/>
                    <a:pt x="760" y="79"/>
                  </a:cubicBezTo>
                  <a:cubicBezTo>
                    <a:pt x="705" y="26"/>
                    <a:pt x="636" y="1"/>
                    <a:pt x="56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79377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3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Elliptic Curve discrete logarithm problem</a:t>
            </a:r>
          </a:p>
        </p:txBody>
      </p:sp>
      <p:pic>
        <p:nvPicPr>
          <p:cNvPr id="2" name="Graphic 2">
            <a:extLst>
              <a:ext uri="{FF2B5EF4-FFF2-40B4-BE49-F238E27FC236}">
                <a16:creationId xmlns:a16="http://schemas.microsoft.com/office/drawing/2014/main" id="{712C1352-D23D-9F32-491A-01F36814E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70225" y="1073150"/>
            <a:ext cx="3003550" cy="5365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3B8C80-7E87-147C-FE58-E4C9CD3F9806}"/>
              </a:ext>
            </a:extLst>
          </p:cNvPr>
          <p:cNvSpPr txBox="1"/>
          <p:nvPr/>
        </p:nvSpPr>
        <p:spPr>
          <a:xfrm>
            <a:off x="372402" y="1341437"/>
            <a:ext cx="7997030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US" dirty="0"/>
              <a:t>Elliptic curve on finite field is a set of points which </a:t>
            </a:r>
            <a:r>
              <a:rPr lang="en-US" dirty="0" err="1"/>
              <a:t>sastisfy</a:t>
            </a:r>
            <a:r>
              <a:rPr lang="en-US" dirty="0"/>
              <a:t> the equation y^2 = x^3 + ax + b,</a:t>
            </a:r>
          </a:p>
          <a:p>
            <a:r>
              <a:rPr lang="en-US" dirty="0"/>
              <a:t>Together with definition of point addition, forming a group</a:t>
            </a:r>
          </a:p>
          <a:p>
            <a:pPr marL="285750" indent="-285750">
              <a:buChar char="•"/>
            </a:pPr>
            <a:r>
              <a:rPr lang="en-US" dirty="0"/>
              <a:t>G : a point, </a:t>
            </a:r>
            <a:r>
              <a:rPr lang="en-US" dirty="0" err="1"/>
              <a:t>generater</a:t>
            </a:r>
            <a:r>
              <a:rPr lang="en-US" dirty="0"/>
              <a:t> point on elliptic curve</a:t>
            </a:r>
          </a:p>
          <a:p>
            <a:pPr marL="285750" lvl="1" indent="-285750">
              <a:buChar char="•"/>
            </a:pPr>
            <a:r>
              <a:rPr lang="en-US" dirty="0"/>
              <a:t>k : a coefficient</a:t>
            </a:r>
          </a:p>
          <a:p>
            <a:pPr marL="285750" lvl="1" indent="-285750">
              <a:buChar char="•"/>
            </a:pPr>
            <a:r>
              <a:rPr lang="en-US" dirty="0"/>
              <a:t>P = </a:t>
            </a:r>
            <a:r>
              <a:rPr lang="en-US" dirty="0" err="1"/>
              <a:t>k.G</a:t>
            </a:r>
            <a:r>
              <a:rPr lang="en-US" dirty="0"/>
              <a:t>, the hard problem rely on that calculation of </a:t>
            </a:r>
            <a:r>
              <a:rPr lang="en-US" dirty="0" err="1"/>
              <a:t>k.G</a:t>
            </a:r>
            <a:r>
              <a:rPr lang="en-US" dirty="0"/>
              <a:t> can be very fast, but to find back the k, given P, G could take really long</a:t>
            </a:r>
          </a:p>
          <a:p>
            <a:pPr marL="285750" lvl="1" indent="-285750">
              <a:buChar char="•"/>
            </a:pPr>
            <a:r>
              <a:rPr lang="en-US" dirty="0"/>
              <a:t>Our goal in this section is to find the k given P, G, the curve parameters, we will use Diffie Hellman key exchange protocol to  perform the encryption between Alice and Bob</a:t>
            </a:r>
          </a:p>
          <a:p>
            <a:pPr marL="285750" lvl="1" indent="-285750"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3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Baby step giant step</a:t>
            </a: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3CE04F0A-3A49-8F35-F09E-757386FB9260}"/>
              </a:ext>
            </a:extLst>
          </p:cNvPr>
          <p:cNvSpPr txBox="1"/>
          <p:nvPr/>
        </p:nvSpPr>
        <p:spPr>
          <a:xfrm>
            <a:off x="1563233" y="1622651"/>
            <a:ext cx="5206771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sz="2000" dirty="0" err="1"/>
              <a:t>Baby</a:t>
            </a:r>
            <a:r>
              <a:rPr lang="vi-VN" sz="2000" dirty="0"/>
              <a:t> </a:t>
            </a:r>
            <a:r>
              <a:rPr lang="vi-VN" sz="2000" dirty="0" err="1"/>
              <a:t>step</a:t>
            </a:r>
            <a:r>
              <a:rPr lang="vi-VN" sz="2000" dirty="0"/>
              <a:t> </a:t>
            </a:r>
            <a:r>
              <a:rPr lang="vi-VN" sz="2000" dirty="0" err="1"/>
              <a:t>giant</a:t>
            </a:r>
            <a:r>
              <a:rPr lang="vi-VN" sz="2000" dirty="0"/>
              <a:t> </a:t>
            </a:r>
            <a:r>
              <a:rPr lang="vi-VN" sz="2000" dirty="0" err="1"/>
              <a:t>step</a:t>
            </a:r>
            <a:r>
              <a:rPr lang="vi-VN" sz="2000" dirty="0"/>
              <a:t> </a:t>
            </a:r>
            <a:r>
              <a:rPr lang="vi-VN" sz="2000" dirty="0" err="1"/>
              <a:t>is</a:t>
            </a:r>
            <a:r>
              <a:rPr lang="vi-VN" sz="2000" dirty="0"/>
              <a:t> a </a:t>
            </a:r>
            <a:r>
              <a:rPr lang="vi-VN" sz="2000" dirty="0" err="1"/>
              <a:t>space</a:t>
            </a:r>
            <a:r>
              <a:rPr lang="vi-VN" sz="2000" dirty="0"/>
              <a:t> </a:t>
            </a:r>
            <a:r>
              <a:rPr lang="vi-VN" sz="2000" dirty="0" err="1"/>
              <a:t>time</a:t>
            </a:r>
            <a:r>
              <a:rPr lang="vi-VN" sz="2000" dirty="0"/>
              <a:t> </a:t>
            </a:r>
            <a:r>
              <a:rPr lang="vi-VN" sz="2000" dirty="0" err="1"/>
              <a:t>trade-off</a:t>
            </a:r>
            <a:r>
              <a:rPr lang="vi-VN" sz="2000" dirty="0"/>
              <a:t> </a:t>
            </a:r>
            <a:r>
              <a:rPr lang="vi-VN" sz="2000" dirty="0" err="1"/>
              <a:t>algorithm</a:t>
            </a:r>
            <a:r>
              <a:rPr lang="vi-VN" sz="2000" dirty="0"/>
              <a:t> </a:t>
            </a:r>
            <a:r>
              <a:rPr lang="vi-VN" sz="2000" dirty="0" err="1"/>
              <a:t>for</a:t>
            </a:r>
            <a:r>
              <a:rPr lang="vi-VN" sz="2000" dirty="0"/>
              <a:t> </a:t>
            </a:r>
            <a:r>
              <a:rPr lang="vi-VN" sz="2000" dirty="0" err="1"/>
              <a:t>finding</a:t>
            </a:r>
            <a:r>
              <a:rPr lang="vi-VN" sz="2000" dirty="0"/>
              <a:t> </a:t>
            </a:r>
            <a:r>
              <a:rPr lang="vi-VN" sz="2000" dirty="0" err="1"/>
              <a:t>discrete</a:t>
            </a:r>
            <a:r>
              <a:rPr lang="vi-VN" sz="2000" dirty="0"/>
              <a:t> </a:t>
            </a:r>
            <a:r>
              <a:rPr lang="vi-VN" sz="2000" dirty="0" err="1"/>
              <a:t>log</a:t>
            </a:r>
            <a:r>
              <a:rPr lang="vi-VN" sz="2000" dirty="0"/>
              <a:t> </a:t>
            </a:r>
            <a:r>
              <a:rPr lang="vi-VN" sz="2000" dirty="0" err="1"/>
              <a:t>value</a:t>
            </a:r>
            <a:r>
              <a:rPr lang="vi-VN" sz="2000" dirty="0"/>
              <a:t> </a:t>
            </a:r>
            <a:r>
              <a:rPr lang="vi-VN" sz="2000" dirty="0" err="1"/>
              <a:t>of</a:t>
            </a:r>
            <a:r>
              <a:rPr lang="vi-VN" sz="2000" dirty="0"/>
              <a:t> </a:t>
            </a:r>
            <a:r>
              <a:rPr lang="vi-VN" sz="2000" dirty="0" err="1"/>
              <a:t>element</a:t>
            </a:r>
            <a:r>
              <a:rPr lang="vi-VN" sz="2000" dirty="0"/>
              <a:t> in an </a:t>
            </a:r>
            <a:r>
              <a:rPr lang="vi-VN" sz="2000" dirty="0" err="1"/>
              <a:t>abelian</a:t>
            </a:r>
            <a:r>
              <a:rPr lang="vi-VN" sz="2000" dirty="0"/>
              <a:t> </a:t>
            </a:r>
            <a:r>
              <a:rPr lang="vi-VN" sz="2000" dirty="0" err="1"/>
              <a:t>group</a:t>
            </a:r>
            <a:endParaRPr lang="vi-VN" sz="2000" dirty="0"/>
          </a:p>
        </p:txBody>
      </p:sp>
    </p:spTree>
    <p:extLst>
      <p:ext uri="{BB962C8B-B14F-4D97-AF65-F5344CB8AC3E}">
        <p14:creationId xmlns:p14="http://schemas.microsoft.com/office/powerpoint/2010/main" val="652095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38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Baby step giant step</a:t>
            </a:r>
          </a:p>
        </p:txBody>
      </p:sp>
      <p:pic>
        <p:nvPicPr>
          <p:cNvPr id="11" name="Hình ảnh 11">
            <a:extLst>
              <a:ext uri="{FF2B5EF4-FFF2-40B4-BE49-F238E27FC236}">
                <a16:creationId xmlns:a16="http://schemas.microsoft.com/office/drawing/2014/main" id="{07A4ABA3-C712-8D29-C55E-24898A00B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0530" y="1063021"/>
            <a:ext cx="3196317" cy="936171"/>
          </a:xfrm>
          <a:prstGeom prst="rect">
            <a:avLst/>
          </a:prstGeom>
        </p:spPr>
      </p:pic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9A7E3987-F82F-62BF-0497-71F859A5F227}"/>
              </a:ext>
            </a:extLst>
          </p:cNvPr>
          <p:cNvSpPr txBox="1"/>
          <p:nvPr/>
        </p:nvSpPr>
        <p:spPr>
          <a:xfrm>
            <a:off x="988900" y="2398486"/>
            <a:ext cx="716620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sz="1600" dirty="0" err="1"/>
              <a:t>Any</a:t>
            </a:r>
            <a:r>
              <a:rPr lang="vi-VN" sz="1600" dirty="0"/>
              <a:t> </a:t>
            </a:r>
            <a:r>
              <a:rPr lang="vi-VN" sz="1600" dirty="0" err="1"/>
              <a:t>integer</a:t>
            </a:r>
            <a:r>
              <a:rPr lang="vi-VN" sz="1600" dirty="0"/>
              <a:t> </a:t>
            </a:r>
            <a:r>
              <a:rPr lang="vi-VN" sz="1600" dirty="0" err="1"/>
              <a:t>number</a:t>
            </a:r>
            <a:r>
              <a:rPr lang="vi-VN" sz="1600" dirty="0"/>
              <a:t> can be </a:t>
            </a:r>
            <a:r>
              <a:rPr lang="vi-VN" sz="1600" dirty="0" err="1"/>
              <a:t>represent</a:t>
            </a:r>
            <a:r>
              <a:rPr lang="vi-VN" sz="1600" dirty="0"/>
              <a:t> </a:t>
            </a:r>
            <a:r>
              <a:rPr lang="vi-VN" sz="1600" dirty="0" err="1"/>
              <a:t>as</a:t>
            </a:r>
            <a:r>
              <a:rPr lang="vi-VN" sz="1600" dirty="0"/>
              <a:t> x = </a:t>
            </a:r>
            <a:r>
              <a:rPr lang="vi-VN" sz="1600" dirty="0" err="1"/>
              <a:t>np</a:t>
            </a:r>
            <a:r>
              <a:rPr lang="vi-VN" sz="1600" dirty="0"/>
              <a:t> – q, </a:t>
            </a:r>
            <a:r>
              <a:rPr lang="vi-VN" sz="1600" dirty="0" err="1"/>
              <a:t>with</a:t>
            </a:r>
            <a:r>
              <a:rPr lang="vi-VN" sz="1600" dirty="0"/>
              <a:t> n </a:t>
            </a:r>
            <a:r>
              <a:rPr lang="vi-VN" sz="1600" dirty="0" err="1"/>
              <a:t>is</a:t>
            </a:r>
            <a:r>
              <a:rPr lang="vi-VN" sz="1600" dirty="0"/>
              <a:t> </a:t>
            </a:r>
            <a:r>
              <a:rPr lang="vi-VN" sz="1600" dirty="0" err="1"/>
              <a:t>pre-select</a:t>
            </a:r>
            <a:r>
              <a:rPr lang="vi-VN" sz="1600" dirty="0"/>
              <a:t> </a:t>
            </a:r>
            <a:r>
              <a:rPr lang="vi-VN" sz="1600" dirty="0" err="1"/>
              <a:t>number</a:t>
            </a:r>
            <a:r>
              <a:rPr lang="vi-VN" sz="1600" dirty="0"/>
              <a:t>.</a:t>
            </a:r>
          </a:p>
          <a:p>
            <a:r>
              <a:rPr lang="vi-VN" sz="1600" dirty="0" err="1"/>
              <a:t>We</a:t>
            </a:r>
            <a:r>
              <a:rPr lang="vi-VN" sz="1600" dirty="0"/>
              <a:t> can </a:t>
            </a:r>
            <a:r>
              <a:rPr lang="vi-VN" sz="1600" dirty="0" err="1"/>
              <a:t>pre-calculate</a:t>
            </a:r>
            <a:r>
              <a:rPr lang="vi-VN" sz="1600" dirty="0"/>
              <a:t> </a:t>
            </a:r>
            <a:r>
              <a:rPr lang="vi-VN" sz="1600" dirty="0" err="1"/>
              <a:t>a^i</a:t>
            </a:r>
            <a:r>
              <a:rPr lang="vi-VN" sz="1600" dirty="0"/>
              <a:t> (i&lt;=n) </a:t>
            </a:r>
            <a:r>
              <a:rPr lang="vi-VN" sz="1600" dirty="0" err="1"/>
              <a:t>and</a:t>
            </a:r>
            <a:r>
              <a:rPr lang="vi-VN" sz="1600" dirty="0"/>
              <a:t> </a:t>
            </a:r>
            <a:r>
              <a:rPr lang="vi-VN" sz="1600" dirty="0" err="1"/>
              <a:t>a^j.n</a:t>
            </a:r>
            <a:r>
              <a:rPr lang="vi-VN" sz="1600" dirty="0"/>
              <a:t> to </a:t>
            </a:r>
            <a:r>
              <a:rPr lang="vi-VN" sz="1600" dirty="0" err="1"/>
              <a:t>build</a:t>
            </a:r>
            <a:r>
              <a:rPr lang="vi-VN" sz="1600" dirty="0"/>
              <a:t> a </a:t>
            </a:r>
            <a:r>
              <a:rPr lang="vi-VN" sz="1600" dirty="0" err="1"/>
              <a:t>lookup</a:t>
            </a:r>
            <a:r>
              <a:rPr lang="vi-VN" sz="1600" dirty="0"/>
              <a:t> </a:t>
            </a:r>
            <a:r>
              <a:rPr lang="vi-VN" sz="1600" dirty="0" err="1"/>
              <a:t>table</a:t>
            </a:r>
            <a:r>
              <a:rPr lang="vi-VN" sz="1600" dirty="0"/>
              <a:t>, </a:t>
            </a:r>
            <a:r>
              <a:rPr lang="vi-VN" sz="1600" dirty="0" err="1"/>
              <a:t>using</a:t>
            </a:r>
            <a:r>
              <a:rPr lang="vi-VN" sz="1600" dirty="0"/>
              <a:t> </a:t>
            </a:r>
            <a:r>
              <a:rPr lang="vi-VN" sz="1600" dirty="0" err="1"/>
              <a:t>later</a:t>
            </a:r>
            <a:r>
              <a:rPr lang="vi-VN" sz="1600" dirty="0"/>
              <a:t> </a:t>
            </a:r>
            <a:r>
              <a:rPr lang="vi-VN" sz="1600" dirty="0" err="1"/>
              <a:t>on</a:t>
            </a:r>
            <a:r>
              <a:rPr lang="vi-VN" sz="1600" dirty="0"/>
              <a:t> </a:t>
            </a:r>
            <a:r>
              <a:rPr lang="vi-VN" sz="1600" dirty="0" err="1"/>
              <a:t>for</a:t>
            </a:r>
            <a:r>
              <a:rPr lang="vi-VN" sz="1600" dirty="0"/>
              <a:t> </a:t>
            </a:r>
            <a:r>
              <a:rPr lang="vi-VN" sz="1600" dirty="0" err="1"/>
              <a:t>calculate</a:t>
            </a:r>
            <a:r>
              <a:rPr lang="vi-VN" sz="1600" dirty="0"/>
              <a:t> </a:t>
            </a:r>
            <a:r>
              <a:rPr lang="vi-VN" sz="1600" dirty="0" err="1"/>
              <a:t>discrete</a:t>
            </a:r>
            <a:r>
              <a:rPr lang="vi-VN" sz="1600" dirty="0"/>
              <a:t> </a:t>
            </a:r>
            <a:r>
              <a:rPr lang="vi-VN" sz="1600" dirty="0" err="1"/>
              <a:t>log</a:t>
            </a:r>
            <a:r>
              <a:rPr lang="vi-VN" sz="1600" dirty="0"/>
              <a:t> </a:t>
            </a:r>
            <a:r>
              <a:rPr lang="vi-VN" sz="1600" dirty="0" err="1"/>
              <a:t>of</a:t>
            </a:r>
            <a:r>
              <a:rPr lang="vi-VN" sz="1600" dirty="0"/>
              <a:t> </a:t>
            </a:r>
            <a:r>
              <a:rPr lang="vi-VN" sz="1600" dirty="0" err="1"/>
              <a:t>a^x</a:t>
            </a:r>
            <a:endParaRPr lang="vi-VN" sz="1600" dirty="0"/>
          </a:p>
          <a:p>
            <a:r>
              <a:rPr lang="vi-VN" sz="1600" dirty="0"/>
              <a:t>=&gt; </a:t>
            </a:r>
            <a:r>
              <a:rPr lang="vi-VN" sz="1600" dirty="0" err="1"/>
              <a:t>Meet</a:t>
            </a:r>
            <a:r>
              <a:rPr lang="vi-VN" sz="1600" dirty="0"/>
              <a:t> in the </a:t>
            </a:r>
            <a:r>
              <a:rPr lang="vi-VN" sz="1600" dirty="0" err="1"/>
              <a:t>middle</a:t>
            </a:r>
            <a:r>
              <a:rPr lang="vi-VN" sz="1600" dirty="0"/>
              <a:t> </a:t>
            </a:r>
            <a:r>
              <a:rPr lang="vi-VN" sz="1600" dirty="0" err="1"/>
              <a:t>idea</a:t>
            </a:r>
            <a:endParaRPr lang="vi-VN" sz="1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38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Baby step giant step</a:t>
            </a: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E7C31294-EFE7-A02B-A69E-EC6567D7F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579" y="877875"/>
            <a:ext cx="6931639" cy="395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823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Hình ảnh 8" descr="Ảnh có chứa văn bản&#10;&#10;Mô tả được tự động tạo">
            <a:extLst>
              <a:ext uri="{FF2B5EF4-FFF2-40B4-BE49-F238E27FC236}">
                <a16:creationId xmlns:a16="http://schemas.microsoft.com/office/drawing/2014/main" id="{DD262F45-9E4D-CDEB-B39B-A543FBBCF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586" y="660313"/>
            <a:ext cx="6547756" cy="382287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41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/>
              <a:t>Pohlig Hellman algorithm</a:t>
            </a:r>
          </a:p>
        </p:txBody>
      </p:sp>
      <p:pic>
        <p:nvPicPr>
          <p:cNvPr id="3" name="Hình ảnh 3">
            <a:extLst>
              <a:ext uri="{FF2B5EF4-FFF2-40B4-BE49-F238E27FC236}">
                <a16:creationId xmlns:a16="http://schemas.microsoft.com/office/drawing/2014/main" id="{B946C2FE-5802-180C-D90F-F366968AA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129" y="1093474"/>
            <a:ext cx="5461907" cy="332394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p42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Pohlig Hellman algorithm</a:t>
            </a:r>
          </a:p>
        </p:txBody>
      </p:sp>
      <p:sp>
        <p:nvSpPr>
          <p:cNvPr id="1470" name="Google Shape;1470;p42"/>
          <p:cNvSpPr txBox="1">
            <a:spLocks noGrp="1"/>
          </p:cNvSpPr>
          <p:nvPr>
            <p:ph type="body" idx="1"/>
          </p:nvPr>
        </p:nvSpPr>
        <p:spPr>
          <a:xfrm>
            <a:off x="1214207" y="3639560"/>
            <a:ext cx="5585035" cy="7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"/>
              <a:t>Assume that the order of group is a smooth number, the idea of </a:t>
            </a:r>
            <a:r>
              <a:rPr lang="en" err="1"/>
              <a:t>pohlig</a:t>
            </a:r>
            <a:r>
              <a:rPr lang="en"/>
              <a:t> </a:t>
            </a:r>
            <a:r>
              <a:rPr lang="en" err="1"/>
              <a:t>hellman</a:t>
            </a:r>
            <a:r>
              <a:rPr lang="en"/>
              <a:t> algorithm is to calculate the discrete log value of each subgroup, then use the CRT to combine the result.</a:t>
            </a:r>
          </a:p>
        </p:txBody>
      </p:sp>
      <p:pic>
        <p:nvPicPr>
          <p:cNvPr id="17" name="Hình ảnh 17" descr="Ảnh có chứa văn bản&#10;&#10;Mô tả được tự động tạo">
            <a:extLst>
              <a:ext uri="{FF2B5EF4-FFF2-40B4-BE49-F238E27FC236}">
                <a16:creationId xmlns:a16="http://schemas.microsoft.com/office/drawing/2014/main" id="{EED472DB-638E-E30E-6590-234E73E32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421" y="1006885"/>
            <a:ext cx="8605156" cy="219900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2" name="Google Shape;2592;p55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E47A0F26-E65A-FA88-CC9F-BCBA97A5EF7C}"/>
              </a:ext>
            </a:extLst>
          </p:cNvPr>
          <p:cNvSpPr txBox="1"/>
          <p:nvPr/>
        </p:nvSpPr>
        <p:spPr>
          <a:xfrm>
            <a:off x="1990044" y="1173616"/>
            <a:ext cx="3214687" cy="3673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vi-VN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D1AE91E2-5E5D-98C1-3E9D-17B566ACE97E}"/>
              </a:ext>
            </a:extLst>
          </p:cNvPr>
          <p:cNvSpPr txBox="1"/>
          <p:nvPr/>
        </p:nvSpPr>
        <p:spPr>
          <a:xfrm>
            <a:off x="628650" y="1541009"/>
            <a:ext cx="4294414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Char char="•"/>
            </a:pPr>
            <a:r>
              <a:rPr lang="vi-VN" sz="2000" err="1"/>
              <a:t>Online</a:t>
            </a:r>
            <a:r>
              <a:rPr lang="vi-VN" sz="2000"/>
              <a:t> </a:t>
            </a:r>
            <a:r>
              <a:rPr lang="vi-VN" sz="2000" err="1"/>
              <a:t>tools</a:t>
            </a:r>
            <a:r>
              <a:rPr lang="vi-VN" sz="2000"/>
              <a:t>: dcode.fr, factordb.com, alpertron.com.ar, …</a:t>
            </a:r>
          </a:p>
          <a:p>
            <a:pPr marL="342900" indent="-342900">
              <a:buChar char="•"/>
            </a:pPr>
            <a:r>
              <a:rPr lang="vi-VN" sz="2000" err="1"/>
              <a:t>Sagemath</a:t>
            </a:r>
          </a:p>
          <a:p>
            <a:pPr marL="342900" indent="-342900">
              <a:buChar char="•"/>
            </a:pPr>
            <a:r>
              <a:rPr lang="vi-VN" sz="2000" err="1"/>
              <a:t>Python</a:t>
            </a:r>
            <a:r>
              <a:rPr lang="vi-VN" sz="2000"/>
              <a:t> </a:t>
            </a:r>
            <a:r>
              <a:rPr lang="vi-VN" sz="2000" err="1"/>
              <a:t>modules</a:t>
            </a:r>
            <a:r>
              <a:rPr lang="vi-VN" sz="2000"/>
              <a:t> </a:t>
            </a:r>
            <a:r>
              <a:rPr lang="vi-VN" sz="2000" err="1"/>
              <a:t>for</a:t>
            </a:r>
            <a:r>
              <a:rPr lang="vi-VN" sz="2000"/>
              <a:t> </a:t>
            </a:r>
            <a:r>
              <a:rPr lang="vi-VN" sz="2000" err="1"/>
              <a:t>cryptography</a:t>
            </a:r>
            <a:r>
              <a:rPr lang="vi-VN" sz="2000"/>
              <a:t>: </a:t>
            </a:r>
            <a:r>
              <a:rPr lang="vi-VN" sz="2000" err="1"/>
              <a:t>primefac</a:t>
            </a:r>
            <a:r>
              <a:rPr lang="vi-VN" sz="2000"/>
              <a:t>, </a:t>
            </a:r>
            <a:r>
              <a:rPr lang="vi-VN" sz="2000" err="1"/>
              <a:t>pycryptodome</a:t>
            </a:r>
            <a:r>
              <a:rPr lang="vi-VN" sz="2000"/>
              <a:t>, z3, </a:t>
            </a:r>
            <a:r>
              <a:rPr lang="vi-VN" sz="2000" err="1"/>
              <a:t>sympy</a:t>
            </a:r>
            <a:r>
              <a:rPr lang="vi-VN" sz="2000"/>
              <a:t>, </a:t>
            </a:r>
            <a:r>
              <a:rPr lang="vi-VN" sz="2000" err="1"/>
              <a:t>numpy</a:t>
            </a:r>
            <a:r>
              <a:rPr lang="vi-VN" sz="2000"/>
              <a:t>, ...</a:t>
            </a:r>
          </a:p>
        </p:txBody>
      </p:sp>
      <p:pic>
        <p:nvPicPr>
          <p:cNvPr id="3" name="Hình ảnh 5" descr="Ảnh có chứa văn bản&#10;&#10;Mô tả được tự động tạo">
            <a:extLst>
              <a:ext uri="{FF2B5EF4-FFF2-40B4-BE49-F238E27FC236}">
                <a16:creationId xmlns:a16="http://schemas.microsoft.com/office/drawing/2014/main" id="{B85C28B0-515A-96D2-312A-4CA60616C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657" y="1058428"/>
            <a:ext cx="4457700" cy="1466812"/>
          </a:xfrm>
          <a:prstGeom prst="rect">
            <a:avLst/>
          </a:prstGeom>
        </p:spPr>
      </p:pic>
      <p:pic>
        <p:nvPicPr>
          <p:cNvPr id="6" name="Hình ảnh 6">
            <a:extLst>
              <a:ext uri="{FF2B5EF4-FFF2-40B4-BE49-F238E27FC236}">
                <a16:creationId xmlns:a16="http://schemas.microsoft.com/office/drawing/2014/main" id="{974CF2F8-D6DA-E403-3CA8-817422FF07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712761"/>
            <a:ext cx="4212771" cy="193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865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28;p32">
            <a:extLst>
              <a:ext uri="{FF2B5EF4-FFF2-40B4-BE49-F238E27FC236}">
                <a16:creationId xmlns:a16="http://schemas.microsoft.com/office/drawing/2014/main" id="{23BE1138-5D1A-E497-E0DF-F77C454207E9}"/>
              </a:ext>
            </a:extLst>
          </p:cNvPr>
          <p:cNvSpPr txBox="1">
            <a:spLocks/>
          </p:cNvSpPr>
          <p:nvPr/>
        </p:nvSpPr>
        <p:spPr>
          <a:xfrm>
            <a:off x="3231032" y="2158811"/>
            <a:ext cx="3308143" cy="751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Viga"/>
              <a:buNone/>
              <a:defRPr sz="1800" b="0" i="0" u="none" strike="noStrike" cap="none">
                <a:solidFill>
                  <a:srgbClr val="1F1C51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" sz="4000"/>
              <a:t>OVERVIEW</a:t>
            </a:r>
            <a:endParaRPr lang="vi-VN" sz="4000"/>
          </a:p>
        </p:txBody>
      </p:sp>
    </p:spTree>
    <p:extLst>
      <p:ext uri="{BB962C8B-B14F-4D97-AF65-F5344CB8AC3E}">
        <p14:creationId xmlns:p14="http://schemas.microsoft.com/office/powerpoint/2010/main" val="2526601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3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Scenario</a:t>
            </a: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72B92A20-9FC1-2556-0E68-741E14FF36F7}"/>
              </a:ext>
            </a:extLst>
          </p:cNvPr>
          <p:cNvSpPr txBox="1"/>
          <p:nvPr/>
        </p:nvSpPr>
        <p:spPr>
          <a:xfrm>
            <a:off x="477609" y="998083"/>
            <a:ext cx="3939267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2"/>
            <a:r>
              <a:rPr lang="vi-VN" b="1" dirty="0"/>
              <a:t> </a:t>
            </a:r>
            <a:r>
              <a:rPr lang="vi-VN" b="1" dirty="0" err="1"/>
              <a:t>Scenario</a:t>
            </a:r>
            <a:r>
              <a:rPr lang="vi-VN" b="1" dirty="0"/>
              <a:t>: </a:t>
            </a:r>
            <a:r>
              <a:rPr lang="en-US" dirty="0"/>
              <a:t>A tech company has integrated ECC-based algorithms for secure communications in their IoT devices. They want to validate the strength and security of their ECC implementation to prevent potential breaches.</a:t>
            </a:r>
          </a:p>
          <a:p>
            <a:pPr marL="285750" lvl="1" indent="-285750">
              <a:buChar char="•"/>
            </a:pPr>
            <a:endParaRPr lang="vi-VN" b="1" dirty="0"/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F473211E-FB48-4355-0A55-0299B4D18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37" y="2387600"/>
            <a:ext cx="5084714" cy="2650648"/>
          </a:xfrm>
          <a:prstGeom prst="rect">
            <a:avLst/>
          </a:prstGeom>
        </p:spPr>
      </p:pic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2473F727-5E88-B4AF-D0A6-5D4A577CD850}"/>
              </a:ext>
            </a:extLst>
          </p:cNvPr>
          <p:cNvSpPr txBox="1"/>
          <p:nvPr/>
        </p:nvSpPr>
        <p:spPr>
          <a:xfrm>
            <a:off x="4572000" y="980031"/>
            <a:ext cx="3939267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2"/>
            <a:r>
              <a:rPr lang="vi-VN" b="1" dirty="0"/>
              <a:t> </a:t>
            </a:r>
            <a:r>
              <a:rPr lang="en-US" b="1" dirty="0"/>
              <a:t>Gaps</a:t>
            </a:r>
            <a:r>
              <a:rPr lang="vi-VN" b="1" dirty="0"/>
              <a:t>: </a:t>
            </a:r>
            <a:r>
              <a:rPr lang="en-US" dirty="0"/>
              <a:t>Gaps: ECC, while offering good security with shorter key lengths compared to traditional methods, can be vulnerable if not implemented correctly or if weak curves are chosen.</a:t>
            </a:r>
            <a:endParaRPr lang="vi-VN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5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Main results - outcome</a:t>
            </a:r>
          </a:p>
        </p:txBody>
      </p:sp>
      <p:sp>
        <p:nvSpPr>
          <p:cNvPr id="11" name="Google Shape;614;p35">
            <a:extLst>
              <a:ext uri="{FF2B5EF4-FFF2-40B4-BE49-F238E27FC236}">
                <a16:creationId xmlns:a16="http://schemas.microsoft.com/office/drawing/2014/main" id="{D8A082BF-520C-4165-AD22-745C856893D2}"/>
              </a:ext>
            </a:extLst>
          </p:cNvPr>
          <p:cNvSpPr txBox="1">
            <a:spLocks/>
          </p:cNvSpPr>
          <p:nvPr/>
        </p:nvSpPr>
        <p:spPr>
          <a:xfrm>
            <a:off x="592017" y="1321483"/>
            <a:ext cx="4928571" cy="1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285750" indent="-285750">
              <a:spcAft>
                <a:spcPts val="1600"/>
              </a:spcAft>
            </a:pPr>
            <a:r>
              <a:rPr lang="vi-VN" dirty="0"/>
              <a:t>ECC:</a:t>
            </a:r>
          </a:p>
          <a:p>
            <a:pPr marL="285750" indent="-285750">
              <a:spcAft>
                <a:spcPts val="1600"/>
              </a:spcAft>
            </a:pPr>
            <a:r>
              <a:rPr lang="vi-VN" dirty="0"/>
              <a:t>P </a:t>
            </a:r>
            <a:r>
              <a:rPr lang="vi-VN" dirty="0" err="1"/>
              <a:t>and</a:t>
            </a:r>
            <a:r>
              <a:rPr lang="vi-VN" dirty="0"/>
              <a:t> Q </a:t>
            </a:r>
            <a:r>
              <a:rPr lang="vi-VN" dirty="0" err="1"/>
              <a:t>are</a:t>
            </a:r>
            <a:r>
              <a:rPr lang="vi-VN" dirty="0"/>
              <a:t> </a:t>
            </a:r>
            <a:r>
              <a:rPr lang="vi-VN" dirty="0" err="1"/>
              <a:t>elements</a:t>
            </a:r>
            <a:r>
              <a:rPr lang="vi-VN" dirty="0"/>
              <a:t> in </a:t>
            </a:r>
            <a:r>
              <a:rPr lang="vi-VN" dirty="0" err="1"/>
              <a:t>group</a:t>
            </a:r>
            <a:r>
              <a:rPr lang="vi-VN" dirty="0"/>
              <a:t>, </a:t>
            </a:r>
            <a:r>
              <a:rPr lang="vi-VN" dirty="0" err="1"/>
              <a:t>find</a:t>
            </a:r>
            <a:r>
              <a:rPr lang="vi-VN" dirty="0"/>
              <a:t> k so </a:t>
            </a:r>
            <a:r>
              <a:rPr lang="vi-VN" dirty="0" err="1"/>
              <a:t>that</a:t>
            </a:r>
            <a:r>
              <a:rPr lang="vi-VN" dirty="0"/>
              <a:t> Q = </a:t>
            </a:r>
            <a:r>
              <a:rPr lang="vi-VN" dirty="0" err="1"/>
              <a:t>k.P</a:t>
            </a:r>
            <a:endParaRPr lang="vi-VN" dirty="0"/>
          </a:p>
          <a:p>
            <a:pPr marL="285750" indent="-285750">
              <a:spcAft>
                <a:spcPts val="1600"/>
              </a:spcAft>
            </a:pPr>
            <a:r>
              <a:rPr lang="vi-VN" dirty="0" err="1"/>
              <a:t>Order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</a:t>
            </a:r>
            <a:r>
              <a:rPr lang="vi-VN" dirty="0" err="1"/>
              <a:t>curve</a:t>
            </a:r>
            <a:r>
              <a:rPr lang="vi-VN" dirty="0"/>
              <a:t> N </a:t>
            </a:r>
            <a:r>
              <a:rPr lang="vi-VN" dirty="0" err="1"/>
              <a:t>is</a:t>
            </a:r>
            <a:r>
              <a:rPr lang="vi-VN" dirty="0"/>
              <a:t> </a:t>
            </a:r>
            <a:r>
              <a:rPr lang="vi-VN" dirty="0" err="1"/>
              <a:t>know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G </a:t>
            </a:r>
            <a:r>
              <a:rPr lang="vi-VN" dirty="0" err="1"/>
              <a:t>is</a:t>
            </a:r>
            <a:r>
              <a:rPr lang="vi-VN" dirty="0"/>
              <a:t> </a:t>
            </a:r>
            <a:r>
              <a:rPr lang="vi-VN" dirty="0" err="1"/>
              <a:t>know</a:t>
            </a:r>
            <a:endParaRPr lang="vi-VN" dirty="0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780B6C89-2E10-40AD-76D5-3CC60F5DF398}"/>
              </a:ext>
            </a:extLst>
          </p:cNvPr>
          <p:cNvSpPr txBox="1"/>
          <p:nvPr/>
        </p:nvSpPr>
        <p:spPr>
          <a:xfrm>
            <a:off x="2327260" y="2417583"/>
            <a:ext cx="46545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333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5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W</a:t>
            </a:r>
            <a:r>
              <a:rPr lang="en" dirty="0"/>
              <a:t>hat is ECC</a:t>
            </a:r>
          </a:p>
        </p:txBody>
      </p:sp>
      <p:sp>
        <p:nvSpPr>
          <p:cNvPr id="11" name="Google Shape;614;p35">
            <a:extLst>
              <a:ext uri="{FF2B5EF4-FFF2-40B4-BE49-F238E27FC236}">
                <a16:creationId xmlns:a16="http://schemas.microsoft.com/office/drawing/2014/main" id="{D8A082BF-520C-4165-AD22-745C856893D2}"/>
              </a:ext>
            </a:extLst>
          </p:cNvPr>
          <p:cNvSpPr txBox="1">
            <a:spLocks/>
          </p:cNvSpPr>
          <p:nvPr/>
        </p:nvSpPr>
        <p:spPr>
          <a:xfrm>
            <a:off x="356886" y="711883"/>
            <a:ext cx="6624892" cy="3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442593" lvl="1" indent="-221297" algn="just">
              <a:lnSpc>
                <a:spcPts val="2870"/>
              </a:lnSpc>
              <a:buAutoNum type="arabicPeriod"/>
            </a:pPr>
            <a:r>
              <a:rPr lang="en-US" sz="1400" dirty="0">
                <a:latin typeface="Nunito"/>
              </a:rPr>
              <a:t>It’s an asymmetric/public key cryptosystem</a:t>
            </a:r>
          </a:p>
          <a:p>
            <a:pPr marL="442593" lvl="1" indent="-221297" algn="just">
              <a:lnSpc>
                <a:spcPts val="2870"/>
              </a:lnSpc>
              <a:buAutoNum type="arabicPeriod"/>
            </a:pPr>
            <a:r>
              <a:rPr lang="en-US" sz="1400" dirty="0">
                <a:latin typeface="Nunito"/>
              </a:rPr>
              <a:t>It’s provide equal security with smaller key size as compared to non ECC algorithms</a:t>
            </a:r>
          </a:p>
          <a:p>
            <a:pPr marL="442593" lvl="1" indent="-221297" algn="just">
              <a:lnSpc>
                <a:spcPts val="2870"/>
              </a:lnSpc>
              <a:buAutoNum type="arabicPeriod"/>
            </a:pPr>
            <a:r>
              <a:rPr lang="en-US" sz="1400" dirty="0">
                <a:latin typeface="Nunito"/>
              </a:rPr>
              <a:t>It’s makes use of elliptic curves</a:t>
            </a:r>
          </a:p>
          <a:p>
            <a:pPr marL="442593" lvl="1" indent="-221297" algn="just">
              <a:lnSpc>
                <a:spcPts val="2870"/>
              </a:lnSpc>
              <a:buAutoNum type="arabicPeriod"/>
            </a:pPr>
            <a:r>
              <a:rPr lang="en-US" sz="1400" dirty="0">
                <a:latin typeface="Nunito"/>
              </a:rPr>
              <a:t>Elliptic curves are define by some mathematical functions</a:t>
            </a:r>
          </a:p>
          <a:p>
            <a:pPr marL="442593" lvl="1" indent="-221297" algn="just">
              <a:lnSpc>
                <a:spcPts val="2870"/>
              </a:lnSpc>
              <a:buFont typeface="Arial"/>
              <a:buChar char="•"/>
            </a:pPr>
            <a:r>
              <a:rPr lang="en-US" sz="1400" dirty="0" err="1">
                <a:latin typeface="Nunito"/>
              </a:rPr>
              <a:t>Weierstrass</a:t>
            </a:r>
            <a:r>
              <a:rPr lang="en-US" sz="1400" dirty="0">
                <a:latin typeface="Nunito"/>
              </a:rPr>
              <a:t> 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780B6C89-2E10-40AD-76D5-3CC60F5DF398}"/>
              </a:ext>
            </a:extLst>
          </p:cNvPr>
          <p:cNvSpPr txBox="1"/>
          <p:nvPr/>
        </p:nvSpPr>
        <p:spPr>
          <a:xfrm>
            <a:off x="2327260" y="2417583"/>
            <a:ext cx="46545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grpSp>
        <p:nvGrpSpPr>
          <p:cNvPr id="2" name="Group 15">
            <a:extLst>
              <a:ext uri="{FF2B5EF4-FFF2-40B4-BE49-F238E27FC236}">
                <a16:creationId xmlns:a16="http://schemas.microsoft.com/office/drawing/2014/main" id="{F01B1A8D-FCFA-EE92-3726-6C16F0691F6B}"/>
              </a:ext>
            </a:extLst>
          </p:cNvPr>
          <p:cNvGrpSpPr/>
          <p:nvPr/>
        </p:nvGrpSpPr>
        <p:grpSpPr>
          <a:xfrm>
            <a:off x="2327260" y="3935458"/>
            <a:ext cx="2928363" cy="414473"/>
            <a:chOff x="0" y="0"/>
            <a:chExt cx="6686550" cy="1028700"/>
          </a:xfrm>
        </p:grpSpPr>
        <p:sp>
          <p:nvSpPr>
            <p:cNvPr id="4" name="Freeform 16">
              <a:extLst>
                <a:ext uri="{FF2B5EF4-FFF2-40B4-BE49-F238E27FC236}">
                  <a16:creationId xmlns:a16="http://schemas.microsoft.com/office/drawing/2014/main" id="{2638A936-B65D-FF3D-FEB5-571032275CB3}"/>
                </a:ext>
              </a:extLst>
            </p:cNvPr>
            <p:cNvSpPr/>
            <p:nvPr/>
          </p:nvSpPr>
          <p:spPr>
            <a:xfrm>
              <a:off x="0" y="0"/>
              <a:ext cx="6686550" cy="1028700"/>
            </a:xfrm>
            <a:custGeom>
              <a:avLst/>
              <a:gdLst/>
              <a:ahLst/>
              <a:cxnLst/>
              <a:rect l="l" t="t" r="r" b="b"/>
              <a:pathLst>
                <a:path w="6686550" h="1028700">
                  <a:moveTo>
                    <a:pt x="0" y="0"/>
                  </a:moveTo>
                  <a:lnTo>
                    <a:pt x="6686550" y="0"/>
                  </a:lnTo>
                  <a:lnTo>
                    <a:pt x="6686550" y="1028700"/>
                  </a:lnTo>
                  <a:lnTo>
                    <a:pt x="0" y="10287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17">
            <a:extLst>
              <a:ext uri="{FF2B5EF4-FFF2-40B4-BE49-F238E27FC236}">
                <a16:creationId xmlns:a16="http://schemas.microsoft.com/office/drawing/2014/main" id="{671BACFE-4C54-9242-BA93-186C57AE97C8}"/>
              </a:ext>
            </a:extLst>
          </p:cNvPr>
          <p:cNvGrpSpPr/>
          <p:nvPr/>
        </p:nvGrpSpPr>
        <p:grpSpPr>
          <a:xfrm>
            <a:off x="5673634" y="3984172"/>
            <a:ext cx="2521132" cy="365760"/>
            <a:chOff x="0" y="0"/>
            <a:chExt cx="6629400" cy="1028700"/>
          </a:xfrm>
        </p:grpSpPr>
        <p:sp>
          <p:nvSpPr>
            <p:cNvPr id="8" name="Freeform 18">
              <a:extLst>
                <a:ext uri="{FF2B5EF4-FFF2-40B4-BE49-F238E27FC236}">
                  <a16:creationId xmlns:a16="http://schemas.microsoft.com/office/drawing/2014/main" id="{BB1418FE-0379-7F45-1DDF-840D61DB34C7}"/>
                </a:ext>
              </a:extLst>
            </p:cNvPr>
            <p:cNvSpPr/>
            <p:nvPr/>
          </p:nvSpPr>
          <p:spPr>
            <a:xfrm>
              <a:off x="0" y="0"/>
              <a:ext cx="6629400" cy="1028700"/>
            </a:xfrm>
            <a:custGeom>
              <a:avLst/>
              <a:gdLst/>
              <a:ahLst/>
              <a:cxnLst/>
              <a:rect l="l" t="t" r="r" b="b"/>
              <a:pathLst>
                <a:path w="6629400" h="1028700">
                  <a:moveTo>
                    <a:pt x="0" y="0"/>
                  </a:moveTo>
                  <a:lnTo>
                    <a:pt x="6629400" y="0"/>
                  </a:lnTo>
                  <a:lnTo>
                    <a:pt x="6629400" y="1028700"/>
                  </a:lnTo>
                  <a:lnTo>
                    <a:pt x="0" y="10287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0756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5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W</a:t>
            </a:r>
            <a:r>
              <a:rPr lang="en" dirty="0"/>
              <a:t>hat is ECC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780B6C89-2E10-40AD-76D5-3CC60F5DF398}"/>
              </a:ext>
            </a:extLst>
          </p:cNvPr>
          <p:cNvSpPr txBox="1"/>
          <p:nvPr/>
        </p:nvSpPr>
        <p:spPr>
          <a:xfrm>
            <a:off x="2327260" y="2417583"/>
            <a:ext cx="46545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2" name="Freeform 16">
            <a:extLst>
              <a:ext uri="{FF2B5EF4-FFF2-40B4-BE49-F238E27FC236}">
                <a16:creationId xmlns:a16="http://schemas.microsoft.com/office/drawing/2014/main" id="{9BAC842C-01B6-0162-D295-B74CA07D0F56}"/>
              </a:ext>
            </a:extLst>
          </p:cNvPr>
          <p:cNvSpPr/>
          <p:nvPr/>
        </p:nvSpPr>
        <p:spPr>
          <a:xfrm>
            <a:off x="2327260" y="1241208"/>
            <a:ext cx="4858941" cy="3534833"/>
          </a:xfrm>
          <a:custGeom>
            <a:avLst/>
            <a:gdLst/>
            <a:ahLst/>
            <a:cxnLst/>
            <a:rect l="l" t="t" r="r" b="b"/>
            <a:pathLst>
              <a:path w="9463885" h="8074083">
                <a:moveTo>
                  <a:pt x="0" y="0"/>
                </a:moveTo>
                <a:lnTo>
                  <a:pt x="9463884" y="0"/>
                </a:lnTo>
                <a:lnTo>
                  <a:pt x="9463884" y="8074083"/>
                </a:lnTo>
                <a:lnTo>
                  <a:pt x="0" y="807408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545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5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8170242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ELLIPTIC CURVE DISCRETE LOGARITHM PROBLEM</a:t>
            </a:r>
            <a:endParaRPr lang="en" dirty="0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780B6C89-2E10-40AD-76D5-3CC60F5DF398}"/>
              </a:ext>
            </a:extLst>
          </p:cNvPr>
          <p:cNvSpPr txBox="1"/>
          <p:nvPr/>
        </p:nvSpPr>
        <p:spPr>
          <a:xfrm>
            <a:off x="2327260" y="2417583"/>
            <a:ext cx="46545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6" name="Freeform 16">
            <a:extLst>
              <a:ext uri="{FF2B5EF4-FFF2-40B4-BE49-F238E27FC236}">
                <a16:creationId xmlns:a16="http://schemas.microsoft.com/office/drawing/2014/main" id="{F0D9801B-FAB5-0266-9EBD-AB2B1FBF7BC7}"/>
              </a:ext>
            </a:extLst>
          </p:cNvPr>
          <p:cNvSpPr/>
          <p:nvPr/>
        </p:nvSpPr>
        <p:spPr>
          <a:xfrm>
            <a:off x="810410" y="1145672"/>
            <a:ext cx="7275257" cy="3659653"/>
          </a:xfrm>
          <a:custGeom>
            <a:avLst/>
            <a:gdLst/>
            <a:ahLst/>
            <a:cxnLst/>
            <a:rect l="l" t="t" r="r" b="b"/>
            <a:pathLst>
              <a:path w="14787582" h="6864694">
                <a:moveTo>
                  <a:pt x="0" y="0"/>
                </a:moveTo>
                <a:lnTo>
                  <a:pt x="14787582" y="0"/>
                </a:lnTo>
                <a:lnTo>
                  <a:pt x="14787582" y="6864693"/>
                </a:lnTo>
                <a:lnTo>
                  <a:pt x="0" y="686469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827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5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Elliptic Curve Discrete Logarithm Problem</a:t>
            </a:r>
            <a:endParaRPr lang="en" dirty="0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780B6C89-2E10-40AD-76D5-3CC60F5DF398}"/>
              </a:ext>
            </a:extLst>
          </p:cNvPr>
          <p:cNvSpPr txBox="1"/>
          <p:nvPr/>
        </p:nvSpPr>
        <p:spPr>
          <a:xfrm>
            <a:off x="2327260" y="2417583"/>
            <a:ext cx="46545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5DA96A41-A1E2-CCCE-35BA-133AD43DF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6752" y="740826"/>
            <a:ext cx="9144000" cy="3661289"/>
          </a:xfrm>
          <a:prstGeom prst="rect">
            <a:avLst/>
          </a:prstGeom>
        </p:spPr>
      </p:pic>
      <p:grpSp>
        <p:nvGrpSpPr>
          <p:cNvPr id="6" name="Group 18">
            <a:extLst>
              <a:ext uri="{FF2B5EF4-FFF2-40B4-BE49-F238E27FC236}">
                <a16:creationId xmlns:a16="http://schemas.microsoft.com/office/drawing/2014/main" id="{E8CC4BB5-4D9B-0EA4-B3D8-2A34D9616C9C}"/>
              </a:ext>
            </a:extLst>
          </p:cNvPr>
          <p:cNvGrpSpPr/>
          <p:nvPr/>
        </p:nvGrpSpPr>
        <p:grpSpPr>
          <a:xfrm>
            <a:off x="235286" y="1351878"/>
            <a:ext cx="3049414" cy="307777"/>
            <a:chOff x="0" y="0"/>
            <a:chExt cx="10820400" cy="821803"/>
          </a:xfrm>
        </p:grpSpPr>
        <p:sp>
          <p:nvSpPr>
            <p:cNvPr id="7" name="Freeform 19">
              <a:extLst>
                <a:ext uri="{FF2B5EF4-FFF2-40B4-BE49-F238E27FC236}">
                  <a16:creationId xmlns:a16="http://schemas.microsoft.com/office/drawing/2014/main" id="{1551FEB9-109C-5694-EC93-DE15810ADD77}"/>
                </a:ext>
              </a:extLst>
            </p:cNvPr>
            <p:cNvSpPr/>
            <p:nvPr/>
          </p:nvSpPr>
          <p:spPr>
            <a:xfrm>
              <a:off x="0" y="0"/>
              <a:ext cx="10820400" cy="821803"/>
            </a:xfrm>
            <a:custGeom>
              <a:avLst/>
              <a:gdLst/>
              <a:ahLst/>
              <a:cxnLst/>
              <a:rect l="l" t="t" r="r" b="b"/>
              <a:pathLst>
                <a:path w="10820400" h="821803">
                  <a:moveTo>
                    <a:pt x="0" y="0"/>
                  </a:moveTo>
                  <a:lnTo>
                    <a:pt x="10820400" y="0"/>
                  </a:lnTo>
                  <a:lnTo>
                    <a:pt x="10820400" y="821803"/>
                  </a:lnTo>
                  <a:lnTo>
                    <a:pt x="0" y="8218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9" name="Group 20">
            <a:extLst>
              <a:ext uri="{FF2B5EF4-FFF2-40B4-BE49-F238E27FC236}">
                <a16:creationId xmlns:a16="http://schemas.microsoft.com/office/drawing/2014/main" id="{F96E088B-E98A-A60A-9414-A744271DC1BA}"/>
              </a:ext>
            </a:extLst>
          </p:cNvPr>
          <p:cNvGrpSpPr/>
          <p:nvPr/>
        </p:nvGrpSpPr>
        <p:grpSpPr>
          <a:xfrm>
            <a:off x="7610446" y="3020889"/>
            <a:ext cx="593369" cy="465051"/>
            <a:chOff x="0" y="0"/>
            <a:chExt cx="1143000" cy="1028700"/>
          </a:xfrm>
        </p:grpSpPr>
        <p:sp>
          <p:nvSpPr>
            <p:cNvPr id="10" name="Freeform 21">
              <a:extLst>
                <a:ext uri="{FF2B5EF4-FFF2-40B4-BE49-F238E27FC236}">
                  <a16:creationId xmlns:a16="http://schemas.microsoft.com/office/drawing/2014/main" id="{542C2B9C-1185-B503-12BB-33BCCDFAE2C5}"/>
                </a:ext>
              </a:extLst>
            </p:cNvPr>
            <p:cNvSpPr/>
            <p:nvPr/>
          </p:nvSpPr>
          <p:spPr>
            <a:xfrm>
              <a:off x="0" y="0"/>
              <a:ext cx="1143000" cy="1028700"/>
            </a:xfrm>
            <a:custGeom>
              <a:avLst/>
              <a:gdLst/>
              <a:ahLst/>
              <a:cxnLst/>
              <a:rect l="l" t="t" r="r" b="b"/>
              <a:pathLst>
                <a:path w="1143000" h="1028700">
                  <a:moveTo>
                    <a:pt x="0" y="0"/>
                  </a:moveTo>
                  <a:lnTo>
                    <a:pt x="1143000" y="0"/>
                  </a:lnTo>
                  <a:lnTo>
                    <a:pt x="1143000" y="1028700"/>
                  </a:lnTo>
                  <a:lnTo>
                    <a:pt x="0" y="10287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1" name="Group 22">
            <a:extLst>
              <a:ext uri="{FF2B5EF4-FFF2-40B4-BE49-F238E27FC236}">
                <a16:creationId xmlns:a16="http://schemas.microsoft.com/office/drawing/2014/main" id="{3AB53770-D748-5276-BA63-94F3A7436FA0}"/>
              </a:ext>
            </a:extLst>
          </p:cNvPr>
          <p:cNvGrpSpPr/>
          <p:nvPr/>
        </p:nvGrpSpPr>
        <p:grpSpPr>
          <a:xfrm>
            <a:off x="7263631" y="3581400"/>
            <a:ext cx="1880369" cy="326451"/>
            <a:chOff x="3185163" y="-514350"/>
            <a:chExt cx="5074920" cy="1028700"/>
          </a:xfrm>
        </p:grpSpPr>
        <p:sp>
          <p:nvSpPr>
            <p:cNvPr id="12" name="Freeform 23">
              <a:extLst>
                <a:ext uri="{FF2B5EF4-FFF2-40B4-BE49-F238E27FC236}">
                  <a16:creationId xmlns:a16="http://schemas.microsoft.com/office/drawing/2014/main" id="{359C7435-2D1A-227B-AC7D-0B725CD9984C}"/>
                </a:ext>
              </a:extLst>
            </p:cNvPr>
            <p:cNvSpPr/>
            <p:nvPr/>
          </p:nvSpPr>
          <p:spPr>
            <a:xfrm>
              <a:off x="3185163" y="-514350"/>
              <a:ext cx="5074920" cy="1028700"/>
            </a:xfrm>
            <a:custGeom>
              <a:avLst/>
              <a:gdLst/>
              <a:ahLst/>
              <a:cxnLst/>
              <a:rect l="l" t="t" r="r" b="b"/>
              <a:pathLst>
                <a:path w="5074920" h="1028700">
                  <a:moveTo>
                    <a:pt x="0" y="0"/>
                  </a:moveTo>
                  <a:lnTo>
                    <a:pt x="5074920" y="0"/>
                  </a:lnTo>
                  <a:lnTo>
                    <a:pt x="5074920" y="1028700"/>
                  </a:lnTo>
                  <a:lnTo>
                    <a:pt x="0" y="10287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98755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5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Elliptic Curve Discrete Logarithm Problem</a:t>
            </a:r>
            <a:endParaRPr lang="en" dirty="0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780B6C89-2E10-40AD-76D5-3CC60F5DF398}"/>
              </a:ext>
            </a:extLst>
          </p:cNvPr>
          <p:cNvSpPr txBox="1"/>
          <p:nvPr/>
        </p:nvSpPr>
        <p:spPr>
          <a:xfrm>
            <a:off x="2327260" y="2417583"/>
            <a:ext cx="46545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2" name="Freeform 16">
            <a:extLst>
              <a:ext uri="{FF2B5EF4-FFF2-40B4-BE49-F238E27FC236}">
                <a16:creationId xmlns:a16="http://schemas.microsoft.com/office/drawing/2014/main" id="{8B020006-399A-4B3F-46F9-98A481627D2E}"/>
              </a:ext>
            </a:extLst>
          </p:cNvPr>
          <p:cNvSpPr/>
          <p:nvPr/>
        </p:nvSpPr>
        <p:spPr>
          <a:xfrm>
            <a:off x="-59760" y="1088521"/>
            <a:ext cx="9059827" cy="3273678"/>
          </a:xfrm>
          <a:custGeom>
            <a:avLst/>
            <a:gdLst/>
            <a:ahLst/>
            <a:cxnLst/>
            <a:rect l="l" t="t" r="r" b="b"/>
            <a:pathLst>
              <a:path w="14605639" h="3859748">
                <a:moveTo>
                  <a:pt x="0" y="0"/>
                </a:moveTo>
                <a:lnTo>
                  <a:pt x="14605639" y="0"/>
                </a:lnTo>
                <a:lnTo>
                  <a:pt x="14605639" y="3859748"/>
                </a:lnTo>
                <a:lnTo>
                  <a:pt x="0" y="38597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96602"/>
      </p:ext>
    </p:extLst>
  </p:cSld>
  <p:clrMapOvr>
    <a:masterClrMapping/>
  </p:clrMapOvr>
</p:sld>
</file>

<file path=ppt/theme/theme1.xml><?xml version="1.0" encoding="utf-8"?>
<a:theme xmlns:a="http://schemas.openxmlformats.org/drawingml/2006/main" name="Cyber Security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1F1C51"/>
      </a:lt2>
      <a:accent1>
        <a:srgbClr val="1F1C51"/>
      </a:accent1>
      <a:accent2>
        <a:srgbClr val="ACFFD9"/>
      </a:accent2>
      <a:accent3>
        <a:srgbClr val="C6FF00"/>
      </a:accent3>
      <a:accent4>
        <a:srgbClr val="FFFFFF"/>
      </a:accent4>
      <a:accent5>
        <a:srgbClr val="A8C987"/>
      </a:accent5>
      <a:accent6>
        <a:srgbClr val="8BE3FF"/>
      </a:accent6>
      <a:hlink>
        <a:srgbClr val="1F1C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fcbeba3-9892-4531-94be-8ca8970e1797" xsi:nil="true"/>
    <lcf76f155ced4ddcb4097134ff3c332f xmlns="33a2d334-6b1a-4ba5-87fc-0c8349adaaca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0F6C876BC57ECE4AB83DEFFB3809C161" ma:contentTypeVersion="12" ma:contentTypeDescription="Tạo tài liệu mới." ma:contentTypeScope="" ma:versionID="9e952859967075148f6588eafae5b75d">
  <xsd:schema xmlns:xsd="http://www.w3.org/2001/XMLSchema" xmlns:xs="http://www.w3.org/2001/XMLSchema" xmlns:p="http://schemas.microsoft.com/office/2006/metadata/properties" xmlns:ns2="33a2d334-6b1a-4ba5-87fc-0c8349adaaca" xmlns:ns3="ffcbeba3-9892-4531-94be-8ca8970e1797" targetNamespace="http://schemas.microsoft.com/office/2006/metadata/properties" ma:root="true" ma:fieldsID="dd88cfac3124a80c4e9553effb234b51" ns2:_="" ns3:_="">
    <xsd:import namespace="33a2d334-6b1a-4ba5-87fc-0c8349adaaca"/>
    <xsd:import namespace="ffcbeba3-9892-4531-94be-8ca8970e17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a2d334-6b1a-4ba5-87fc-0c8349adaa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Thẻ Hình ảnh" ma:readOnly="false" ma:fieldId="{5cf76f15-5ced-4ddc-b409-7134ff3c332f}" ma:taxonomyMulti="true" ma:sspId="094ae118-d9ff-499e-981a-26f90b79674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cbeba3-9892-4531-94be-8ca8970e1797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e5efaff7-6d53-4c9d-8b63-d9eb49811c18}" ma:internalName="TaxCatchAll" ma:showField="CatchAllData" ma:web="ffcbeba3-9892-4531-94be-8ca8970e179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Chia sẻ Với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Chia sẻ Có Chi tiết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EAE4B34-D53E-49B9-A7DB-E34434A81486}">
  <ds:schemaRefs>
    <ds:schemaRef ds:uri="33a2d334-6b1a-4ba5-87fc-0c8349adaaca"/>
    <ds:schemaRef ds:uri="ffcbeba3-9892-4531-94be-8ca8970e179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48F0C5F-DB1D-45DC-9175-9BD1B13BE2BE}">
  <ds:schemaRefs>
    <ds:schemaRef ds:uri="33a2d334-6b1a-4ba5-87fc-0c8349adaaca"/>
    <ds:schemaRef ds:uri="ffcbeba3-9892-4531-94be-8ca8970e179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5A1600D-C91D-4F0F-B775-FB1212A4987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487</Words>
  <Application>Microsoft Office PowerPoint</Application>
  <PresentationFormat>Trình chiếu Trên màn hình (16:9)</PresentationFormat>
  <Paragraphs>45</Paragraphs>
  <Slides>19</Slides>
  <Notes>19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19</vt:i4>
      </vt:variant>
    </vt:vector>
  </HeadingPairs>
  <TitlesOfParts>
    <vt:vector size="25" baseType="lpstr">
      <vt:lpstr>Viga</vt:lpstr>
      <vt:lpstr>Nunito</vt:lpstr>
      <vt:lpstr>Roboto</vt:lpstr>
      <vt:lpstr>Arial</vt:lpstr>
      <vt:lpstr>DM Sans</vt:lpstr>
      <vt:lpstr>Cyber Security Business Plan</vt:lpstr>
      <vt:lpstr>Cryptanalysis on ECC-based Algorithms</vt:lpstr>
      <vt:lpstr>Bản trình bày PowerPoint</vt:lpstr>
      <vt:lpstr>Scenario</vt:lpstr>
      <vt:lpstr>Main results - outcome</vt:lpstr>
      <vt:lpstr>What is ECC</vt:lpstr>
      <vt:lpstr>What is ECC</vt:lpstr>
      <vt:lpstr>ELLIPTIC CURVE DISCRETE LOGARITHM PROBLEM</vt:lpstr>
      <vt:lpstr>Elliptic Curve Discrete Logarithm Problem</vt:lpstr>
      <vt:lpstr>Elliptic Curve Discrete Logarithm Problem</vt:lpstr>
      <vt:lpstr>Bản trình bày PowerPoint</vt:lpstr>
      <vt:lpstr>Elliptic Curve discrete log problem – ECC attack</vt:lpstr>
      <vt:lpstr>Elliptic Curve discrete logarithm problem</vt:lpstr>
      <vt:lpstr>Baby step giant step</vt:lpstr>
      <vt:lpstr>Baby step giant step</vt:lpstr>
      <vt:lpstr>Baby step giant step</vt:lpstr>
      <vt:lpstr>Bản trình bày PowerPoint</vt:lpstr>
      <vt:lpstr>Pohlig Hellman algorithm</vt:lpstr>
      <vt:lpstr>Pohlig Hellman algorithm</vt:lpstr>
      <vt:lpstr>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SECURITY BUSINESS PLAN</dc:title>
  <cp:lastModifiedBy>Đặng Chí Thịnh</cp:lastModifiedBy>
  <cp:revision>178</cp:revision>
  <dcterms:modified xsi:type="dcterms:W3CDTF">2024-04-19T02:50:07Z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0x0101000F6C876BC57ECE4AB83DEFFB3809C161</vt:lpwstr>
  </property>
  <property fmtid="{D5CDD505-2E9C-101B-9397-08002B2CF9AE}" pid="3" name="MediaServiceImageTags">
    <vt:lpwstr/>
  </property>
</Properties>
</file>