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9745"/>
  </p:normalViewPr>
  <p:slideViewPr>
    <p:cSldViewPr snapToGrid="0" snapToObjects="1" showGuides="1">
      <p:cViewPr varScale="1">
        <p:scale>
          <a:sx n="80" d="100"/>
          <a:sy n="80" d="100"/>
        </p:scale>
        <p:origin x="5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3391-6965-5E40-9C65-4C0831AA8D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07235-854B-0B47-9AB6-F51A9A3DA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7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1299513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vgsilh.com/image/152068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1299513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vgsilh.com/image/152068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https://svgsilh.com/image/1299513.html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https://svgsilh.com/image/152068.html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7235-854B-0B47-9AB6-F51A9A3DA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https://svgsilh.com/image/1299513.html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https://svgsilh.com/image/152068.html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7235-854B-0B47-9AB6-F51A9A3DA1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3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7B19-8BE3-A742-BDA9-F5FCF4943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E5177-494A-874C-8F2E-D73FADD12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BF4F3-53E6-724D-80B9-022D96C4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4E6-A19B-524D-9B03-40444B0BCE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410C-35C2-D241-B4E6-EDE2D55C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63A69-ECE7-6B42-9504-B8E2CC06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943-D24B-A74B-A66C-39AA32D8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9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7FA-F7D1-DE46-91BE-2B1E2E20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87D93-EDCB-8B40-BA49-63E86E62B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64A2-9E41-984B-A043-748529EB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4E6-A19B-524D-9B03-40444B0BCE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25AB-C058-FB49-BDC4-9377400F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F1B3-8C17-364B-8DC8-01579777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943-D24B-A74B-A66C-39AA32D8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9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5450B-6AFF-DE49-8B4B-38BBB94C1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4941F-A4BF-7342-9566-2A0C34372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AF3E-AA5D-9A43-9AF1-7EF5A5C4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4E6-A19B-524D-9B03-40444B0BCE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ABFF9-4941-CD4E-A870-B67D212C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115C-060F-3F46-9503-2CC30AA4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943-D24B-A74B-A66C-39AA32D8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DBF7-C081-174A-BEC7-8CDDCC5A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1D6A-8E42-6C49-9B44-B325810D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A0FFB-303D-BD42-99B6-292DA2F1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4E6-A19B-524D-9B03-40444B0BCE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364D-46B4-F848-97C8-390E344F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3C11-60A1-B34A-9A60-8F50BDDC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943-D24B-A74B-A66C-39AA32D8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7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56F5-513B-8349-8975-9E28245F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597E7-F187-E845-A7A6-06460957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0105-B61C-0149-A108-36B1CD9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4E6-A19B-524D-9B03-40444B0BCE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8DBBC-18E0-4346-BF2A-CA9D2F73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CCD1-031B-6B49-852F-BEDD57D9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943-D24B-A74B-A66C-39AA32D8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4553-B6BB-EF4C-9B27-7EDD775D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7719-652D-D14B-B39C-D085E0671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4B34D-6E24-744C-84A0-205E670FC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7BCA9-E968-494C-A23A-DC8A50D4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4E6-A19B-524D-9B03-40444B0BCE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80834-D271-DF48-BF6B-9939EBD1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4BE5F-1305-294C-B127-457D32A4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943-D24B-A74B-A66C-39AA32D8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4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F992-0169-154B-AE25-9AC4E0C9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EA3E-FBF2-EC44-A50D-9FA41241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F916F-4354-D94D-A6C9-5C6605E0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B1E47-DD55-BF47-BF07-64F7B01B1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F4301-E1BD-D44D-99D8-1B3C1C8E4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C6B2D-AB20-6949-9D4A-879F00FE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4E6-A19B-524D-9B03-40444B0BCE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1B7E6-0CC1-0141-BDC0-E7676037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4FB2F-D546-3846-812F-F0F80B84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943-D24B-A74B-A66C-39AA32D8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AA6F-788E-FF4E-92B2-1666D0DD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08EDE-3BBF-5649-B486-A5B0E675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4E6-A19B-524D-9B03-40444B0BCE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CAF74-E287-8F47-A329-AADD8DF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8E517-8A08-724D-AF98-071BDCFD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943-D24B-A74B-A66C-39AA32D8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E851C-334E-6148-8522-6BD785ED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4E6-A19B-524D-9B03-40444B0BCE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08B3F-1FC8-2240-90CD-F6B6E8B5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520E2-CBF6-544E-9BF5-DB57CDE6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943-D24B-A74B-A66C-39AA32D8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7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1435-2792-E84B-8652-E4DA6879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A923-2536-2841-ADE5-756B1B41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B080F-BA8F-F04A-9D5B-D0FBFA4EE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82D48-C58A-B647-A777-434CC3B0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4E6-A19B-524D-9B03-40444B0BCE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41258-9155-3746-B882-B888D1CA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CA1E7-A51D-DC4D-B927-002566A5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943-D24B-A74B-A66C-39AA32D8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5CE5-2D99-6F4A-8D4C-1902C509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A386A-2870-4F47-83F6-378AD8A5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8B312-8828-B14F-8658-E9AB21EC0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441AF-1592-0C4A-8417-C74782C2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74E6-A19B-524D-9B03-40444B0BCE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4D709-9389-064F-A85F-2221658A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6E24D-2A70-1F44-921F-94E1385A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A943-D24B-A74B-A66C-39AA32D8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9982B-ECB4-BD45-AD20-432C2364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272D8-75B5-F143-9CE0-A0296D02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9C06-0FF0-994B-B686-D82E496AF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74E6-A19B-524D-9B03-40444B0BCE2B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F1D78-86D3-EF4C-B038-35E4A1403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365A-91D5-104F-82FC-8465E5333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A943-D24B-A74B-A66C-39AA32D84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09C2-5361-2B47-9B4D-ACA311A1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1494"/>
            <a:ext cx="9144000" cy="1103647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Disappearing 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C523D-54C8-E94D-AF86-6D02CE12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7216"/>
            <a:ext cx="9144000" cy="257417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 six piece sentence on the board. One piece can be a word, a phrase, or, if you want to get even more advanced, a clause. Then, you use a roll a six-sided dice or turn a six-piece turntable. When you receive your number, you erase that many words off. For example, if “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is written on the board/screen and the turntable or dice gave me a ‘3’, then you erase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summer.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After you erase those three pieces, you must say a new sentence, adding three pieces to make a new sentence. So, you could say “I like running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spring.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After you say it, you or someone else must write in the empty spaces (you would write ‘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”). Repeat this process much as is necessary.</a:t>
            </a:r>
          </a:p>
        </p:txBody>
      </p:sp>
    </p:spTree>
    <p:extLst>
      <p:ext uri="{BB962C8B-B14F-4D97-AF65-F5344CB8AC3E}">
        <p14:creationId xmlns:p14="http://schemas.microsoft.com/office/powerpoint/2010/main" val="389327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2FAA938-616F-0B43-836E-EA44099BE096}"/>
              </a:ext>
            </a:extLst>
          </p:cNvPr>
          <p:cNvGrpSpPr/>
          <p:nvPr/>
        </p:nvGrpSpPr>
        <p:grpSpPr>
          <a:xfrm>
            <a:off x="9037319" y="5340096"/>
            <a:ext cx="2094239" cy="1218083"/>
            <a:chOff x="8049766" y="4531652"/>
            <a:chExt cx="3672843" cy="21362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EF5A77-3375-0B46-8470-02F824691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9766" y="4531652"/>
              <a:ext cx="2280572" cy="213625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83E382-4E68-B747-B9A5-2F0D3D090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61037" y="4965026"/>
              <a:ext cx="1261572" cy="126950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D1761E-6486-8347-95EE-9254F6DF5BD5}"/>
              </a:ext>
            </a:extLst>
          </p:cNvPr>
          <p:cNvSpPr txBox="1"/>
          <p:nvPr/>
        </p:nvSpPr>
        <p:spPr>
          <a:xfrm>
            <a:off x="121925" y="86956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VAG Rounded" pitchFamily="2" charset="77"/>
              </a:rPr>
              <a:t>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FEAF9-8451-1649-B784-A24242C3FAEA}"/>
              </a:ext>
            </a:extLst>
          </p:cNvPr>
          <p:cNvSpPr txBox="1"/>
          <p:nvPr/>
        </p:nvSpPr>
        <p:spPr>
          <a:xfrm>
            <a:off x="4093467" y="86956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VAG Rounded" pitchFamily="2" charset="77"/>
              </a:rPr>
              <a:t>_____________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412DA-22CE-F14D-B9CF-361D09EFAB25}"/>
              </a:ext>
            </a:extLst>
          </p:cNvPr>
          <p:cNvSpPr txBox="1"/>
          <p:nvPr/>
        </p:nvSpPr>
        <p:spPr>
          <a:xfrm>
            <a:off x="8065009" y="86956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VAG Rounded" pitchFamily="2" charset="77"/>
              </a:rPr>
              <a:t>_____________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5AD2B-FC20-E740-A17F-A0FECF391C65}"/>
              </a:ext>
            </a:extLst>
          </p:cNvPr>
          <p:cNvSpPr txBox="1"/>
          <p:nvPr/>
        </p:nvSpPr>
        <p:spPr>
          <a:xfrm>
            <a:off x="1301501" y="1626062"/>
            <a:ext cx="12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AG Rounded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F7196-390F-EB4C-AC2B-6BED9B442924}"/>
              </a:ext>
            </a:extLst>
          </p:cNvPr>
          <p:cNvSpPr txBox="1"/>
          <p:nvPr/>
        </p:nvSpPr>
        <p:spPr>
          <a:xfrm>
            <a:off x="5273043" y="1626062"/>
            <a:ext cx="12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AG Rounded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6E14AA-AB21-A94A-B82B-3E46BAFB7CDD}"/>
              </a:ext>
            </a:extLst>
          </p:cNvPr>
          <p:cNvSpPr txBox="1"/>
          <p:nvPr/>
        </p:nvSpPr>
        <p:spPr>
          <a:xfrm>
            <a:off x="9244585" y="1626062"/>
            <a:ext cx="12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AG Rounded" pitchFamily="2" charset="77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466294-C545-E440-9C3D-CA603BF6E74D}"/>
              </a:ext>
            </a:extLst>
          </p:cNvPr>
          <p:cNvSpPr txBox="1"/>
          <p:nvPr/>
        </p:nvSpPr>
        <p:spPr>
          <a:xfrm>
            <a:off x="121925" y="281891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VAG Rounded" pitchFamily="2" charset="77"/>
              </a:rPr>
              <a:t>_____________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9E074-4036-2C4D-9187-4830705A4069}"/>
              </a:ext>
            </a:extLst>
          </p:cNvPr>
          <p:cNvSpPr txBox="1"/>
          <p:nvPr/>
        </p:nvSpPr>
        <p:spPr>
          <a:xfrm>
            <a:off x="4093467" y="281891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VAG Rounded" pitchFamily="2" charset="77"/>
              </a:rPr>
              <a:t>_____________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780C09-C76C-DE4A-8718-126DDC7EAD7B}"/>
              </a:ext>
            </a:extLst>
          </p:cNvPr>
          <p:cNvSpPr txBox="1"/>
          <p:nvPr/>
        </p:nvSpPr>
        <p:spPr>
          <a:xfrm>
            <a:off x="8065009" y="281891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VAG Rounded" pitchFamily="2" charset="77"/>
              </a:rPr>
              <a:t>_____________.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D4A05-19D0-134A-8048-2338190E29A3}"/>
              </a:ext>
            </a:extLst>
          </p:cNvPr>
          <p:cNvSpPr txBox="1"/>
          <p:nvPr/>
        </p:nvSpPr>
        <p:spPr>
          <a:xfrm>
            <a:off x="1301501" y="3575412"/>
            <a:ext cx="12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AG Rounded" pitchFamily="2" charset="77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D2107-6006-1242-899D-54CDB367FF44}"/>
              </a:ext>
            </a:extLst>
          </p:cNvPr>
          <p:cNvSpPr txBox="1"/>
          <p:nvPr/>
        </p:nvSpPr>
        <p:spPr>
          <a:xfrm>
            <a:off x="5273043" y="3575412"/>
            <a:ext cx="12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AG Rounded" pitchFamily="2" charset="7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32EE54-84FF-FE48-B5DC-E3F388EBDAD5}"/>
              </a:ext>
            </a:extLst>
          </p:cNvPr>
          <p:cNvSpPr txBox="1"/>
          <p:nvPr/>
        </p:nvSpPr>
        <p:spPr>
          <a:xfrm>
            <a:off x="9244585" y="3575412"/>
            <a:ext cx="12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VAG Rounded" pitchFamily="2" charset="77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3B3754-3E10-5943-9202-77872913AD28}"/>
              </a:ext>
            </a:extLst>
          </p:cNvPr>
          <p:cNvSpPr txBox="1"/>
          <p:nvPr/>
        </p:nvSpPr>
        <p:spPr>
          <a:xfrm>
            <a:off x="727330" y="5340096"/>
            <a:ext cx="7337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Segoe Print" panose="02000800000000000000" pitchFamily="2" charset="0"/>
              </a:rPr>
              <a:t>How many words can disappear? Finish the sentence!</a:t>
            </a:r>
          </a:p>
          <a:p>
            <a:pPr algn="r"/>
            <a:endParaRPr lang="en-US" sz="3200" b="1" dirty="0"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7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2D5BCC-B124-4846-BD7B-984526B8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403" y="5588695"/>
            <a:ext cx="717861" cy="722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EF5A77-3375-0B46-8470-02F824691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319" y="5340096"/>
            <a:ext cx="1300372" cy="1218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1761E-6486-8347-95EE-9254F6DF5BD5}"/>
              </a:ext>
            </a:extLst>
          </p:cNvPr>
          <p:cNvSpPr txBox="1"/>
          <p:nvPr/>
        </p:nvSpPr>
        <p:spPr>
          <a:xfrm>
            <a:off x="121925" y="86956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VAG Rounded" pitchFamily="2" charset="77"/>
              </a:rPr>
              <a:t>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FEAF9-8451-1649-B784-A24242C3FAEA}"/>
              </a:ext>
            </a:extLst>
          </p:cNvPr>
          <p:cNvSpPr txBox="1"/>
          <p:nvPr/>
        </p:nvSpPr>
        <p:spPr>
          <a:xfrm>
            <a:off x="4093467" y="86956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VAG Rounded" pitchFamily="2" charset="77"/>
              </a:rPr>
              <a:t>_____________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412DA-22CE-F14D-B9CF-361D09EFAB25}"/>
              </a:ext>
            </a:extLst>
          </p:cNvPr>
          <p:cNvSpPr txBox="1"/>
          <p:nvPr/>
        </p:nvSpPr>
        <p:spPr>
          <a:xfrm>
            <a:off x="8065009" y="86956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VAG Rounded" pitchFamily="2" charset="77"/>
              </a:rPr>
              <a:t>_____________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65AD2B-FC20-E740-A17F-A0FECF391C65}"/>
              </a:ext>
            </a:extLst>
          </p:cNvPr>
          <p:cNvSpPr txBox="1"/>
          <p:nvPr/>
        </p:nvSpPr>
        <p:spPr>
          <a:xfrm>
            <a:off x="1301501" y="1626062"/>
            <a:ext cx="12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VAG Rounded" pitchFamily="2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F7196-390F-EB4C-AC2B-6BED9B442924}"/>
              </a:ext>
            </a:extLst>
          </p:cNvPr>
          <p:cNvSpPr txBox="1"/>
          <p:nvPr/>
        </p:nvSpPr>
        <p:spPr>
          <a:xfrm>
            <a:off x="5273043" y="1626062"/>
            <a:ext cx="12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VAG Rounded" pitchFamily="2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6E14AA-AB21-A94A-B82B-3E46BAFB7CDD}"/>
              </a:ext>
            </a:extLst>
          </p:cNvPr>
          <p:cNvSpPr txBox="1"/>
          <p:nvPr/>
        </p:nvSpPr>
        <p:spPr>
          <a:xfrm>
            <a:off x="9244585" y="1626062"/>
            <a:ext cx="12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VAG Rounded" pitchFamily="2" charset="77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466294-C545-E440-9C3D-CA603BF6E74D}"/>
              </a:ext>
            </a:extLst>
          </p:cNvPr>
          <p:cNvSpPr txBox="1"/>
          <p:nvPr/>
        </p:nvSpPr>
        <p:spPr>
          <a:xfrm>
            <a:off x="121925" y="281891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VAG Rounded" pitchFamily="2" charset="77"/>
              </a:rPr>
              <a:t>_____________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9E074-4036-2C4D-9187-4830705A4069}"/>
              </a:ext>
            </a:extLst>
          </p:cNvPr>
          <p:cNvSpPr txBox="1"/>
          <p:nvPr/>
        </p:nvSpPr>
        <p:spPr>
          <a:xfrm>
            <a:off x="4093467" y="281891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VAG Rounded" pitchFamily="2" charset="77"/>
              </a:rPr>
              <a:t>_____________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780C09-C76C-DE4A-8718-126DDC7EAD7B}"/>
              </a:ext>
            </a:extLst>
          </p:cNvPr>
          <p:cNvSpPr txBox="1"/>
          <p:nvPr/>
        </p:nvSpPr>
        <p:spPr>
          <a:xfrm>
            <a:off x="8065009" y="281891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VAG Rounded" pitchFamily="2" charset="77"/>
              </a:rPr>
              <a:t>_____________.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D4A05-19D0-134A-8048-2338190E29A3}"/>
              </a:ext>
            </a:extLst>
          </p:cNvPr>
          <p:cNvSpPr txBox="1"/>
          <p:nvPr/>
        </p:nvSpPr>
        <p:spPr>
          <a:xfrm>
            <a:off x="1301501" y="3575412"/>
            <a:ext cx="12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VAG Rounded" pitchFamily="2" charset="77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CD2107-6006-1242-899D-54CDB367FF44}"/>
              </a:ext>
            </a:extLst>
          </p:cNvPr>
          <p:cNvSpPr txBox="1"/>
          <p:nvPr/>
        </p:nvSpPr>
        <p:spPr>
          <a:xfrm>
            <a:off x="5273043" y="3575412"/>
            <a:ext cx="12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VAG Rounded" pitchFamily="2" charset="7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32EE54-84FF-FE48-B5DC-E3F388EBDAD5}"/>
              </a:ext>
            </a:extLst>
          </p:cNvPr>
          <p:cNvSpPr txBox="1"/>
          <p:nvPr/>
        </p:nvSpPr>
        <p:spPr>
          <a:xfrm>
            <a:off x="9244585" y="3575412"/>
            <a:ext cx="129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VAG Rounded" pitchFamily="2" charset="77"/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F13D3-BC60-2D4F-B24D-5420A1CE8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642" y="5342027"/>
            <a:ext cx="1298311" cy="12161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1BDBADA-334C-2944-92C1-B672B8CA926A}"/>
              </a:ext>
            </a:extLst>
          </p:cNvPr>
          <p:cNvSpPr txBox="1"/>
          <p:nvPr/>
        </p:nvSpPr>
        <p:spPr>
          <a:xfrm>
            <a:off x="727330" y="5340096"/>
            <a:ext cx="7337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FFFA53"/>
                </a:solidFill>
                <a:latin typeface="Segoe Print" panose="02000800000000000000" pitchFamily="2" charset="0"/>
              </a:rPr>
              <a:t>How many words can disappear? Finish the sentence!</a:t>
            </a:r>
          </a:p>
          <a:p>
            <a:pPr algn="r"/>
            <a:endParaRPr lang="en-US" sz="3200" b="1" dirty="0">
              <a:solidFill>
                <a:srgbClr val="FFFA53"/>
              </a:solidFill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1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258</Words>
  <Application>Microsoft Macintosh PowerPoint</Application>
  <PresentationFormat>Widescreen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Print</vt:lpstr>
      <vt:lpstr>VAG Rounded</vt:lpstr>
      <vt:lpstr>Office Theme</vt:lpstr>
      <vt:lpstr>Disappearing Words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6</cp:revision>
  <dcterms:created xsi:type="dcterms:W3CDTF">2020-03-02T13:27:11Z</dcterms:created>
  <dcterms:modified xsi:type="dcterms:W3CDTF">2020-03-08T13:55:41Z</dcterms:modified>
</cp:coreProperties>
</file>