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15"/>
  </p:notesMasterIdLst>
  <p:sldIdLst>
    <p:sldId id="331" r:id="rId3"/>
    <p:sldId id="269" r:id="rId4"/>
    <p:sldId id="339" r:id="rId5"/>
    <p:sldId id="333" r:id="rId6"/>
    <p:sldId id="332" r:id="rId7"/>
    <p:sldId id="338" r:id="rId8"/>
    <p:sldId id="336" r:id="rId9"/>
    <p:sldId id="340" r:id="rId10"/>
    <p:sldId id="334" r:id="rId11"/>
    <p:sldId id="342" r:id="rId12"/>
    <p:sldId id="341" r:id="rId13"/>
    <p:sldId id="3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8EFA00"/>
    <a:srgbClr val="4A3483"/>
    <a:srgbClr val="5D4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67544"/>
  </p:normalViewPr>
  <p:slideViewPr>
    <p:cSldViewPr snapToGrid="0" snapToObjects="1" showGuides="1">
      <p:cViewPr varScale="1">
        <p:scale>
          <a:sx n="66" d="100"/>
          <a:sy n="66" d="100"/>
        </p:scale>
        <p:origin x="10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D1D7-8BE0-C54B-9FD2-02A24F239AAD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376E-4C6A-AC47-8A0A-0E91C0C5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0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 a few words or a long word on the board in a vertical format:</a:t>
            </a:r>
          </a:p>
          <a:p>
            <a:r>
              <a:rPr lang="en-US" sz="1100" dirty="0"/>
              <a:t>This can be done on the whiteboard as a whole class or on the mini-board in groups.</a:t>
            </a:r>
          </a:p>
          <a:p>
            <a:r>
              <a:rPr lang="en-US" sz="1100" dirty="0"/>
              <a:t>The higher the level, the longer.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D376E-4C6A-AC47-8A0A-0E91C0C51F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D376E-4C6A-AC47-8A0A-0E91C0C51F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D376E-4C6A-AC47-8A0A-0E91C0C51F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89B-A89A-644B-8510-861FB94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ADCBE-1E96-2C44-8F3E-4F480CBE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BE3-6091-9246-9395-C252E07F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0A10-0FE0-3243-B970-0EDDF6C1CB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6E0E-E7C0-B940-B366-0CFC815F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1E97-4702-5F4C-9810-5CE8C964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932-1E53-4F40-B734-9AEE7773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 in Words - 9 Letters">
    <p:bg>
      <p:bgPr>
        <a:pattFill prst="lgGrid">
          <a:fgClr>
            <a:srgbClr val="5D42A9"/>
          </a:fgClr>
          <a:bgClr>
            <a:srgbClr val="4A348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10E4E1-BE02-1C42-A075-1F5BE3F169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646" y="721562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6889BB-8232-6341-885D-ACE5DAC549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41" y="1355608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05D1FDB-E25F-2E45-A995-7D3B99B6D6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641" y="1989654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16A503F-0A8F-1A4C-8B5E-53CA06DC34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643" y="2623700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AF6C6F5-A5B5-6143-9495-EB2CC4C44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42" y="3257527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6B84FB-6ACF-5344-BFD6-DF1CEDDECB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641" y="3891354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B457365-0DE2-6645-B3B1-0C52FD22C6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641" y="4525181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D4A8BAF-21B3-2748-897C-80D280E74D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641" y="5159008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2AFDAE8-7F32-CC42-BFB2-214060706D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641" y="5792835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4300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 in Words - 13 Letters">
    <p:bg>
      <p:bgPr>
        <a:pattFill prst="lgGrid">
          <a:fgClr>
            <a:srgbClr val="5D42A9"/>
          </a:fgClr>
          <a:bgClr>
            <a:srgbClr val="4A348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10E4E1-BE02-1C42-A075-1F5BE3F169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78" y="5161125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6889BB-8232-6341-885D-ACE5DAC549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41" y="5639970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05D1FDB-E25F-2E45-A995-7D3B99B6D6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78" y="6118815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16A503F-0A8F-1A4C-8B5E-53CA06DC34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643" y="406659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AF6C6F5-A5B5-6143-9495-EB2CC4C44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42" y="879621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6B84FB-6ACF-5344-BFD6-DF1CEDDECB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04" y="1353021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B457365-0DE2-6645-B3B1-0C52FD22C6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641" y="1826202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D4A8BAF-21B3-2748-897C-80D280E74D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641" y="2299164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2AFDAE8-7F32-CC42-BFB2-214060706D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104" y="2766900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D92184B-BF26-E648-9845-06917FE8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641" y="4682280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FD2B3CD-8C4D-D14A-B4F0-98DAE76E1B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641" y="3245745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3332091-32EE-7C45-8D40-956D41C88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641" y="3724590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8DD7ED8B-F67A-8043-BBDE-6F3190F707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104" y="4203435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97959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9A37-D188-044B-B3F2-CC57BE0D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B7CC-B07B-C843-9EA4-2F2A44FF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240F-5D89-7E4F-A8A5-118C5EDD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0A10-0FE0-3243-B970-0EDDF6C1CB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4B0E-F8D2-DB49-92F4-5FB43D1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6E3F-A48C-FB47-984B-A007C99C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932-1E53-4F40-B734-9AEE7773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EE1A1-E0B9-E343-ADBD-4A388CA0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0A10-0FE0-3243-B970-0EDDF6C1CB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18A4B-F123-F24E-AE74-CE25C7E1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4D326-1F42-274D-ACCE-5152B222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932-1E53-4F40-B734-9AEE7773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 in Words - 9 Letters"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10E4E1-BE02-1C42-A075-1F5BE3F169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646" y="721562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6889BB-8232-6341-885D-ACE5DAC549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41" y="1355608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05D1FDB-E25F-2E45-A995-7D3B99B6D6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641" y="1989654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16A503F-0A8F-1A4C-8B5E-53CA06DC34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643" y="2623700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AF6C6F5-A5B5-6143-9495-EB2CC4C44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42" y="3257527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6B84FB-6ACF-5344-BFD6-DF1CEDDECB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641" y="3891354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B457365-0DE2-6645-B3B1-0C52FD22C6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641" y="4525181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D4A8BAF-21B3-2748-897C-80D280E74D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641" y="5159008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2AFDAE8-7F32-CC42-BFB2-214060706D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641" y="5792835"/>
            <a:ext cx="639640" cy="426719"/>
          </a:xfrm>
        </p:spPr>
        <p:txBody>
          <a:bodyPr anchor="ctr">
            <a:noAutofit/>
          </a:bodyPr>
          <a:lstStyle>
            <a:lvl1pPr marL="0" indent="0" algn="ctr">
              <a:buNone/>
              <a:defRPr sz="3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00399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l in Words - 13 Letters"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10E4E1-BE02-1C42-A075-1F5BE3F169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78" y="5161125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6889BB-8232-6341-885D-ACE5DAC549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41" y="5639970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05D1FDB-E25F-2E45-A995-7D3B99B6D6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078" y="6118815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16A503F-0A8F-1A4C-8B5E-53CA06DC34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643" y="406659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AF6C6F5-A5B5-6143-9495-EB2CC4C44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42" y="879621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6B84FB-6ACF-5344-BFD6-DF1CEDDECB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04" y="1353021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B457365-0DE2-6645-B3B1-0C52FD22C6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641" y="1826202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D4A8BAF-21B3-2748-897C-80D280E74D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641" y="2299164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2AFDAE8-7F32-CC42-BFB2-214060706D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104" y="2766900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D92184B-BF26-E648-9845-06917FE8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641" y="4682280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FD2B3CD-8C4D-D14A-B4F0-98DAE76E1B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641" y="3245745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3332091-32EE-7C45-8D40-956D41C88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641" y="3724590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8DD7ED8B-F67A-8043-BBDE-6F3190F707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104" y="4203435"/>
            <a:ext cx="488843" cy="32173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403312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0D34-BE7E-6946-80CE-4611ACF0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Print" panose="02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2FF7-8B17-5E42-B622-F5AB23AE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Print" panose="020008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9C64-6E18-FB4B-ABC5-CD3EE1CF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AG Rounded" pitchFamily="2" charset="77"/>
              </a:defRPr>
            </a:lvl1pPr>
          </a:lstStyle>
          <a:p>
            <a:fld id="{6C599217-3DA4-AE4E-9F7C-57CFDA2255D8}" type="datetimeFigureOut">
              <a:rPr lang="en-US" smtClean="0"/>
              <a:pPr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2ACD-DFA8-9A4F-BEA2-0C23A014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AG Rounded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EA3A-D52C-764C-A87B-48B1E32A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AG Rounded" pitchFamily="2" charset="77"/>
              </a:defRPr>
            </a:lvl1pPr>
          </a:lstStyle>
          <a:p>
            <a:fld id="{2433D55D-11A5-A44C-A6EE-7CBF541B2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89B-A89A-644B-8510-861FB94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ADCBE-1E96-2C44-8F3E-4F480CBE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7BE3-6091-9246-9395-C252E07F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0A10-0FE0-3243-B970-0EDDF6C1CB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6E0E-E7C0-B940-B366-0CFC815F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1E97-4702-5F4C-9810-5CE8C964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932-1E53-4F40-B734-9AEE7773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9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9A37-D188-044B-B3F2-CC57BE0D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B7CC-B07B-C843-9EA4-2F2A44FF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240F-5D89-7E4F-A8A5-118C5EDD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0A10-0FE0-3243-B970-0EDDF6C1CB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4B0E-F8D2-DB49-92F4-5FB43D1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6E3F-A48C-FB47-984B-A007C99C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932-1E53-4F40-B734-9AEE7773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4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EE1A1-E0B9-E343-ADBD-4A388CA0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0A10-0FE0-3243-B970-0EDDF6C1CB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18A4B-F123-F24E-AE74-CE25C7E1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4D326-1F42-274D-ACCE-5152B222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3932-1E53-4F40-B734-9AEE7773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FFF40-EF93-BF41-9E87-A9729D6B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5D543-81B3-5F4A-B7FB-9E2FE023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C06B-6469-5045-8FB2-82261A58A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0A10-0FE0-3243-B970-0EDDF6C1CB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1305-BEF2-7549-AB18-845013ED0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C893-044A-2441-AF43-E154E700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3932-1E53-4F40-B734-9AEE7773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56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FFF40-EF93-BF41-9E87-A9729D6B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5D543-81B3-5F4A-B7FB-9E2FE023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C06B-6469-5045-8FB2-82261A58A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0A10-0FE0-3243-B970-0EDDF6C1CB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1305-BEF2-7549-AB18-845013ED0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C893-044A-2441-AF43-E154E7008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3932-1E53-4F40-B734-9AEE7773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FFFF00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69A-B499-B345-AC7E-7E893F3D1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Fill in the Word(s)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0E1A4-FFF7-7D48-999C-397F7625B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Warmer Activity</a:t>
            </a:r>
          </a:p>
          <a:p>
            <a:endParaRPr lang="en-US" dirty="0"/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Write a few words or a long word on the board in a vertical format. This can be done on the whiteboard as a whole class or on mini-board in groups. The higher the level, the longer the 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5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9B09F-ECBB-BA4F-AE00-4EA62B5C0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280CF-1C50-5942-9ADB-0DF367F516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875F-2FA8-5A48-AA3F-A20F57E6BB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CD53F-4B02-A543-8872-C83442A72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C10E7A-9A85-EC49-823A-8A6BB3332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8C5628-890D-A141-8963-CE11C1624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06463A-9150-9F49-ABE4-5B4A8B0736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4526FE-B601-0E40-BB7D-120DC3357B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E1DBD3-7BB6-3A40-A251-FC9D011F48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412080-D7DE-B84E-9685-B51DB295A2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EF6AD3-E921-FE44-8982-DB0107E9F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A55198-1ED4-7249-97DF-67F484E67A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EB60BE-AB0A-8642-9B91-5ED2431593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10BFB-4956-B246-8860-250F9FD4CFCB}"/>
              </a:ext>
            </a:extLst>
          </p:cNvPr>
          <p:cNvSpPr txBox="1"/>
          <p:nvPr/>
        </p:nvSpPr>
        <p:spPr>
          <a:xfrm>
            <a:off x="834189" y="311206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elicious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CD707-36D1-D040-95A7-AFC77CBCB304}"/>
              </a:ext>
            </a:extLst>
          </p:cNvPr>
          <p:cNvSpPr txBox="1"/>
          <p:nvPr/>
        </p:nvSpPr>
        <p:spPr>
          <a:xfrm>
            <a:off x="782272" y="787382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nvention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861AED-03EA-5746-8D2E-0785176DA80F}"/>
              </a:ext>
            </a:extLst>
          </p:cNvPr>
          <p:cNvSpPr txBox="1"/>
          <p:nvPr/>
        </p:nvSpPr>
        <p:spPr>
          <a:xfrm>
            <a:off x="782272" y="1263558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illy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8854B-B6A0-864A-8563-90C160704DD6}"/>
              </a:ext>
            </a:extLst>
          </p:cNvPr>
          <p:cNvSpPr txBox="1"/>
          <p:nvPr/>
        </p:nvSpPr>
        <p:spPr>
          <a:xfrm>
            <a:off x="782271" y="1741265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nnoying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41454-410F-0442-9AD7-0996FCFAB4C8}"/>
              </a:ext>
            </a:extLst>
          </p:cNvPr>
          <p:cNvSpPr txBox="1"/>
          <p:nvPr/>
        </p:nvSpPr>
        <p:spPr>
          <a:xfrm>
            <a:off x="782271" y="2213338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ainting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C2041-01D4-0A42-8F42-81BB29F4DC1F}"/>
              </a:ext>
            </a:extLst>
          </p:cNvPr>
          <p:cNvSpPr txBox="1"/>
          <p:nvPr/>
        </p:nvSpPr>
        <p:spPr>
          <a:xfrm>
            <a:off x="778480" y="2685411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A5A15-C9D6-BF42-860B-1996E83B293B}"/>
              </a:ext>
            </a:extLst>
          </p:cNvPr>
          <p:cNvSpPr txBox="1"/>
          <p:nvPr/>
        </p:nvSpPr>
        <p:spPr>
          <a:xfrm>
            <a:off x="778480" y="3157484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ctopus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EE33D-1F8A-1042-9A3F-D6382E9C084F}"/>
              </a:ext>
            </a:extLst>
          </p:cNvPr>
          <p:cNvSpPr txBox="1"/>
          <p:nvPr/>
        </p:nvSpPr>
        <p:spPr>
          <a:xfrm>
            <a:off x="726564" y="3612700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ntelligent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1BE00E-0287-D049-9D4B-5B34F2B1DCB4}"/>
              </a:ext>
            </a:extLst>
          </p:cNvPr>
          <p:cNvSpPr txBox="1"/>
          <p:nvPr/>
        </p:nvSpPr>
        <p:spPr>
          <a:xfrm>
            <a:off x="778480" y="4119590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ectarine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D94F3F-F80C-6E49-B171-18B90EB8861C}"/>
              </a:ext>
            </a:extLst>
          </p:cNvPr>
          <p:cNvSpPr txBox="1"/>
          <p:nvPr/>
        </p:nvSpPr>
        <p:spPr>
          <a:xfrm>
            <a:off x="726564" y="4600103"/>
            <a:ext cx="15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elephone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A66FE-7057-614B-9932-BDC0F6ADFD77}"/>
              </a:ext>
            </a:extLst>
          </p:cNvPr>
          <p:cNvSpPr txBox="1"/>
          <p:nvPr/>
        </p:nvSpPr>
        <p:spPr>
          <a:xfrm>
            <a:off x="738813" y="5072176"/>
            <a:ext cx="15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njection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17C7BC-533E-164E-A4F7-DE7C485677CE}"/>
              </a:ext>
            </a:extLst>
          </p:cNvPr>
          <p:cNvSpPr txBox="1"/>
          <p:nvPr/>
        </p:nvSpPr>
        <p:spPr>
          <a:xfrm>
            <a:off x="778480" y="5558414"/>
            <a:ext cx="15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ineteen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B50474-0F85-A645-9C4E-847A136CF915}"/>
              </a:ext>
            </a:extLst>
          </p:cNvPr>
          <p:cNvSpPr txBox="1"/>
          <p:nvPr/>
        </p:nvSpPr>
        <p:spPr>
          <a:xfrm>
            <a:off x="780454" y="6048847"/>
            <a:ext cx="15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ills</a:t>
            </a:r>
          </a:p>
        </p:txBody>
      </p:sp>
    </p:spTree>
    <p:extLst>
      <p:ext uri="{BB962C8B-B14F-4D97-AF65-F5344CB8AC3E}">
        <p14:creationId xmlns:p14="http://schemas.microsoft.com/office/powerpoint/2010/main" val="401571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70F3AD-9068-2C4E-88F5-27B91CC5B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3220-8599-2B43-8905-34F07D03F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FDF59-10A6-454B-A5E1-09A147CF38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73D41-445B-F544-B3B2-228F36507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3C5DF-EE1B-094A-8E7A-589BDEE64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8A5F75-C823-3F45-A08D-7E27065060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7C7562-0447-AC4B-9D27-D1AA3C832A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F169DE-8482-D84F-B555-BE1A07D98E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59AF19-3FE6-B146-BC3A-FDCFDE7405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082C7A-119E-2B4F-828E-8F4961DCA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83A0A0-8BF1-7244-9900-5824917906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E137213-DF20-9D47-968D-D8E8510330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11CC8C-5F1D-4B41-837D-2042968527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9B09F-ECBB-BA4F-AE00-4EA62B5C0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280CF-1C50-5942-9ADB-0DF367F516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875F-2FA8-5A48-AA3F-A20F57E6BB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CD53F-4B02-A543-8872-C83442A72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C10E7A-9A85-EC49-823A-8A6BB3332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8C5628-890D-A141-8963-CE11C1624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06463A-9150-9F49-ABE4-5B4A8B0736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4526FE-B601-0E40-BB7D-120DC3357B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E1DBD3-7BB6-3A40-A251-FC9D011F48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412080-D7DE-B84E-9685-B51DB295A2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EF6AD3-E921-FE44-8982-DB0107E9F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A55198-1ED4-7249-97DF-67F484E67A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EB60BE-AB0A-8642-9B91-5ED2431593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10BFB-4956-B246-8860-250F9FD4CFCB}"/>
              </a:ext>
            </a:extLst>
          </p:cNvPr>
          <p:cNvSpPr txBox="1"/>
          <p:nvPr/>
        </p:nvSpPr>
        <p:spPr>
          <a:xfrm>
            <a:off x="834189" y="311206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elicious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CD707-36D1-D040-95A7-AFC77CBCB304}"/>
              </a:ext>
            </a:extLst>
          </p:cNvPr>
          <p:cNvSpPr txBox="1"/>
          <p:nvPr/>
        </p:nvSpPr>
        <p:spPr>
          <a:xfrm>
            <a:off x="782272" y="787382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nvention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861AED-03EA-5746-8D2E-0785176DA80F}"/>
              </a:ext>
            </a:extLst>
          </p:cNvPr>
          <p:cNvSpPr txBox="1"/>
          <p:nvPr/>
        </p:nvSpPr>
        <p:spPr>
          <a:xfrm>
            <a:off x="782272" y="1263558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illy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8854B-B6A0-864A-8563-90C160704DD6}"/>
              </a:ext>
            </a:extLst>
          </p:cNvPr>
          <p:cNvSpPr txBox="1"/>
          <p:nvPr/>
        </p:nvSpPr>
        <p:spPr>
          <a:xfrm>
            <a:off x="782271" y="1741265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nnoying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41454-410F-0442-9AD7-0996FCFAB4C8}"/>
              </a:ext>
            </a:extLst>
          </p:cNvPr>
          <p:cNvSpPr txBox="1"/>
          <p:nvPr/>
        </p:nvSpPr>
        <p:spPr>
          <a:xfrm>
            <a:off x="782271" y="2213338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ainting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C2041-01D4-0A42-8F42-81BB29F4DC1F}"/>
              </a:ext>
            </a:extLst>
          </p:cNvPr>
          <p:cNvSpPr txBox="1"/>
          <p:nvPr/>
        </p:nvSpPr>
        <p:spPr>
          <a:xfrm>
            <a:off x="778480" y="2685411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AA5A15-C9D6-BF42-860B-1996E83B293B}"/>
              </a:ext>
            </a:extLst>
          </p:cNvPr>
          <p:cNvSpPr txBox="1"/>
          <p:nvPr/>
        </p:nvSpPr>
        <p:spPr>
          <a:xfrm>
            <a:off x="778480" y="3157484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ctopus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EE33D-1F8A-1042-9A3F-D6382E9C084F}"/>
              </a:ext>
            </a:extLst>
          </p:cNvPr>
          <p:cNvSpPr txBox="1"/>
          <p:nvPr/>
        </p:nvSpPr>
        <p:spPr>
          <a:xfrm>
            <a:off x="726564" y="3612700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ntelligent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1BE00E-0287-D049-9D4B-5B34F2B1DCB4}"/>
              </a:ext>
            </a:extLst>
          </p:cNvPr>
          <p:cNvSpPr txBox="1"/>
          <p:nvPr/>
        </p:nvSpPr>
        <p:spPr>
          <a:xfrm>
            <a:off x="778480" y="4119590"/>
            <a:ext cx="14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ectarine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D94F3F-F80C-6E49-B171-18B90EB8861C}"/>
              </a:ext>
            </a:extLst>
          </p:cNvPr>
          <p:cNvSpPr txBox="1"/>
          <p:nvPr/>
        </p:nvSpPr>
        <p:spPr>
          <a:xfrm>
            <a:off x="726564" y="4600103"/>
            <a:ext cx="15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elephone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A66FE-7057-614B-9932-BDC0F6ADFD77}"/>
              </a:ext>
            </a:extLst>
          </p:cNvPr>
          <p:cNvSpPr txBox="1"/>
          <p:nvPr/>
        </p:nvSpPr>
        <p:spPr>
          <a:xfrm>
            <a:off x="738813" y="5072176"/>
            <a:ext cx="15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njection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17C7BC-533E-164E-A4F7-DE7C485677CE}"/>
              </a:ext>
            </a:extLst>
          </p:cNvPr>
          <p:cNvSpPr txBox="1"/>
          <p:nvPr/>
        </p:nvSpPr>
        <p:spPr>
          <a:xfrm>
            <a:off x="778480" y="5558414"/>
            <a:ext cx="15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ineteen</a:t>
            </a:r>
            <a:endParaRPr lang="en-US" sz="2400" dirty="0">
              <a:solidFill>
                <a:srgbClr val="00FD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B50474-0F85-A645-9C4E-847A136CF915}"/>
              </a:ext>
            </a:extLst>
          </p:cNvPr>
          <p:cNvSpPr txBox="1"/>
          <p:nvPr/>
        </p:nvSpPr>
        <p:spPr>
          <a:xfrm>
            <a:off x="780454" y="6048847"/>
            <a:ext cx="15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ills</a:t>
            </a:r>
          </a:p>
        </p:txBody>
      </p:sp>
    </p:spTree>
    <p:extLst>
      <p:ext uri="{BB962C8B-B14F-4D97-AF65-F5344CB8AC3E}">
        <p14:creationId xmlns:p14="http://schemas.microsoft.com/office/powerpoint/2010/main" val="295819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06F8-D622-7B48-9E1C-8A8E3D85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Nine Letters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C2A0-16D0-544D-91DD-7A36681B1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A04268-1B62-9B42-94E2-5FF5B8B66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9C297-C1BC-A041-9850-5A6840DE9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74BB-AF18-C949-8867-DFFB0E245F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6282D-91B6-8C41-BAF9-9853C55A1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B72EAF-97D5-AA46-91F2-6E0BD233D9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0962E6-1E0F-654A-B57E-52F5A662F6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B67147-0C61-BD42-81BE-FEB835390E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DEB1FA-6AD9-5844-83D0-FD5819219A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EBBC80-9CC2-2649-9AD9-6E0AFF0796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257D7-8DDA-7B43-B52B-FF6AB5008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6D88-C376-7D45-9ADA-446AEE9C0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A2383-B969-9140-A28E-03C05BBAF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046F4-8358-634C-86FA-665D3E9F7E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1B8075-909C-8143-9C03-B8141804D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0CC310-F04A-C04B-AE27-037B496B06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8177DE-B7C9-434B-A395-AD3E900CC6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B6CD56-6BCD-7746-AC59-C2F5B98FB8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FFCFA5-4E38-9540-8B79-4BA5BE2737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2A9646-F2ED-324B-837B-35D7EB72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07" y="603250"/>
            <a:ext cx="21463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EA4C24-4D93-8140-A27F-D268F22E3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05417-0E23-404A-AC8F-028111BC6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4C63-6D6B-E648-8E29-1E64797CD9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87C85-7742-4B48-B546-831486C1A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DF3B4D-29EC-6745-9667-C91C9DB9D8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412D72-C6BB-CB40-B58B-4399FCAC55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43B31F-7991-4542-B577-CB61D47174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CE22053-DA5D-364C-8CB8-EC35FC0CEB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881D23-844D-7943-9DB0-ED1DAFFD3A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257D7-8DDA-7B43-B52B-FF6AB5008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6D88-C376-7D45-9ADA-446AEE9C0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A2383-B969-9140-A28E-03C05BBAF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046F4-8358-634C-86FA-665D3E9F7E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1B8075-909C-8143-9C03-B8141804D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0CC310-F04A-C04B-AE27-037B496B06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8177DE-B7C9-434B-A395-AD3E900CC6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B6CD56-6BCD-7746-AC59-C2F5B98FB8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FFCFA5-4E38-9540-8B79-4BA5BE2737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AED846-29F3-954B-BF41-60DA0961B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1" y="603250"/>
            <a:ext cx="21463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3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06F8-D622-7B48-9E1C-8A8E3D85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to Thirteen Letters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C2A0-16D0-544D-91DD-7A36681B1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80C5F3-D90C-4948-96E1-8FE89174D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76F8-90E6-DE41-93FD-33F069C2D1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6F394-68C3-5F49-BB4F-F85D415D5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2B23A-0607-E94F-8146-25F5E1A377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B83C3A-B551-1B49-849E-0B28EE02A1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9DE089-10F9-D64B-BE28-9FF05F7F8D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EDCFA8-9E62-BD48-8E8B-0867304262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A8A46-B59B-6341-83BF-EC03B73576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57F8F2-3ED2-7641-B7F2-7A485F9197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71FFFF-9A40-0E40-B218-3F3A925F87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CDA317-4CB9-1640-997E-9E7C785515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351ED8-77D8-D540-92B3-186469D4D6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91F644-A299-9940-AADE-C6DD6340F1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9B09F-ECBB-BA4F-AE00-4EA62B5C0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280CF-1C50-5942-9ADB-0DF367F516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875F-2FA8-5A48-AA3F-A20F57E6BB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CD53F-4B02-A543-8872-C83442A72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C10E7A-9A85-EC49-823A-8A6BB3332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8C5628-890D-A141-8963-CE11C1624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06463A-9150-9F49-ABE4-5B4A8B0736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4526FE-B601-0E40-BB7D-120DC3357B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E1DBD3-7BB6-3A40-A251-FC9D011F48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412080-D7DE-B84E-9685-B51DB295A2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EF6AD3-E921-FE44-8982-DB0107E9F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A55198-1ED4-7249-97DF-67F484E67A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EB60BE-AB0A-8642-9B91-5ED2431593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5652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ncent Class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188</Words>
  <Application>Microsoft Macintosh PowerPoint</Application>
  <PresentationFormat>Widescreen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Print</vt:lpstr>
      <vt:lpstr>VAG Rounded</vt:lpstr>
      <vt:lpstr>Office Theme</vt:lpstr>
      <vt:lpstr>Tencent Classroom</vt:lpstr>
      <vt:lpstr>Fill in the Word(s)</vt:lpstr>
      <vt:lpstr>Up to Nine Letters</vt:lpstr>
      <vt:lpstr>PowerPoint Presentation</vt:lpstr>
      <vt:lpstr>PowerPoint Presentation</vt:lpstr>
      <vt:lpstr>PowerPoint Presentation</vt:lpstr>
      <vt:lpstr>PowerPoint Presentation</vt:lpstr>
      <vt:lpstr>Up to Thirteen Letters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10</cp:revision>
  <cp:lastPrinted>2020-03-04T10:12:57Z</cp:lastPrinted>
  <dcterms:created xsi:type="dcterms:W3CDTF">2020-03-04T09:36:07Z</dcterms:created>
  <dcterms:modified xsi:type="dcterms:W3CDTF">2020-03-08T13:56:55Z</dcterms:modified>
</cp:coreProperties>
</file>