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397" r:id="rId2"/>
    <p:sldId id="395" r:id="rId3"/>
    <p:sldId id="394" r:id="rId4"/>
    <p:sldId id="39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6"/>
    <p:restoredTop sz="95280"/>
  </p:normalViewPr>
  <p:slideViewPr>
    <p:cSldViewPr snapToGrid="0" snapToObjects="1" showGuides="1">
      <p:cViewPr varScale="1">
        <p:scale>
          <a:sx n="89" d="100"/>
          <a:sy n="89" d="100"/>
        </p:scale>
        <p:origin x="184"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19880-0780-7C45-835B-91631A6842B2}"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6071D-1797-3143-8E26-D67D683CE590}" type="slidenum">
              <a:rPr lang="en-US" smtClean="0"/>
              <a:t>‹#›</a:t>
            </a:fld>
            <a:endParaRPr lang="en-US"/>
          </a:p>
        </p:txBody>
      </p:sp>
    </p:spTree>
    <p:extLst>
      <p:ext uri="{BB962C8B-B14F-4D97-AF65-F5344CB8AC3E}">
        <p14:creationId xmlns:p14="http://schemas.microsoft.com/office/powerpoint/2010/main" val="20350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pload.wikimedia.org/wikipedia/commons/8/85/Hangman-5.sv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pixabay.com/vectors/grass-earth-lawn-environment-soil-575728/"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pload.wikimedia.org/wikipedia/commons/8/85/Hangman-5.sv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pixabay.com/vectors/grass-earth-lawn-environment-soil-57572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pload.wikimedia.org/wikipedia/commons/8/85/Hangman-5.sv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pixabay.com/vectors/grass-earth-lawn-environment-soil-57572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https://upload.wikimedia.org/wikipedia/commons/8/85/Hangman-5.svg</a:t>
            </a:r>
            <a:endParaRPr lang="en-US" dirty="0"/>
          </a:p>
          <a:p>
            <a:endParaRPr lang="en-US" dirty="0"/>
          </a:p>
          <a:p>
            <a:r>
              <a:rPr lang="en-US" dirty="0">
                <a:hlinkClick r:id="rId4"/>
              </a:rPr>
              <a:t>https://pixabay.com/vectors/grass-earth-lawn-environment-soil-575728/</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2</a:t>
            </a:fld>
            <a:endParaRPr lang="en-US"/>
          </a:p>
        </p:txBody>
      </p:sp>
    </p:spTree>
    <p:extLst>
      <p:ext uri="{BB962C8B-B14F-4D97-AF65-F5344CB8AC3E}">
        <p14:creationId xmlns:p14="http://schemas.microsoft.com/office/powerpoint/2010/main" val="1876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of a gibbet or gallows</a:t>
            </a:r>
          </a:p>
          <a:p>
            <a:endParaRPr lang="en-US" dirty="0"/>
          </a:p>
          <a:p>
            <a:r>
              <a:rPr lang="en-US" dirty="0">
                <a:hlinkClick r:id="rId3"/>
              </a:rPr>
              <a:t>https://upload.wikimedia.org/wikipedia/commons/8/85/Hangman-5.svg</a:t>
            </a:r>
            <a:endParaRPr lang="en-US" dirty="0"/>
          </a:p>
          <a:p>
            <a:endParaRPr lang="en-US" dirty="0"/>
          </a:p>
          <a:p>
            <a:r>
              <a:rPr lang="en-US" dirty="0">
                <a:hlinkClick r:id="rId4"/>
              </a:rPr>
              <a:t>https://pixabay.com/vectors/grass-earth-lawn-environment-soil-575728/</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3</a:t>
            </a:fld>
            <a:endParaRPr lang="en-US"/>
          </a:p>
        </p:txBody>
      </p:sp>
    </p:spTree>
    <p:extLst>
      <p:ext uri="{BB962C8B-B14F-4D97-AF65-F5344CB8AC3E}">
        <p14:creationId xmlns:p14="http://schemas.microsoft.com/office/powerpoint/2010/main" val="238733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of a gibbet or gallows</a:t>
            </a:r>
          </a:p>
          <a:p>
            <a:endParaRPr lang="en-US" dirty="0"/>
          </a:p>
          <a:p>
            <a:r>
              <a:rPr lang="en-US" dirty="0">
                <a:hlinkClick r:id="rId3"/>
              </a:rPr>
              <a:t>https://upload.wikimedia.org/wikipedia/commons/8/85/Hangman-5.svg</a:t>
            </a:r>
            <a:endParaRPr lang="en-US" dirty="0"/>
          </a:p>
          <a:p>
            <a:endParaRPr lang="en-US" dirty="0"/>
          </a:p>
          <a:p>
            <a:r>
              <a:rPr lang="en-US" dirty="0">
                <a:hlinkClick r:id="rId4"/>
              </a:rPr>
              <a:t>https://pixabay.com/vectors/grass-earth-lawn-environment-soil-575728/</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4</a:t>
            </a:fld>
            <a:endParaRPr lang="en-US"/>
          </a:p>
        </p:txBody>
      </p:sp>
    </p:spTree>
    <p:extLst>
      <p:ext uri="{BB962C8B-B14F-4D97-AF65-F5344CB8AC3E}">
        <p14:creationId xmlns:p14="http://schemas.microsoft.com/office/powerpoint/2010/main" val="41654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8CE9-B50F-C544-95DA-4A0EAF7EB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D63B9-CF8D-EB47-AC8D-99EA444B3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B74541-1928-8E4C-81EC-7FE8F69A80D3}"/>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E7BA1C7C-542B-7C4E-ACF3-7608D23BD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6D6E3-95E5-5340-8189-7B6D54C5674B}"/>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245522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E775-9770-B649-B559-A94DF2533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C86276-FB52-4C47-ACEE-19447B0421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1AC86-94AB-A248-99A4-9D67FD61A125}"/>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5E51C5BE-7D2E-C841-ADE0-8AC3CFE3B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B1C21-5676-F743-8AD3-2131ADA7E2F5}"/>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56617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16C99-DBA4-B046-A125-5193BEEE0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8AC18-FB40-AB48-BBDC-40FD0743C2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E0E04-93D4-EA45-BE82-9D1327063E74}"/>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A36CA619-A2A8-8140-95D4-0EE2C6F3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B18F9-CEDC-7D41-9666-D6FC7DF0F19F}"/>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271482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1"/>
            <a:ext cx="2844800" cy="365125"/>
          </a:xfrm>
        </p:spPr>
        <p:txBody>
          <a:bodyPr/>
          <a:lstStyle>
            <a:lvl1pPr>
              <a:defRPr/>
            </a:lvl1pPr>
          </a:lstStyle>
          <a:p>
            <a:fld id="{0DC95286-4C23-4850-8BD7-4ECDC51C2D40}" type="datetime1">
              <a:rPr lang="en-US" altLang="en-US"/>
              <a:pPr/>
              <a:t>3/8/20</a:t>
            </a:fld>
            <a:endParaRPr lang="en-US" altLang="en-US" sz="1800">
              <a:solidFill>
                <a:schemeClr val="tx1"/>
              </a:solidFill>
            </a:endParaRPr>
          </a:p>
        </p:txBody>
      </p:sp>
      <p:sp>
        <p:nvSpPr>
          <p:cNvPr id="4" name="Footer Placeholder 3"/>
          <p:cNvSpPr>
            <a:spLocks noGrp="1"/>
          </p:cNvSpPr>
          <p:nvPr>
            <p:ph type="ftr" sz="quarter" idx="11"/>
          </p:nvPr>
        </p:nvSpPr>
        <p:spPr>
          <a:xfrm>
            <a:off x="4165600" y="6356351"/>
            <a:ext cx="3860800" cy="365125"/>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737600" y="6356351"/>
            <a:ext cx="2844800" cy="365125"/>
          </a:xfrm>
        </p:spPr>
        <p:txBody>
          <a:bodyPr/>
          <a:lstStyle>
            <a:lvl1pPr>
              <a:defRPr/>
            </a:lvl1pPr>
          </a:lstStyle>
          <a:p>
            <a:fld id="{6D879EEB-3D8D-43A6-B783-8AB1833FA9C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73877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95F8-59C4-8748-9DAA-BFF1F1D52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7E1C9-397D-2040-B0B5-811B80D1DB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BA583-D525-7C42-BBA5-54162BB03832}"/>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D6DCE603-6B11-E542-939B-B90C76E96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1F711-ACC8-0940-A51F-C9003EADFC8E}"/>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79602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4AE-D84C-314E-9698-7A4D84C6C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955849-0DDF-0142-8A1A-B348621EA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306461-D5BF-1543-AA42-C2A18CE874EA}"/>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6671DA4A-2856-E043-AC2A-D898145BC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67714-100E-C740-9F0C-ADAD36E9E1F8}"/>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415964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DA5B-9FD0-C94B-8C8C-0F8BB7D4F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F9C5A-7B04-DF45-A31C-7C2126B6FB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F1626-A61A-A44B-8E06-BBC615D0AB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6231C2-7191-EC48-812B-45E12A7C0D10}"/>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6" name="Footer Placeholder 5">
            <a:extLst>
              <a:ext uri="{FF2B5EF4-FFF2-40B4-BE49-F238E27FC236}">
                <a16:creationId xmlns:a16="http://schemas.microsoft.com/office/drawing/2014/main" id="{C76C9706-D7E1-F741-B3E8-05CC69064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097AD-1940-0E45-A950-940BB741DCF7}"/>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162233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F763-ED09-C24B-A962-AAABD5AB0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AADAE1-E01C-4143-BFE6-E9385D705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35B22-682E-2543-8EF5-015D94A725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F03B3-3845-914C-8B17-F0F25E238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5F5E16-0936-D54E-B74C-E711525C8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65DC3-1D0D-0546-B036-0BE0CED390DD}"/>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8" name="Footer Placeholder 7">
            <a:extLst>
              <a:ext uri="{FF2B5EF4-FFF2-40B4-BE49-F238E27FC236}">
                <a16:creationId xmlns:a16="http://schemas.microsoft.com/office/drawing/2014/main" id="{DFE8B376-3822-904B-8AE6-754F56872A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00405-7BDB-6D4D-B7E1-22B7ECBED638}"/>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380664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9FED-2D9D-464C-9962-2D399095F8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5F8D50-51B3-8B4E-8E68-413E98B56DE9}"/>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4" name="Footer Placeholder 3">
            <a:extLst>
              <a:ext uri="{FF2B5EF4-FFF2-40B4-BE49-F238E27FC236}">
                <a16:creationId xmlns:a16="http://schemas.microsoft.com/office/drawing/2014/main" id="{5CE9D308-3AC6-8840-866A-D92FABE15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C27DC0-450D-A347-8A16-5A61F8A9831A}"/>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41242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6C1F6-15AC-2C49-8D90-F865E422E0A5}"/>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3" name="Footer Placeholder 2">
            <a:extLst>
              <a:ext uri="{FF2B5EF4-FFF2-40B4-BE49-F238E27FC236}">
                <a16:creationId xmlns:a16="http://schemas.microsoft.com/office/drawing/2014/main" id="{A6E92199-63CB-3147-8F5B-CC2AF0EF7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F02395-1AC2-2F47-ABC1-B0522A673C40}"/>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29198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2186-2CB1-6F41-8DF9-17F504A68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4ACE32-702D-FA43-8949-270A62957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DEC24D-A85D-9245-BD76-295D6ED95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A71CB7-1B1E-184A-B537-06AD93EBF943}"/>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6" name="Footer Placeholder 5">
            <a:extLst>
              <a:ext uri="{FF2B5EF4-FFF2-40B4-BE49-F238E27FC236}">
                <a16:creationId xmlns:a16="http://schemas.microsoft.com/office/drawing/2014/main" id="{144404B0-DB2E-494F-B5A4-3E2209616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6C89D-0CE0-074D-9839-E772C5EA85A0}"/>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302397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E8AA-4940-A242-A66D-57F4FC44E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790C81-A125-E242-9F6F-EA66DB476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154AD1-A2F4-EA4B-828A-5671F7FEE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33F9A4-B8EA-044C-9153-E778B1D66FDD}"/>
              </a:ext>
            </a:extLst>
          </p:cNvPr>
          <p:cNvSpPr>
            <a:spLocks noGrp="1"/>
          </p:cNvSpPr>
          <p:nvPr>
            <p:ph type="dt" sz="half" idx="10"/>
          </p:nvPr>
        </p:nvSpPr>
        <p:spPr/>
        <p:txBody>
          <a:bodyPr/>
          <a:lstStyle/>
          <a:p>
            <a:fld id="{33BF8CDB-22CA-394A-B8C2-A318F134494C}" type="datetimeFigureOut">
              <a:rPr lang="en-US" smtClean="0"/>
              <a:t>3/8/20</a:t>
            </a:fld>
            <a:endParaRPr lang="en-US"/>
          </a:p>
        </p:txBody>
      </p:sp>
      <p:sp>
        <p:nvSpPr>
          <p:cNvPr id="6" name="Footer Placeholder 5">
            <a:extLst>
              <a:ext uri="{FF2B5EF4-FFF2-40B4-BE49-F238E27FC236}">
                <a16:creationId xmlns:a16="http://schemas.microsoft.com/office/drawing/2014/main" id="{71360AB9-5497-F940-8DA2-3D631282A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855F8-E64E-B04F-A545-90E73CDD503B}"/>
              </a:ext>
            </a:extLst>
          </p:cNvPr>
          <p:cNvSpPr>
            <a:spLocks noGrp="1"/>
          </p:cNvSpPr>
          <p:nvPr>
            <p:ph type="sldNum" sz="quarter" idx="12"/>
          </p:nvPr>
        </p:nvSpPr>
        <p:spPr/>
        <p:txBody>
          <a:bodyPr/>
          <a:lstStyle/>
          <a:p>
            <a:fld id="{73BC69F3-B27A-6F4E-BAA9-BBA46C56BCC8}" type="slidenum">
              <a:rPr lang="en-US" smtClean="0"/>
              <a:t>‹#›</a:t>
            </a:fld>
            <a:endParaRPr lang="en-US"/>
          </a:p>
        </p:txBody>
      </p:sp>
    </p:spTree>
    <p:extLst>
      <p:ext uri="{BB962C8B-B14F-4D97-AF65-F5344CB8AC3E}">
        <p14:creationId xmlns:p14="http://schemas.microsoft.com/office/powerpoint/2010/main" val="417059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EE977-036F-D947-998A-A5D676FB1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8DB0A9-C9BB-0543-A8E4-19A5E026E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E45CB-EA31-CC4F-B3E0-521C6CFC5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F8CDB-22CA-394A-B8C2-A318F134494C}" type="datetimeFigureOut">
              <a:rPr lang="en-US" smtClean="0"/>
              <a:t>3/8/20</a:t>
            </a:fld>
            <a:endParaRPr lang="en-US"/>
          </a:p>
        </p:txBody>
      </p:sp>
      <p:sp>
        <p:nvSpPr>
          <p:cNvPr id="5" name="Footer Placeholder 4">
            <a:extLst>
              <a:ext uri="{FF2B5EF4-FFF2-40B4-BE49-F238E27FC236}">
                <a16:creationId xmlns:a16="http://schemas.microsoft.com/office/drawing/2014/main" id="{41D6E9C5-DD5E-1A4E-88B0-2817D947F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7180FB-7392-4B4E-A955-EC323F100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C69F3-B27A-6F4E-BAA9-BBA46C56BCC8}" type="slidenum">
              <a:rPr lang="en-US" smtClean="0"/>
              <a:t>‹#›</a:t>
            </a:fld>
            <a:endParaRPr lang="en-US"/>
          </a:p>
        </p:txBody>
      </p:sp>
    </p:spTree>
    <p:extLst>
      <p:ext uri="{BB962C8B-B14F-4D97-AF65-F5344CB8AC3E}">
        <p14:creationId xmlns:p14="http://schemas.microsoft.com/office/powerpoint/2010/main" val="182003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1BEE-E851-6545-A971-3BA0427D3F34}"/>
              </a:ext>
            </a:extLst>
          </p:cNvPr>
          <p:cNvSpPr>
            <a:spLocks noGrp="1"/>
          </p:cNvSpPr>
          <p:nvPr>
            <p:ph type="ctrTitle"/>
          </p:nvPr>
        </p:nvSpPr>
        <p:spPr/>
        <p:txBody>
          <a:bodyPr/>
          <a:lstStyle/>
          <a:p>
            <a:r>
              <a:rPr lang="en-US" b="1" dirty="0"/>
              <a:t>Hangman</a:t>
            </a:r>
          </a:p>
        </p:txBody>
      </p:sp>
      <p:sp>
        <p:nvSpPr>
          <p:cNvPr id="3" name="Subtitle 2">
            <a:extLst>
              <a:ext uri="{FF2B5EF4-FFF2-40B4-BE49-F238E27FC236}">
                <a16:creationId xmlns:a16="http://schemas.microsoft.com/office/drawing/2014/main" id="{6C86183F-3928-5641-9B86-65E09657BD01}"/>
              </a:ext>
            </a:extLst>
          </p:cNvPr>
          <p:cNvSpPr>
            <a:spLocks noGrp="1"/>
          </p:cNvSpPr>
          <p:nvPr>
            <p:ph type="subTitle" idx="1"/>
          </p:nvPr>
        </p:nvSpPr>
        <p:spPr/>
        <p:txBody>
          <a:bodyPr>
            <a:normAutofit fontScale="92500"/>
          </a:bodyPr>
          <a:lstStyle/>
          <a:p>
            <a:r>
              <a:rPr lang="en-US" dirty="0"/>
              <a:t>Warmer</a:t>
            </a:r>
          </a:p>
          <a:p>
            <a:r>
              <a:rPr lang="en-US" dirty="0"/>
              <a:t>Keep a word in mind. Students need to guess letters in the word. If they guess the wrong letter six times, they lose (It takes six strokes to draw the stick figure man to be hung).</a:t>
            </a:r>
          </a:p>
        </p:txBody>
      </p:sp>
    </p:spTree>
    <p:extLst>
      <p:ext uri="{BB962C8B-B14F-4D97-AF65-F5344CB8AC3E}">
        <p14:creationId xmlns:p14="http://schemas.microsoft.com/office/powerpoint/2010/main" val="240520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388C"/>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7DB6C6-11CF-C64F-A005-9A2D41893567}"/>
              </a:ext>
            </a:extLst>
          </p:cNvPr>
          <p:cNvPicPr>
            <a:picLocks noChangeAspect="1"/>
          </p:cNvPicPr>
          <p:nvPr/>
        </p:nvPicPr>
        <p:blipFill>
          <a:blip r:embed="rId3"/>
          <a:stretch>
            <a:fillRect/>
          </a:stretch>
        </p:blipFill>
        <p:spPr>
          <a:xfrm>
            <a:off x="4736320" y="426026"/>
            <a:ext cx="2619602" cy="4001597"/>
          </a:xfrm>
          <a:prstGeom prst="rect">
            <a:avLst/>
          </a:prstGeom>
          <a:effectLst>
            <a:outerShdw blurRad="50800" dist="38100" dir="16200000" rotWithShape="0">
              <a:prstClr val="black">
                <a:alpha val="40000"/>
              </a:prstClr>
            </a:outerShdw>
          </a:effectLst>
        </p:spPr>
      </p:pic>
      <p:grpSp>
        <p:nvGrpSpPr>
          <p:cNvPr id="2" name="Group 1">
            <a:extLst>
              <a:ext uri="{FF2B5EF4-FFF2-40B4-BE49-F238E27FC236}">
                <a16:creationId xmlns:a16="http://schemas.microsoft.com/office/drawing/2014/main" id="{4C171DAE-0111-6E4B-A974-5B685F727A1A}"/>
              </a:ext>
            </a:extLst>
          </p:cNvPr>
          <p:cNvGrpSpPr/>
          <p:nvPr/>
        </p:nvGrpSpPr>
        <p:grpSpPr>
          <a:xfrm>
            <a:off x="167565" y="4596063"/>
            <a:ext cx="11856869" cy="1876926"/>
            <a:chOff x="167565" y="4596063"/>
            <a:chExt cx="11856869" cy="1876926"/>
          </a:xfrm>
        </p:grpSpPr>
        <p:sp>
          <p:nvSpPr>
            <p:cNvPr id="7" name="Rectangle 6">
              <a:extLst>
                <a:ext uri="{FF2B5EF4-FFF2-40B4-BE49-F238E27FC236}">
                  <a16:creationId xmlns:a16="http://schemas.microsoft.com/office/drawing/2014/main" id="{D87F4D6A-4E41-8A4E-9B4D-D0FD9850A4BB}"/>
                </a:ext>
              </a:extLst>
            </p:cNvPr>
            <p:cNvSpPr/>
            <p:nvPr/>
          </p:nvSpPr>
          <p:spPr>
            <a:xfrm>
              <a:off x="167565" y="4596063"/>
              <a:ext cx="11856869" cy="1876926"/>
            </a:xfrm>
            <a:prstGeom prst="rect">
              <a:avLst/>
            </a:prstGeom>
            <a:solidFill>
              <a:schemeClr val="bg1"/>
            </a:solidFill>
            <a:ln>
              <a:solidFill>
                <a:srgbClr val="4F38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VAG Rounded" pitchFamily="2" charset="77"/>
                </a:rPr>
                <a:t>_ _ _ _ _ _ _ _</a:t>
              </a:r>
            </a:p>
          </p:txBody>
        </p:sp>
        <p:sp>
          <p:nvSpPr>
            <p:cNvPr id="9" name="TextBox 8">
              <a:extLst>
                <a:ext uri="{FF2B5EF4-FFF2-40B4-BE49-F238E27FC236}">
                  <a16:creationId xmlns:a16="http://schemas.microsoft.com/office/drawing/2014/main" id="{C39D6FB0-0770-4349-A520-A842B861FCF1}"/>
                </a:ext>
              </a:extLst>
            </p:cNvPr>
            <p:cNvSpPr txBox="1"/>
            <p:nvPr/>
          </p:nvSpPr>
          <p:spPr>
            <a:xfrm>
              <a:off x="1967739" y="5054727"/>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m</a:t>
              </a:r>
              <a:endParaRPr lang="en-US" sz="3600" b="1" dirty="0">
                <a:solidFill>
                  <a:srgbClr val="4F388C"/>
                </a:solidFill>
                <a:latin typeface="Segoe Print" panose="02000800000000000000" pitchFamily="2" charset="0"/>
              </a:endParaRPr>
            </a:p>
          </p:txBody>
        </p:sp>
        <p:sp>
          <p:nvSpPr>
            <p:cNvPr id="10" name="TextBox 9">
              <a:extLst>
                <a:ext uri="{FF2B5EF4-FFF2-40B4-BE49-F238E27FC236}">
                  <a16:creationId xmlns:a16="http://schemas.microsoft.com/office/drawing/2014/main" id="{329CF802-89A4-B24B-B626-B35B4884A2CD}"/>
                </a:ext>
              </a:extLst>
            </p:cNvPr>
            <p:cNvSpPr txBox="1"/>
            <p:nvPr/>
          </p:nvSpPr>
          <p:spPr>
            <a:xfrm>
              <a:off x="2970928" y="5054726"/>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o</a:t>
              </a:r>
              <a:endParaRPr lang="en-US" sz="3600" b="1" dirty="0">
                <a:solidFill>
                  <a:srgbClr val="4F388C"/>
                </a:solidFill>
                <a:latin typeface="Segoe Print" panose="02000800000000000000" pitchFamily="2" charset="0"/>
              </a:endParaRPr>
            </a:p>
          </p:txBody>
        </p:sp>
        <p:sp>
          <p:nvSpPr>
            <p:cNvPr id="11" name="TextBox 10">
              <a:extLst>
                <a:ext uri="{FF2B5EF4-FFF2-40B4-BE49-F238E27FC236}">
                  <a16:creationId xmlns:a16="http://schemas.microsoft.com/office/drawing/2014/main" id="{7DED3722-D075-0641-B12B-F0FA941F35BA}"/>
                </a:ext>
              </a:extLst>
            </p:cNvPr>
            <p:cNvSpPr txBox="1"/>
            <p:nvPr/>
          </p:nvSpPr>
          <p:spPr>
            <a:xfrm>
              <a:off x="4995134" y="5054725"/>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2" name="TextBox 11">
              <a:extLst>
                <a:ext uri="{FF2B5EF4-FFF2-40B4-BE49-F238E27FC236}">
                  <a16:creationId xmlns:a16="http://schemas.microsoft.com/office/drawing/2014/main" id="{59002E0C-25E3-814C-99D8-5392BB75D8D0}"/>
                </a:ext>
              </a:extLst>
            </p:cNvPr>
            <p:cNvSpPr txBox="1"/>
            <p:nvPr/>
          </p:nvSpPr>
          <p:spPr>
            <a:xfrm>
              <a:off x="6947678" y="5054724"/>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a</a:t>
              </a:r>
              <a:endParaRPr lang="en-US" sz="3600" b="1" dirty="0">
                <a:solidFill>
                  <a:srgbClr val="4F388C"/>
                </a:solidFill>
                <a:latin typeface="Segoe Print" panose="02000800000000000000" pitchFamily="2" charset="0"/>
              </a:endParaRPr>
            </a:p>
          </p:txBody>
        </p:sp>
        <p:sp>
          <p:nvSpPr>
            <p:cNvPr id="13" name="TextBox 12">
              <a:extLst>
                <a:ext uri="{FF2B5EF4-FFF2-40B4-BE49-F238E27FC236}">
                  <a16:creationId xmlns:a16="http://schemas.microsoft.com/office/drawing/2014/main" id="{135A64B4-C1E0-8A44-B3B7-40DE4AC8AEA5}"/>
                </a:ext>
              </a:extLst>
            </p:cNvPr>
            <p:cNvSpPr txBox="1"/>
            <p:nvPr/>
          </p:nvSpPr>
          <p:spPr>
            <a:xfrm>
              <a:off x="8971884"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4" name="TextBox 13">
              <a:extLst>
                <a:ext uri="{FF2B5EF4-FFF2-40B4-BE49-F238E27FC236}">
                  <a16:creationId xmlns:a16="http://schemas.microsoft.com/office/drawing/2014/main" id="{837AFEEC-B2FA-6D4B-B32D-75C06FE787E7}"/>
                </a:ext>
              </a:extLst>
            </p:cNvPr>
            <p:cNvSpPr txBox="1"/>
            <p:nvPr/>
          </p:nvSpPr>
          <p:spPr>
            <a:xfrm>
              <a:off x="5971406"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t</a:t>
              </a:r>
              <a:endParaRPr lang="en-US" sz="3600" b="1" dirty="0">
                <a:solidFill>
                  <a:srgbClr val="4F388C"/>
                </a:solidFill>
                <a:latin typeface="Segoe Print" panose="02000800000000000000" pitchFamily="2" charset="0"/>
              </a:endParaRPr>
            </a:p>
          </p:txBody>
        </p:sp>
      </p:grpSp>
      <p:sp>
        <p:nvSpPr>
          <p:cNvPr id="15" name="Title 1">
            <a:extLst>
              <a:ext uri="{FF2B5EF4-FFF2-40B4-BE49-F238E27FC236}">
                <a16:creationId xmlns:a16="http://schemas.microsoft.com/office/drawing/2014/main" id="{5E5D99C6-1B92-1443-B46E-AC4F3DD9DB66}"/>
              </a:ext>
            </a:extLst>
          </p:cNvPr>
          <p:cNvSpPr txBox="1">
            <a:spLocks/>
          </p:cNvSpPr>
          <p:nvPr/>
        </p:nvSpPr>
        <p:spPr>
          <a:xfrm>
            <a:off x="167565" y="-1463453"/>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Hangman</a:t>
            </a:r>
            <a:endParaRPr lang="en-US" dirty="0"/>
          </a:p>
        </p:txBody>
      </p:sp>
    </p:spTree>
    <p:extLst>
      <p:ext uri="{BB962C8B-B14F-4D97-AF65-F5344CB8AC3E}">
        <p14:creationId xmlns:p14="http://schemas.microsoft.com/office/powerpoint/2010/main" val="150827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62D-C123-8148-AEF7-AF51B6DEBCD0}"/>
              </a:ext>
            </a:extLst>
          </p:cNvPr>
          <p:cNvSpPr>
            <a:spLocks noGrp="1"/>
          </p:cNvSpPr>
          <p:nvPr>
            <p:ph type="title"/>
          </p:nvPr>
        </p:nvSpPr>
        <p:spPr>
          <a:xfrm>
            <a:off x="167565" y="-1463453"/>
            <a:ext cx="10972800" cy="1143000"/>
          </a:xfrm>
        </p:spPr>
        <p:txBody>
          <a:bodyPr/>
          <a:lstStyle/>
          <a:p>
            <a:r>
              <a:rPr lang="en-US" dirty="0"/>
              <a:t>Hangman</a:t>
            </a:r>
          </a:p>
        </p:txBody>
      </p:sp>
      <p:pic>
        <p:nvPicPr>
          <p:cNvPr id="4" name="Graphic 3">
            <a:extLst>
              <a:ext uri="{FF2B5EF4-FFF2-40B4-BE49-F238E27FC236}">
                <a16:creationId xmlns:a16="http://schemas.microsoft.com/office/drawing/2014/main" id="{8A771A84-9374-5A46-8FF8-9AB37E92CF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9165" y="-225391"/>
            <a:ext cx="4592123" cy="4592123"/>
          </a:xfrm>
          <a:prstGeom prst="rect">
            <a:avLst/>
          </a:prstGeom>
        </p:spPr>
      </p:pic>
      <p:grpSp>
        <p:nvGrpSpPr>
          <p:cNvPr id="5" name="Group 4">
            <a:extLst>
              <a:ext uri="{FF2B5EF4-FFF2-40B4-BE49-F238E27FC236}">
                <a16:creationId xmlns:a16="http://schemas.microsoft.com/office/drawing/2014/main" id="{8806722B-BDB2-0B46-B23E-065B7AAC0AD6}"/>
              </a:ext>
            </a:extLst>
          </p:cNvPr>
          <p:cNvGrpSpPr/>
          <p:nvPr/>
        </p:nvGrpSpPr>
        <p:grpSpPr>
          <a:xfrm>
            <a:off x="167565" y="4596063"/>
            <a:ext cx="11856869" cy="1876926"/>
            <a:chOff x="167565" y="4596063"/>
            <a:chExt cx="11856869" cy="1876926"/>
          </a:xfrm>
        </p:grpSpPr>
        <p:sp>
          <p:nvSpPr>
            <p:cNvPr id="6" name="Rectangle 5">
              <a:extLst>
                <a:ext uri="{FF2B5EF4-FFF2-40B4-BE49-F238E27FC236}">
                  <a16:creationId xmlns:a16="http://schemas.microsoft.com/office/drawing/2014/main" id="{E1C2B026-2603-CD45-A50F-B4231EDD1B8C}"/>
                </a:ext>
              </a:extLst>
            </p:cNvPr>
            <p:cNvSpPr/>
            <p:nvPr/>
          </p:nvSpPr>
          <p:spPr>
            <a:xfrm>
              <a:off x="167565" y="4596063"/>
              <a:ext cx="11856869" cy="1876926"/>
            </a:xfrm>
            <a:prstGeom prst="rect">
              <a:avLst/>
            </a:prstGeom>
            <a:solidFill>
              <a:schemeClr val="bg1"/>
            </a:solidFill>
            <a:ln>
              <a:solidFill>
                <a:srgbClr val="4F38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VAG Rounded" pitchFamily="2" charset="77"/>
                </a:rPr>
                <a:t>_ _ _ _ _ _ _ _</a:t>
              </a:r>
            </a:p>
          </p:txBody>
        </p:sp>
        <p:sp>
          <p:nvSpPr>
            <p:cNvPr id="7" name="TextBox 6">
              <a:extLst>
                <a:ext uri="{FF2B5EF4-FFF2-40B4-BE49-F238E27FC236}">
                  <a16:creationId xmlns:a16="http://schemas.microsoft.com/office/drawing/2014/main" id="{435F4DDE-EDBB-464C-BC7A-2C14BE764418}"/>
                </a:ext>
              </a:extLst>
            </p:cNvPr>
            <p:cNvSpPr txBox="1"/>
            <p:nvPr/>
          </p:nvSpPr>
          <p:spPr>
            <a:xfrm>
              <a:off x="1967739" y="5054727"/>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m</a:t>
              </a:r>
              <a:endParaRPr lang="en-US" sz="3600" b="1" dirty="0">
                <a:solidFill>
                  <a:srgbClr val="4F388C"/>
                </a:solidFill>
                <a:latin typeface="Segoe Print" panose="02000800000000000000" pitchFamily="2" charset="0"/>
              </a:endParaRPr>
            </a:p>
          </p:txBody>
        </p:sp>
        <p:sp>
          <p:nvSpPr>
            <p:cNvPr id="8" name="TextBox 7">
              <a:extLst>
                <a:ext uri="{FF2B5EF4-FFF2-40B4-BE49-F238E27FC236}">
                  <a16:creationId xmlns:a16="http://schemas.microsoft.com/office/drawing/2014/main" id="{DB472D47-60F6-1F45-844B-02ED8245ED48}"/>
                </a:ext>
              </a:extLst>
            </p:cNvPr>
            <p:cNvSpPr txBox="1"/>
            <p:nvPr/>
          </p:nvSpPr>
          <p:spPr>
            <a:xfrm>
              <a:off x="2970928" y="5054726"/>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o</a:t>
              </a:r>
              <a:endParaRPr lang="en-US" sz="3600" b="1" dirty="0">
                <a:solidFill>
                  <a:srgbClr val="4F388C"/>
                </a:solidFill>
                <a:latin typeface="Segoe Print" panose="02000800000000000000" pitchFamily="2" charset="0"/>
              </a:endParaRPr>
            </a:p>
          </p:txBody>
        </p:sp>
        <p:sp>
          <p:nvSpPr>
            <p:cNvPr id="9" name="TextBox 8">
              <a:extLst>
                <a:ext uri="{FF2B5EF4-FFF2-40B4-BE49-F238E27FC236}">
                  <a16:creationId xmlns:a16="http://schemas.microsoft.com/office/drawing/2014/main" id="{827C1623-3203-514C-AFF3-FFDAED3D11BD}"/>
                </a:ext>
              </a:extLst>
            </p:cNvPr>
            <p:cNvSpPr txBox="1"/>
            <p:nvPr/>
          </p:nvSpPr>
          <p:spPr>
            <a:xfrm>
              <a:off x="4995134" y="5054725"/>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0" name="TextBox 9">
              <a:extLst>
                <a:ext uri="{FF2B5EF4-FFF2-40B4-BE49-F238E27FC236}">
                  <a16:creationId xmlns:a16="http://schemas.microsoft.com/office/drawing/2014/main" id="{8FD01A6C-2077-B34C-AB7F-9C00DEDB6CAA}"/>
                </a:ext>
              </a:extLst>
            </p:cNvPr>
            <p:cNvSpPr txBox="1"/>
            <p:nvPr/>
          </p:nvSpPr>
          <p:spPr>
            <a:xfrm>
              <a:off x="6947678" y="5054724"/>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a</a:t>
              </a:r>
              <a:endParaRPr lang="en-US" sz="3600" b="1" dirty="0">
                <a:solidFill>
                  <a:srgbClr val="4F388C"/>
                </a:solidFill>
                <a:latin typeface="Segoe Print" panose="02000800000000000000" pitchFamily="2" charset="0"/>
              </a:endParaRPr>
            </a:p>
          </p:txBody>
        </p:sp>
        <p:sp>
          <p:nvSpPr>
            <p:cNvPr id="11" name="TextBox 10">
              <a:extLst>
                <a:ext uri="{FF2B5EF4-FFF2-40B4-BE49-F238E27FC236}">
                  <a16:creationId xmlns:a16="http://schemas.microsoft.com/office/drawing/2014/main" id="{E1F5F7F4-9629-E34F-BA38-EBF302CCEEB5}"/>
                </a:ext>
              </a:extLst>
            </p:cNvPr>
            <p:cNvSpPr txBox="1"/>
            <p:nvPr/>
          </p:nvSpPr>
          <p:spPr>
            <a:xfrm>
              <a:off x="8971884"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2" name="TextBox 11">
              <a:extLst>
                <a:ext uri="{FF2B5EF4-FFF2-40B4-BE49-F238E27FC236}">
                  <a16:creationId xmlns:a16="http://schemas.microsoft.com/office/drawing/2014/main" id="{E629835B-3A0E-6743-B14A-4C0260FFEBA8}"/>
                </a:ext>
              </a:extLst>
            </p:cNvPr>
            <p:cNvSpPr txBox="1"/>
            <p:nvPr/>
          </p:nvSpPr>
          <p:spPr>
            <a:xfrm>
              <a:off x="5971406"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t</a:t>
              </a:r>
              <a:endParaRPr lang="en-US" sz="3600" b="1" dirty="0">
                <a:solidFill>
                  <a:srgbClr val="4F388C"/>
                </a:solidFill>
                <a:latin typeface="Segoe Print" panose="02000800000000000000" pitchFamily="2" charset="0"/>
              </a:endParaRPr>
            </a:p>
          </p:txBody>
        </p:sp>
      </p:grpSp>
    </p:spTree>
    <p:extLst>
      <p:ext uri="{BB962C8B-B14F-4D97-AF65-F5344CB8AC3E}">
        <p14:creationId xmlns:p14="http://schemas.microsoft.com/office/powerpoint/2010/main" val="294404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62D-C123-8148-AEF7-AF51B6DEBCD0}"/>
              </a:ext>
            </a:extLst>
          </p:cNvPr>
          <p:cNvSpPr>
            <a:spLocks noGrp="1"/>
          </p:cNvSpPr>
          <p:nvPr>
            <p:ph type="title"/>
          </p:nvPr>
        </p:nvSpPr>
        <p:spPr>
          <a:xfrm>
            <a:off x="167565" y="-1463453"/>
            <a:ext cx="10972800" cy="1143000"/>
          </a:xfrm>
        </p:spPr>
        <p:txBody>
          <a:bodyPr/>
          <a:lstStyle/>
          <a:p>
            <a:r>
              <a:rPr lang="en-US" dirty="0"/>
              <a:t>Hangman</a:t>
            </a:r>
          </a:p>
        </p:txBody>
      </p:sp>
      <p:grpSp>
        <p:nvGrpSpPr>
          <p:cNvPr id="5" name="Group 4">
            <a:extLst>
              <a:ext uri="{FF2B5EF4-FFF2-40B4-BE49-F238E27FC236}">
                <a16:creationId xmlns:a16="http://schemas.microsoft.com/office/drawing/2014/main" id="{8806722B-BDB2-0B46-B23E-065B7AAC0AD6}"/>
              </a:ext>
            </a:extLst>
          </p:cNvPr>
          <p:cNvGrpSpPr/>
          <p:nvPr/>
        </p:nvGrpSpPr>
        <p:grpSpPr>
          <a:xfrm>
            <a:off x="167565" y="4596063"/>
            <a:ext cx="11856869" cy="1876926"/>
            <a:chOff x="167565" y="4596063"/>
            <a:chExt cx="11856869" cy="1876926"/>
          </a:xfrm>
        </p:grpSpPr>
        <p:sp>
          <p:nvSpPr>
            <p:cNvPr id="6" name="Rectangle 5">
              <a:extLst>
                <a:ext uri="{FF2B5EF4-FFF2-40B4-BE49-F238E27FC236}">
                  <a16:creationId xmlns:a16="http://schemas.microsoft.com/office/drawing/2014/main" id="{E1C2B026-2603-CD45-A50F-B4231EDD1B8C}"/>
                </a:ext>
              </a:extLst>
            </p:cNvPr>
            <p:cNvSpPr/>
            <p:nvPr/>
          </p:nvSpPr>
          <p:spPr>
            <a:xfrm>
              <a:off x="167565" y="4596063"/>
              <a:ext cx="11856869" cy="1876926"/>
            </a:xfrm>
            <a:prstGeom prst="rect">
              <a:avLst/>
            </a:prstGeom>
            <a:solidFill>
              <a:schemeClr val="bg1"/>
            </a:solidFill>
            <a:ln>
              <a:solidFill>
                <a:srgbClr val="4F38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VAG Rounded" pitchFamily="2" charset="77"/>
                </a:rPr>
                <a:t>_ _ _ _ _ _ _ _</a:t>
              </a:r>
            </a:p>
          </p:txBody>
        </p:sp>
        <p:sp>
          <p:nvSpPr>
            <p:cNvPr id="7" name="TextBox 6">
              <a:extLst>
                <a:ext uri="{FF2B5EF4-FFF2-40B4-BE49-F238E27FC236}">
                  <a16:creationId xmlns:a16="http://schemas.microsoft.com/office/drawing/2014/main" id="{435F4DDE-EDBB-464C-BC7A-2C14BE764418}"/>
                </a:ext>
              </a:extLst>
            </p:cNvPr>
            <p:cNvSpPr txBox="1"/>
            <p:nvPr/>
          </p:nvSpPr>
          <p:spPr>
            <a:xfrm>
              <a:off x="1967739" y="5054727"/>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m</a:t>
              </a:r>
              <a:endParaRPr lang="en-US" sz="3600" b="1" dirty="0">
                <a:solidFill>
                  <a:srgbClr val="4F388C"/>
                </a:solidFill>
                <a:latin typeface="Segoe Print" panose="02000800000000000000" pitchFamily="2" charset="0"/>
              </a:endParaRPr>
            </a:p>
          </p:txBody>
        </p:sp>
        <p:sp>
          <p:nvSpPr>
            <p:cNvPr id="8" name="TextBox 7">
              <a:extLst>
                <a:ext uri="{FF2B5EF4-FFF2-40B4-BE49-F238E27FC236}">
                  <a16:creationId xmlns:a16="http://schemas.microsoft.com/office/drawing/2014/main" id="{DB472D47-60F6-1F45-844B-02ED8245ED48}"/>
                </a:ext>
              </a:extLst>
            </p:cNvPr>
            <p:cNvSpPr txBox="1"/>
            <p:nvPr/>
          </p:nvSpPr>
          <p:spPr>
            <a:xfrm>
              <a:off x="2970928" y="5054726"/>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o</a:t>
              </a:r>
              <a:endParaRPr lang="en-US" sz="3600" b="1" dirty="0">
                <a:solidFill>
                  <a:srgbClr val="4F388C"/>
                </a:solidFill>
                <a:latin typeface="Segoe Print" panose="02000800000000000000" pitchFamily="2" charset="0"/>
              </a:endParaRPr>
            </a:p>
          </p:txBody>
        </p:sp>
        <p:sp>
          <p:nvSpPr>
            <p:cNvPr id="9" name="TextBox 8">
              <a:extLst>
                <a:ext uri="{FF2B5EF4-FFF2-40B4-BE49-F238E27FC236}">
                  <a16:creationId xmlns:a16="http://schemas.microsoft.com/office/drawing/2014/main" id="{827C1623-3203-514C-AFF3-FFDAED3D11BD}"/>
                </a:ext>
              </a:extLst>
            </p:cNvPr>
            <p:cNvSpPr txBox="1"/>
            <p:nvPr/>
          </p:nvSpPr>
          <p:spPr>
            <a:xfrm>
              <a:off x="4995134" y="5054725"/>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0" name="TextBox 9">
              <a:extLst>
                <a:ext uri="{FF2B5EF4-FFF2-40B4-BE49-F238E27FC236}">
                  <a16:creationId xmlns:a16="http://schemas.microsoft.com/office/drawing/2014/main" id="{8FD01A6C-2077-B34C-AB7F-9C00DEDB6CAA}"/>
                </a:ext>
              </a:extLst>
            </p:cNvPr>
            <p:cNvSpPr txBox="1"/>
            <p:nvPr/>
          </p:nvSpPr>
          <p:spPr>
            <a:xfrm>
              <a:off x="6947678" y="5054724"/>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a</a:t>
              </a:r>
              <a:endParaRPr lang="en-US" sz="3600" b="1" dirty="0">
                <a:solidFill>
                  <a:srgbClr val="4F388C"/>
                </a:solidFill>
                <a:latin typeface="Segoe Print" panose="02000800000000000000" pitchFamily="2" charset="0"/>
              </a:endParaRPr>
            </a:p>
          </p:txBody>
        </p:sp>
        <p:sp>
          <p:nvSpPr>
            <p:cNvPr id="11" name="TextBox 10">
              <a:extLst>
                <a:ext uri="{FF2B5EF4-FFF2-40B4-BE49-F238E27FC236}">
                  <a16:creationId xmlns:a16="http://schemas.microsoft.com/office/drawing/2014/main" id="{E1F5F7F4-9629-E34F-BA38-EBF302CCEEB5}"/>
                </a:ext>
              </a:extLst>
            </p:cNvPr>
            <p:cNvSpPr txBox="1"/>
            <p:nvPr/>
          </p:nvSpPr>
          <p:spPr>
            <a:xfrm>
              <a:off x="8971884"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n</a:t>
              </a:r>
              <a:endParaRPr lang="en-US" sz="3600" b="1" dirty="0">
                <a:solidFill>
                  <a:srgbClr val="4F388C"/>
                </a:solidFill>
                <a:latin typeface="Segoe Print" panose="02000800000000000000" pitchFamily="2" charset="0"/>
              </a:endParaRPr>
            </a:p>
          </p:txBody>
        </p:sp>
        <p:sp>
          <p:nvSpPr>
            <p:cNvPr id="12" name="TextBox 11">
              <a:extLst>
                <a:ext uri="{FF2B5EF4-FFF2-40B4-BE49-F238E27FC236}">
                  <a16:creationId xmlns:a16="http://schemas.microsoft.com/office/drawing/2014/main" id="{E629835B-3A0E-6743-B14A-4C0260FFEBA8}"/>
                </a:ext>
              </a:extLst>
            </p:cNvPr>
            <p:cNvSpPr txBox="1"/>
            <p:nvPr/>
          </p:nvSpPr>
          <p:spPr>
            <a:xfrm>
              <a:off x="5971406" y="5054723"/>
              <a:ext cx="1227221" cy="1200329"/>
            </a:xfrm>
            <a:prstGeom prst="rect">
              <a:avLst/>
            </a:prstGeom>
            <a:noFill/>
          </p:spPr>
          <p:txBody>
            <a:bodyPr wrap="square" rtlCol="0">
              <a:spAutoFit/>
            </a:bodyPr>
            <a:lstStyle/>
            <a:p>
              <a:pPr algn="ctr"/>
              <a:r>
                <a:rPr lang="en-US" sz="7200" b="1" dirty="0">
                  <a:solidFill>
                    <a:srgbClr val="4F388C"/>
                  </a:solidFill>
                  <a:latin typeface="Segoe Print" panose="02000800000000000000" pitchFamily="2" charset="0"/>
                </a:rPr>
                <a:t>t</a:t>
              </a:r>
              <a:endParaRPr lang="en-US" sz="3600" b="1" dirty="0">
                <a:solidFill>
                  <a:srgbClr val="4F388C"/>
                </a:solidFill>
                <a:latin typeface="Segoe Print" panose="02000800000000000000" pitchFamily="2" charset="0"/>
              </a:endParaRPr>
            </a:p>
          </p:txBody>
        </p:sp>
      </p:grpSp>
      <p:pic>
        <p:nvPicPr>
          <p:cNvPr id="3" name="Picture 2">
            <a:extLst>
              <a:ext uri="{FF2B5EF4-FFF2-40B4-BE49-F238E27FC236}">
                <a16:creationId xmlns:a16="http://schemas.microsoft.com/office/drawing/2014/main" id="{6C7289A9-99F9-3D4A-BA39-E2CB62C65442}"/>
              </a:ext>
            </a:extLst>
          </p:cNvPr>
          <p:cNvPicPr>
            <a:picLocks noChangeAspect="1"/>
          </p:cNvPicPr>
          <p:nvPr/>
        </p:nvPicPr>
        <p:blipFill>
          <a:blip r:embed="rId3"/>
          <a:stretch>
            <a:fillRect/>
          </a:stretch>
        </p:blipFill>
        <p:spPr>
          <a:xfrm>
            <a:off x="4856988" y="235754"/>
            <a:ext cx="2704300" cy="4130978"/>
          </a:xfrm>
          <a:prstGeom prst="rect">
            <a:avLst/>
          </a:prstGeom>
        </p:spPr>
      </p:pic>
    </p:spTree>
    <p:extLst>
      <p:ext uri="{BB962C8B-B14F-4D97-AF65-F5344CB8AC3E}">
        <p14:creationId xmlns:p14="http://schemas.microsoft.com/office/powerpoint/2010/main" val="355024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184</Words>
  <Application>Microsoft Macintosh PowerPoint</Application>
  <PresentationFormat>Widescreen</PresentationFormat>
  <Paragraphs>43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Print</vt:lpstr>
      <vt:lpstr>VAG Rounded</vt:lpstr>
      <vt:lpstr>Office Theme</vt:lpstr>
      <vt:lpstr>Hangman</vt:lpstr>
      <vt:lpstr>PowerPoint Presentation</vt:lpstr>
      <vt:lpstr>Hangman</vt:lpstr>
      <vt:lpstr>Hangman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6</cp:revision>
  <dcterms:created xsi:type="dcterms:W3CDTF">2020-03-02T05:09:03Z</dcterms:created>
  <dcterms:modified xsi:type="dcterms:W3CDTF">2020-03-08T13:58:48Z</dcterms:modified>
</cp:coreProperties>
</file>