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64" r:id="rId2"/>
    <p:sldId id="362" r:id="rId3"/>
    <p:sldId id="3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5231"/>
  </p:normalViewPr>
  <p:slideViewPr>
    <p:cSldViewPr snapToGrid="0" snapToObjects="1" showGuides="1">
      <p:cViewPr varScale="1">
        <p:scale>
          <a:sx n="63" d="100"/>
          <a:sy n="63" d="100"/>
        </p:scale>
        <p:origin x="11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9445-1994-A148-9E9B-861646278696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6F1F5-2D47-5E45-996D-0B1FDADE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150795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vgsilh.com/image/310590.html" TargetMode="External"/><Relationship Id="rId5" Type="http://schemas.openxmlformats.org/officeDocument/2006/relationships/hyperlink" Target="https://svgsilh.com/image/151483.html" TargetMode="External"/><Relationship Id="rId4" Type="http://schemas.openxmlformats.org/officeDocument/2006/relationships/hyperlink" Target="https://svgsilh.com/image/23627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150795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vgsilh.com/image/310590.html" TargetMode="External"/><Relationship Id="rId5" Type="http://schemas.openxmlformats.org/officeDocument/2006/relationships/hyperlink" Target="https://svgsilh.com/image/151483.html" TargetMode="External"/><Relationship Id="rId4" Type="http://schemas.openxmlformats.org/officeDocument/2006/relationships/hyperlink" Target="https://svgsilh.com/image/23627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https://svgsilh.com/image/2150795.html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https://svgsilh.com/image/23627.html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https://svgsilh.com/image/151483.html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https://svgsilh.com/image/310590.html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8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https://svgsilh.com/image/2150795.html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https://svgsilh.com/image/23627.html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https://svgsilh.com/image/151483.html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https://svgsilh.com/image/310590.html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11A8-4970-3544-9596-32CFB5FFC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C9C1B-9D05-6C4C-A952-95D32351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C0C2-0C51-8440-B231-36FA70F5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3E8-82F4-304B-BE1F-B799824B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FB8F-1D31-FC49-9544-AEFEB088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75D8-A0E6-4C46-B1AB-5B117ACD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9D1B0-880D-CE4D-8812-C130AE24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5E8B-7DF2-794F-AD51-7BF35D16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943A-6641-0F45-AC8C-86F9F121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67F3-93AC-DA40-A057-18102B14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44E81-481A-6F4B-9074-638AEA4EA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A8028-6EB9-0948-9677-58975F7BD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6DAC-F65B-9545-8672-7F19A0CC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D329-896D-8D4D-8456-B10DB8F4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B0B5-FE68-EF4A-8CE7-6BED363C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DC95286-4C23-4850-8BD7-4ECDC51C2D40}" type="datetime1">
              <a:rPr lang="en-US" altLang="en-US"/>
              <a:pPr/>
              <a:t>3/8/20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D879EEB-3D8D-43A6-B783-8AB1833FA9CB}" type="slidenum">
              <a:rPr lang="en-US" altLang="en-US"/>
              <a:pPr/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3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20AE-D389-3744-A333-A8C69B6E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53F5-954C-3A4B-B3B9-595FEE96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DC26-37AB-624A-B874-9E6ECCF5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64AF-8CC3-7F45-B5A4-C6153BF7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715C-46DD-9F40-8C43-E5471474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6CA-7230-A34E-A889-BDEC4464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19841-09B1-0B48-8E5F-96082AB65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B323-646E-6945-B0A3-DA301D18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7754-97B1-5D45-A2BF-0502EFED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E7676-ECA9-654A-B3E0-1D1482EB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23AE-4935-8542-BBB1-24A2AA37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13CC-52A0-8345-8429-24B188487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D8717-A4DA-4A4F-92DE-AC2779ABD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5A3BF-C5AD-834C-BFF7-50FE2A59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E505D-2FCD-3947-B9FE-8EF8B4A3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FCE9-F6EE-6340-A2FF-C691695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E4A0-107D-9E48-82A4-779826C6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F97BE-4A48-7E45-BA01-5DDC81E5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43C7C-8410-AB41-85DF-EB44A87C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2D6B4-C24B-E942-BF03-EFD5352A4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96557-451F-BE48-9432-EB4230512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687D0-E3E6-ED42-B8D4-2DB5C2DC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79A71-9115-E644-8272-C36D0748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74966-F317-774B-9112-696F8FAD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C2F8-CFAC-B14E-845D-3DD0AF10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B051-6280-C849-A527-1A69E841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BA76B-1299-CE42-88C4-DBC60106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ED5D-862D-DF4D-87EE-CF655C73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5F311-D0A3-494F-BE3A-337A7FA1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4E959-99F3-AF4E-81CD-1FA0FF1E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1F9DA-7BE0-2946-87A8-319808A5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69E-5F8F-3D4F-918C-A950FE8E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215B-409F-0747-A84D-2FF57C04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93DB-175F-7347-94E1-D76CD3CFC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B4F5-E4A1-604E-B3BE-91F68843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09AF-A56E-B34B-8418-90FFAFC7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97FA2-7F67-514D-8A04-B332275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AFF4-D49B-1D4F-9637-BD1D3391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9E82D-A173-4C48-9F3C-E1CFA2A8C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887F-8ECD-A14C-A3BF-435F7B4D7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16A1-36CF-5649-A188-909743B3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1A898-21D9-9649-8353-91008493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D1771-3EC2-864F-8786-0FDE3AB0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86439-92F1-314D-BF93-A2A28804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8543-68C8-3148-8632-4ADA76B0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2E4D-005B-6E43-870E-ECF5BAA7B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BD80-0978-DA4D-898E-0D2F4C3B15B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84AF-C857-4F4C-BADD-6EB33D760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7E14-8C6E-4340-A457-9A5856885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ECEC-375A-764F-9616-4B891024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E821-7240-724E-8AFB-7DC5702EC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Letter Connect </a:t>
            </a:r>
            <a:br>
              <a:rPr lang="en-US" sz="5400" b="1" dirty="0"/>
            </a:br>
            <a:r>
              <a:rPr lang="en-US" sz="4400" b="1" dirty="0">
                <a:solidFill>
                  <a:schemeClr val="bg1">
                    <a:lumMod val="75000"/>
                  </a:schemeClr>
                </a:solidFill>
              </a:rPr>
              <a:t>Shiritori</a:t>
            </a:r>
            <a:endParaRPr lang="en-US" sz="5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0073-FADD-BA43-8933-D0FF33395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Warmer</a:t>
            </a:r>
          </a:p>
          <a:p>
            <a:r>
              <a:rPr lang="en-US" sz="2000" dirty="0"/>
              <a:t>Connect the last letter of a word by thinking of a word that starts with that word.</a:t>
            </a:r>
          </a:p>
        </p:txBody>
      </p:sp>
    </p:spTree>
    <p:extLst>
      <p:ext uri="{BB962C8B-B14F-4D97-AF65-F5344CB8AC3E}">
        <p14:creationId xmlns:p14="http://schemas.microsoft.com/office/powerpoint/2010/main" val="24624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>
            <a:extLst>
              <a:ext uri="{FF2B5EF4-FFF2-40B4-BE49-F238E27FC236}">
                <a16:creationId xmlns:a16="http://schemas.microsoft.com/office/drawing/2014/main" id="{77053E2F-079F-704A-906A-6C5F1C8A4927}"/>
              </a:ext>
            </a:extLst>
          </p:cNvPr>
          <p:cNvSpPr/>
          <p:nvPr/>
        </p:nvSpPr>
        <p:spPr>
          <a:xfrm rot="5400000">
            <a:off x="9139890" y="3682681"/>
            <a:ext cx="1374616" cy="6971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Print" panose="02000800000000000000" pitchFamily="2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AC6B5F6-2893-6B43-9234-587958561A0A}"/>
              </a:ext>
            </a:extLst>
          </p:cNvPr>
          <p:cNvSpPr/>
          <p:nvPr/>
        </p:nvSpPr>
        <p:spPr>
          <a:xfrm>
            <a:off x="6794151" y="3166564"/>
            <a:ext cx="1374616" cy="6971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Print" panose="02000800000000000000" pitchFamily="2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F2340DC-C145-F24C-ACB5-AA554F4F1839}"/>
              </a:ext>
            </a:extLst>
          </p:cNvPr>
          <p:cNvSpPr/>
          <p:nvPr/>
        </p:nvSpPr>
        <p:spPr>
          <a:xfrm>
            <a:off x="3103193" y="3166564"/>
            <a:ext cx="1374616" cy="6971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Print" panose="020008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D1581-7162-D04D-B44A-97F0643D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084" y="949486"/>
            <a:ext cx="1312619" cy="177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3A6C3-8736-E14C-91D9-90615120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982" y="1118374"/>
            <a:ext cx="2529179" cy="1542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63AB3-ADFC-8243-9C71-E08ACEBD3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461" y="1126161"/>
            <a:ext cx="2076598" cy="141944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497910-8F43-B44E-B06F-07692059E294}"/>
              </a:ext>
            </a:extLst>
          </p:cNvPr>
          <p:cNvSpPr/>
          <p:nvPr/>
        </p:nvSpPr>
        <p:spPr>
          <a:xfrm>
            <a:off x="765544" y="2947359"/>
            <a:ext cx="2913321" cy="1135543"/>
          </a:xfrm>
          <a:prstGeom prst="round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Print" panose="02000800000000000000" pitchFamily="2" charset="0"/>
              </a:rPr>
              <a:t>ca</a:t>
            </a:r>
            <a:r>
              <a:rPr lang="en-US" sz="3600" b="1" dirty="0">
                <a:solidFill>
                  <a:srgbClr val="0070C0"/>
                </a:solidFill>
                <a:latin typeface="Segoe Print" panose="02000800000000000000" pitchFamily="2" charset="0"/>
              </a:rPr>
              <a:t>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EB52CC-E779-E145-A17D-F77654345BCE}"/>
              </a:ext>
            </a:extLst>
          </p:cNvPr>
          <p:cNvSpPr/>
          <p:nvPr/>
        </p:nvSpPr>
        <p:spPr>
          <a:xfrm>
            <a:off x="4568138" y="2947358"/>
            <a:ext cx="2913321" cy="1135543"/>
          </a:xfrm>
          <a:prstGeom prst="round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Segoe Print" panose="02000800000000000000" pitchFamily="2" charset="0"/>
              </a:rPr>
              <a:t>t</a:t>
            </a:r>
            <a:r>
              <a:rPr lang="en-US" sz="3600" b="1" dirty="0">
                <a:latin typeface="Segoe Print" panose="02000800000000000000" pitchFamily="2" charset="0"/>
              </a:rPr>
              <a:t>abl</a:t>
            </a:r>
            <a:r>
              <a:rPr lang="en-US" sz="3600" b="1" dirty="0">
                <a:solidFill>
                  <a:srgbClr val="FF0000"/>
                </a:solidFill>
                <a:latin typeface="Segoe Print" panose="02000800000000000000" pitchFamily="2" charset="0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A922DC-55CF-CB44-ADBA-1FC78AA1C581}"/>
              </a:ext>
            </a:extLst>
          </p:cNvPr>
          <p:cNvSpPr/>
          <p:nvPr/>
        </p:nvSpPr>
        <p:spPr>
          <a:xfrm>
            <a:off x="8370732" y="2947358"/>
            <a:ext cx="2913321" cy="1135543"/>
          </a:xfrm>
          <a:prstGeom prst="round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egoe Print" panose="02000800000000000000" pitchFamily="2" charset="0"/>
              </a:rPr>
              <a:t>e</a:t>
            </a:r>
            <a:r>
              <a:rPr lang="en-US" sz="3600" b="1" dirty="0">
                <a:solidFill>
                  <a:schemeClr val="tx1"/>
                </a:solidFill>
                <a:latin typeface="Segoe Print" panose="02000800000000000000" pitchFamily="2" charset="0"/>
              </a:rPr>
              <a:t>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A899B0-0609-E54D-97E1-BD8A1844ED42}"/>
              </a:ext>
            </a:extLst>
          </p:cNvPr>
          <p:cNvSpPr/>
          <p:nvPr/>
        </p:nvSpPr>
        <p:spPr>
          <a:xfrm>
            <a:off x="8370731" y="4864763"/>
            <a:ext cx="2913321" cy="1135543"/>
          </a:xfrm>
          <a:prstGeom prst="round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g</a:t>
            </a:r>
            <a:r>
              <a:rPr lang="en-US" sz="3600" b="1" dirty="0">
                <a:solidFill>
                  <a:schemeClr val="tx1"/>
                </a:solidFill>
                <a:latin typeface="Segoe Print" panose="02000800000000000000" pitchFamily="2" charset="0"/>
              </a:rPr>
              <a:t>...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0F198E-221F-8941-AF6E-3E91DC880C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271"/>
          <a:stretch/>
        </p:blipFill>
        <p:spPr>
          <a:xfrm>
            <a:off x="8634571" y="4932423"/>
            <a:ext cx="747810" cy="10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9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2A2C7B-D631-A640-B642-510921922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72" y="1128288"/>
            <a:ext cx="2073487" cy="1417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7F3107-94FE-4C4D-92F2-C1C8D9077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593" y="1115461"/>
            <a:ext cx="2533955" cy="1545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3134B0-D965-8949-987F-B152E2CE9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242" y="948348"/>
            <a:ext cx="1313461" cy="1773936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77053E2F-079F-704A-906A-6C5F1C8A4927}"/>
              </a:ext>
            </a:extLst>
          </p:cNvPr>
          <p:cNvSpPr/>
          <p:nvPr/>
        </p:nvSpPr>
        <p:spPr>
          <a:xfrm rot="5400000">
            <a:off x="9139890" y="3682681"/>
            <a:ext cx="1374616" cy="69713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Print" panose="02000800000000000000" pitchFamily="2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AC6B5F6-2893-6B43-9234-587958561A0A}"/>
              </a:ext>
            </a:extLst>
          </p:cNvPr>
          <p:cNvSpPr/>
          <p:nvPr/>
        </p:nvSpPr>
        <p:spPr>
          <a:xfrm>
            <a:off x="6794151" y="3166564"/>
            <a:ext cx="1374616" cy="69713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Print" panose="02000800000000000000" pitchFamily="2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F2340DC-C145-F24C-ACB5-AA554F4F1839}"/>
              </a:ext>
            </a:extLst>
          </p:cNvPr>
          <p:cNvSpPr/>
          <p:nvPr/>
        </p:nvSpPr>
        <p:spPr>
          <a:xfrm>
            <a:off x="3103193" y="3166564"/>
            <a:ext cx="1374616" cy="69713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Print" panose="020008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497910-8F43-B44E-B06F-07692059E294}"/>
              </a:ext>
            </a:extLst>
          </p:cNvPr>
          <p:cNvSpPr/>
          <p:nvPr/>
        </p:nvSpPr>
        <p:spPr>
          <a:xfrm>
            <a:off x="765544" y="2947359"/>
            <a:ext cx="2913321" cy="1135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Print" panose="02000800000000000000" pitchFamily="2" charset="0"/>
              </a:rPr>
              <a:t>ca</a:t>
            </a:r>
            <a:r>
              <a:rPr lang="en-US" sz="3600" b="1" dirty="0">
                <a:solidFill>
                  <a:srgbClr val="0070C0"/>
                </a:solidFill>
                <a:latin typeface="Segoe Print" panose="02000800000000000000" pitchFamily="2" charset="0"/>
              </a:rPr>
              <a:t>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EB52CC-E779-E145-A17D-F77654345BCE}"/>
              </a:ext>
            </a:extLst>
          </p:cNvPr>
          <p:cNvSpPr/>
          <p:nvPr/>
        </p:nvSpPr>
        <p:spPr>
          <a:xfrm>
            <a:off x="4568138" y="2947358"/>
            <a:ext cx="2913321" cy="1135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Segoe Print" panose="02000800000000000000" pitchFamily="2" charset="0"/>
              </a:rPr>
              <a:t>t</a:t>
            </a:r>
            <a:r>
              <a:rPr lang="en-US" sz="3600" b="1" dirty="0">
                <a:latin typeface="Segoe Print" panose="02000800000000000000" pitchFamily="2" charset="0"/>
              </a:rPr>
              <a:t>abl</a:t>
            </a:r>
            <a:r>
              <a:rPr lang="en-US" sz="3600" b="1" dirty="0">
                <a:solidFill>
                  <a:srgbClr val="FF0000"/>
                </a:solidFill>
                <a:latin typeface="Segoe Print" panose="02000800000000000000" pitchFamily="2" charset="0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A922DC-55CF-CB44-ADBA-1FC78AA1C581}"/>
              </a:ext>
            </a:extLst>
          </p:cNvPr>
          <p:cNvSpPr/>
          <p:nvPr/>
        </p:nvSpPr>
        <p:spPr>
          <a:xfrm>
            <a:off x="8370732" y="2947358"/>
            <a:ext cx="2913321" cy="1135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egoe Print" panose="02000800000000000000" pitchFamily="2" charset="0"/>
              </a:rPr>
              <a:t>e</a:t>
            </a:r>
            <a:r>
              <a:rPr lang="en-US" sz="3600" b="1" dirty="0">
                <a:solidFill>
                  <a:schemeClr val="tx1"/>
                </a:solidFill>
                <a:latin typeface="Segoe Print" panose="02000800000000000000" pitchFamily="2" charset="0"/>
              </a:rPr>
              <a:t>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A899B0-0609-E54D-97E1-BD8A1844ED42}"/>
              </a:ext>
            </a:extLst>
          </p:cNvPr>
          <p:cNvSpPr/>
          <p:nvPr/>
        </p:nvSpPr>
        <p:spPr>
          <a:xfrm>
            <a:off x="8370731" y="4864763"/>
            <a:ext cx="2913321" cy="1135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g</a:t>
            </a:r>
            <a:r>
              <a:rPr lang="en-US" sz="3600" b="1" dirty="0">
                <a:solidFill>
                  <a:schemeClr val="tx1"/>
                </a:solidFill>
                <a:latin typeface="Segoe Print" panose="02000800000000000000" pitchFamily="2" charset="0"/>
              </a:rPr>
              <a:t>...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0F198E-221F-8941-AF6E-3E91DC880C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271"/>
          <a:stretch/>
        </p:blipFill>
        <p:spPr>
          <a:xfrm>
            <a:off x="8634571" y="4932423"/>
            <a:ext cx="747810" cy="10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5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123</Words>
  <Application>Microsoft Macintosh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Print</vt:lpstr>
      <vt:lpstr>Office Theme</vt:lpstr>
      <vt:lpstr>Letter Connect  Shiritori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Shiritori (Letter Connect)</dc:title>
  <dc:creator>Dana Tolman</dc:creator>
  <cp:lastModifiedBy>Dana Tolman</cp:lastModifiedBy>
  <cp:revision>6</cp:revision>
  <dcterms:created xsi:type="dcterms:W3CDTF">2020-03-02T16:10:54Z</dcterms:created>
  <dcterms:modified xsi:type="dcterms:W3CDTF">2020-03-08T13:59:53Z</dcterms:modified>
</cp:coreProperties>
</file>