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8" r:id="rId2"/>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B5"/>
    <a:srgbClr val="006C99"/>
    <a:srgbClr val="0096D3"/>
    <a:srgbClr val="00A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83971"/>
  </p:normalViewPr>
  <p:slideViewPr>
    <p:cSldViewPr snapToGrid="0" snapToObjects="1" showGuides="1">
      <p:cViewPr varScale="1">
        <p:scale>
          <a:sx n="85" d="100"/>
          <a:sy n="85" d="100"/>
        </p:scale>
        <p:origin x="3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77CD3-B97A-7D46-860A-2FD277A24DE2}"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8159-59B2-5B4A-A220-881E787B408D}" type="slidenum">
              <a:rPr lang="en-US" smtClean="0"/>
              <a:t>‹#›</a:t>
            </a:fld>
            <a:endParaRPr lang="en-US"/>
          </a:p>
        </p:txBody>
      </p:sp>
    </p:spTree>
    <p:extLst>
      <p:ext uri="{BB962C8B-B14F-4D97-AF65-F5344CB8AC3E}">
        <p14:creationId xmlns:p14="http://schemas.microsoft.com/office/powerpoint/2010/main" val="2577133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vectors/stage-theater-show-entertainment-158366/"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pixabay.com/vectors/cloud-weather-forecast-weather-sky-34671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https://pixabay.com/vectors/stage-theater-show-entertainment-158366/</a:t>
            </a:r>
            <a:endParaRPr lang="en-US" dirty="0"/>
          </a:p>
          <a:p>
            <a:endParaRPr lang="en-US" dirty="0"/>
          </a:p>
          <a:p>
            <a:r>
              <a:rPr lang="en-US" dirty="0">
                <a:hlinkClick r:id="rId4"/>
              </a:rPr>
              <a:t>https://pixabay.com</a:t>
            </a:r>
            <a:r>
              <a:rPr lang="en-US">
                <a:hlinkClick r:id="rId4"/>
              </a:rPr>
              <a:t>/vectors/cloud-weather-forecast-weather-sky-346710/</a:t>
            </a:r>
            <a:endParaRPr lang="en-US" dirty="0"/>
          </a:p>
        </p:txBody>
      </p:sp>
      <p:sp>
        <p:nvSpPr>
          <p:cNvPr id="4" name="Slide Number Placeholder 3"/>
          <p:cNvSpPr>
            <a:spLocks noGrp="1"/>
          </p:cNvSpPr>
          <p:nvPr>
            <p:ph type="sldNum" sz="quarter" idx="5"/>
          </p:nvPr>
        </p:nvSpPr>
        <p:spPr/>
        <p:txBody>
          <a:bodyPr/>
          <a:lstStyle/>
          <a:p>
            <a:fld id="{B8E88159-59B2-5B4A-A220-881E787B408D}" type="slidenum">
              <a:rPr lang="en-US" smtClean="0"/>
              <a:t>3</a:t>
            </a:fld>
            <a:endParaRPr lang="en-US"/>
          </a:p>
        </p:txBody>
      </p:sp>
    </p:spTree>
    <p:extLst>
      <p:ext uri="{BB962C8B-B14F-4D97-AF65-F5344CB8AC3E}">
        <p14:creationId xmlns:p14="http://schemas.microsoft.com/office/powerpoint/2010/main" val="3614735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9A23-84E1-D44F-B510-A12D0F6A1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0F7810-F3A6-304A-A157-91DB13D70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E2EC28-A757-EC48-B6CE-4B3B9873B457}"/>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5" name="Footer Placeholder 4">
            <a:extLst>
              <a:ext uri="{FF2B5EF4-FFF2-40B4-BE49-F238E27FC236}">
                <a16:creationId xmlns:a16="http://schemas.microsoft.com/office/drawing/2014/main" id="{1AC9684A-D79F-EE46-812C-4B7666770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D6289-CDD9-4048-9068-2A159ADD7DC8}"/>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11913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F9EF-F436-BC47-AB10-A55F62783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D99EFB-2AB1-3147-9B14-D655A1E594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DD3DD-5175-C246-8449-A1B4241AA66D}"/>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5" name="Footer Placeholder 4">
            <a:extLst>
              <a:ext uri="{FF2B5EF4-FFF2-40B4-BE49-F238E27FC236}">
                <a16:creationId xmlns:a16="http://schemas.microsoft.com/office/drawing/2014/main" id="{1336EC3C-C159-084C-8094-B2CC0D740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21430-C724-8B4F-AB2C-7F1C0EC13BCD}"/>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175439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198B9-5D19-034F-A099-9DCC1E6F62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E8855-9899-6548-9902-ED33BE471C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4AACC-C4F2-9B41-93D4-FC2549B7A73F}"/>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5" name="Footer Placeholder 4">
            <a:extLst>
              <a:ext uri="{FF2B5EF4-FFF2-40B4-BE49-F238E27FC236}">
                <a16:creationId xmlns:a16="http://schemas.microsoft.com/office/drawing/2014/main" id="{49EF8ADB-B513-AC4C-86B2-0B0B1C094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CA503-7CAC-A14D-A991-E400214F4AF7}"/>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208028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3815-A299-F146-BEA7-EBC2A4463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7AA0C-9CCC-4F44-95C0-E422675E15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80427-1254-AA4C-97AA-AC18C5414C17}"/>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5" name="Footer Placeholder 4">
            <a:extLst>
              <a:ext uri="{FF2B5EF4-FFF2-40B4-BE49-F238E27FC236}">
                <a16:creationId xmlns:a16="http://schemas.microsoft.com/office/drawing/2014/main" id="{C3BAFD16-7431-CF45-BBA3-3B2DD883A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B8650-E5A1-E74A-90EF-182675F9F45D}"/>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138090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81BD-B859-A545-A0BA-B86993954C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5F5764-7B18-0A4B-8E8D-9AE05B970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D4EDD7-1753-654D-86BE-E928DBCE5E09}"/>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5" name="Footer Placeholder 4">
            <a:extLst>
              <a:ext uri="{FF2B5EF4-FFF2-40B4-BE49-F238E27FC236}">
                <a16:creationId xmlns:a16="http://schemas.microsoft.com/office/drawing/2014/main" id="{D507E51E-88D0-A141-935D-96D1F9CBD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98BF-C603-0D48-9CEA-EE9446A96B83}"/>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365913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CDC6-16C2-4C43-8B1B-F8540CC209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9044B-3F6B-8D45-A22B-AA03396BF0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7D8634-FCC2-9248-BD2A-D6D501AA35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042EBA-0354-A34D-8778-C7C538476A4E}"/>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6" name="Footer Placeholder 5">
            <a:extLst>
              <a:ext uri="{FF2B5EF4-FFF2-40B4-BE49-F238E27FC236}">
                <a16:creationId xmlns:a16="http://schemas.microsoft.com/office/drawing/2014/main" id="{B4FA0F00-FCBF-1E4B-B567-F9FD698B4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9AE05-1AE3-9B4C-83FD-47302F409B45}"/>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278586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F347-1042-0645-87E1-939DCA6223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98FE05-AFFC-2F44-B621-BB3BE5DEE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A9FAAF-3CFD-4043-AF7D-8D8AFD4251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2FFA0A-2B48-704D-B70C-456BDBE11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0F20B8-5D2F-8E49-803B-5A9479DC60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B3E30F-C7CA-2047-AB54-4A6309327F30}"/>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8" name="Footer Placeholder 7">
            <a:extLst>
              <a:ext uri="{FF2B5EF4-FFF2-40B4-BE49-F238E27FC236}">
                <a16:creationId xmlns:a16="http://schemas.microsoft.com/office/drawing/2014/main" id="{DA9C0E80-79CC-AC4A-9666-4F0F41BF94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F4DACE-12F1-B04A-83B5-F0B6BDC18740}"/>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41599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4F7B-D9A6-744F-AFBF-21A9C3B053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C4B0CD-D676-4F46-AE69-AA15DA0E849D}"/>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4" name="Footer Placeholder 3">
            <a:extLst>
              <a:ext uri="{FF2B5EF4-FFF2-40B4-BE49-F238E27FC236}">
                <a16:creationId xmlns:a16="http://schemas.microsoft.com/office/drawing/2014/main" id="{F3B1ECD0-0B06-9C4A-AD35-A79D94975C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F300B-526C-6047-AB18-BC055ACAB34F}"/>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416997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5B4B89-6F84-B842-9F84-E835F9426A5E}"/>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3" name="Footer Placeholder 2">
            <a:extLst>
              <a:ext uri="{FF2B5EF4-FFF2-40B4-BE49-F238E27FC236}">
                <a16:creationId xmlns:a16="http://schemas.microsoft.com/office/drawing/2014/main" id="{62AB7549-17F9-A64A-B44F-E095CFCBE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50F26D-AA01-0742-A22D-3BFC515F9C49}"/>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156050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845A-7255-7845-91CB-170E85170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5153C6-BB07-7E45-A715-568E90298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EEEC70-868C-A74E-8300-211ACB24F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8B68C9-1FB3-164B-AF27-E7FAEBCD01AB}"/>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6" name="Footer Placeholder 5">
            <a:extLst>
              <a:ext uri="{FF2B5EF4-FFF2-40B4-BE49-F238E27FC236}">
                <a16:creationId xmlns:a16="http://schemas.microsoft.com/office/drawing/2014/main" id="{A04D0244-1D3A-C142-88FF-2E4B081FB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D6402-DA15-6842-985D-566C96424E25}"/>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19999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9C95-AC74-DA4E-ACD7-83BB151D6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1417A1-8AC1-2A42-A352-9AAFFC4CD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CCB018-E8A7-9741-8DBF-09471CF90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9484E3-A1FB-304D-ADAE-CCD0A771DE0F}"/>
              </a:ext>
            </a:extLst>
          </p:cNvPr>
          <p:cNvSpPr>
            <a:spLocks noGrp="1"/>
          </p:cNvSpPr>
          <p:nvPr>
            <p:ph type="dt" sz="half" idx="10"/>
          </p:nvPr>
        </p:nvSpPr>
        <p:spPr/>
        <p:txBody>
          <a:bodyPr/>
          <a:lstStyle/>
          <a:p>
            <a:fld id="{34DD9C39-F453-6846-998C-0774633D5322}" type="datetimeFigureOut">
              <a:rPr lang="en-US" smtClean="0"/>
              <a:t>3/8/20</a:t>
            </a:fld>
            <a:endParaRPr lang="en-US"/>
          </a:p>
        </p:txBody>
      </p:sp>
      <p:sp>
        <p:nvSpPr>
          <p:cNvPr id="6" name="Footer Placeholder 5">
            <a:extLst>
              <a:ext uri="{FF2B5EF4-FFF2-40B4-BE49-F238E27FC236}">
                <a16:creationId xmlns:a16="http://schemas.microsoft.com/office/drawing/2014/main" id="{BC61BCA5-4096-8D4D-B4E7-8589E0CC1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46467-C7B5-BC41-9FCA-CFFCEEE489F4}"/>
              </a:ext>
            </a:extLst>
          </p:cNvPr>
          <p:cNvSpPr>
            <a:spLocks noGrp="1"/>
          </p:cNvSpPr>
          <p:nvPr>
            <p:ph type="sldNum" sz="quarter" idx="12"/>
          </p:nvPr>
        </p:nvSpPr>
        <p:spPr/>
        <p:txBody>
          <a:bodyPr/>
          <a:lstStyle/>
          <a:p>
            <a:fld id="{3BCB6D36-B0A5-2448-BB61-61A019B4D5B0}" type="slidenum">
              <a:rPr lang="en-US" smtClean="0"/>
              <a:t>‹#›</a:t>
            </a:fld>
            <a:endParaRPr lang="en-US"/>
          </a:p>
        </p:txBody>
      </p:sp>
    </p:spTree>
    <p:extLst>
      <p:ext uri="{BB962C8B-B14F-4D97-AF65-F5344CB8AC3E}">
        <p14:creationId xmlns:p14="http://schemas.microsoft.com/office/powerpoint/2010/main" val="2542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FB9DC-0DE8-C54D-849C-FA1245E4F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937288-23F8-4C48-BBFC-17752C1E9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93BCF-DE54-C443-82D0-BCEF4EF30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D9C39-F453-6846-998C-0774633D5322}" type="datetimeFigureOut">
              <a:rPr lang="en-US" smtClean="0"/>
              <a:t>3/8/20</a:t>
            </a:fld>
            <a:endParaRPr lang="en-US"/>
          </a:p>
        </p:txBody>
      </p:sp>
      <p:sp>
        <p:nvSpPr>
          <p:cNvPr id="5" name="Footer Placeholder 4">
            <a:extLst>
              <a:ext uri="{FF2B5EF4-FFF2-40B4-BE49-F238E27FC236}">
                <a16:creationId xmlns:a16="http://schemas.microsoft.com/office/drawing/2014/main" id="{3D102311-E98E-B04E-B922-6D5DA5333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5D8736-67A6-F84D-8E97-82725C6D9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B6D36-B0A5-2448-BB61-61A019B4D5B0}" type="slidenum">
              <a:rPr lang="en-US" smtClean="0"/>
              <a:t>‹#›</a:t>
            </a:fld>
            <a:endParaRPr lang="en-US"/>
          </a:p>
        </p:txBody>
      </p:sp>
    </p:spTree>
    <p:extLst>
      <p:ext uri="{BB962C8B-B14F-4D97-AF65-F5344CB8AC3E}">
        <p14:creationId xmlns:p14="http://schemas.microsoft.com/office/powerpoint/2010/main" val="331788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1C18-0A20-844C-81F8-5B5DFB45D4C6}"/>
              </a:ext>
            </a:extLst>
          </p:cNvPr>
          <p:cNvSpPr>
            <a:spLocks noGrp="1"/>
          </p:cNvSpPr>
          <p:nvPr>
            <p:ph type="ctrTitle"/>
          </p:nvPr>
        </p:nvSpPr>
        <p:spPr/>
        <p:txBody>
          <a:bodyPr/>
          <a:lstStyle/>
          <a:p>
            <a:r>
              <a:rPr lang="en-US" dirty="0"/>
              <a:t>Show and Tell</a:t>
            </a:r>
          </a:p>
        </p:txBody>
      </p:sp>
      <p:sp>
        <p:nvSpPr>
          <p:cNvPr id="3" name="Subtitle 2">
            <a:extLst>
              <a:ext uri="{FF2B5EF4-FFF2-40B4-BE49-F238E27FC236}">
                <a16:creationId xmlns:a16="http://schemas.microsoft.com/office/drawing/2014/main" id="{C790CEF6-5A6A-5241-85F3-7032639ACB1B}"/>
              </a:ext>
            </a:extLst>
          </p:cNvPr>
          <p:cNvSpPr>
            <a:spLocks noGrp="1"/>
          </p:cNvSpPr>
          <p:nvPr>
            <p:ph type="subTitle" idx="1"/>
          </p:nvPr>
        </p:nvSpPr>
        <p:spPr/>
        <p:txBody>
          <a:bodyPr>
            <a:normAutofit lnSpcReduction="10000"/>
          </a:bodyPr>
          <a:lstStyle/>
          <a:p>
            <a:r>
              <a:rPr lang="en-US" dirty="0"/>
              <a:t>Students present an object of theirs to everyone and </a:t>
            </a:r>
            <a:r>
              <a:rPr lang="en-US" b="1" dirty="0"/>
              <a:t>talk</a:t>
            </a:r>
            <a:r>
              <a:rPr lang="en-US" dirty="0"/>
              <a:t> briefly about it. In an Online Classroom with movable video feeds, put the presenter’s video feed on the stage. If they aren’t movable, then you can write their name on the stage if </a:t>
            </a:r>
            <a:r>
              <a:rPr lang="en-US"/>
              <a:t>you please.</a:t>
            </a:r>
            <a:endParaRPr lang="en-US" dirty="0"/>
          </a:p>
        </p:txBody>
      </p:sp>
    </p:spTree>
    <p:extLst>
      <p:ext uri="{BB962C8B-B14F-4D97-AF65-F5344CB8AC3E}">
        <p14:creationId xmlns:p14="http://schemas.microsoft.com/office/powerpoint/2010/main" val="65341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2A7716-9DED-694F-8548-9F9668DDCCE3}"/>
              </a:ext>
            </a:extLst>
          </p:cNvPr>
          <p:cNvSpPr/>
          <p:nvPr/>
        </p:nvSpPr>
        <p:spPr>
          <a:xfrm>
            <a:off x="0" y="0"/>
            <a:ext cx="12192000" cy="5833872"/>
          </a:xfrm>
          <a:prstGeom prst="rect">
            <a:avLst/>
          </a:prstGeom>
          <a:gradFill>
            <a:gsLst>
              <a:gs pos="0">
                <a:schemeClr val="bg1"/>
              </a:gs>
              <a:gs pos="80000">
                <a:srgbClr val="6B4DC4"/>
              </a:gs>
              <a:gs pos="100000">
                <a:srgbClr val="4A3483"/>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1F04CC-8467-6842-B55D-BBA726EB935E}"/>
              </a:ext>
            </a:extLst>
          </p:cNvPr>
          <p:cNvPicPr>
            <a:picLocks noChangeAspect="1"/>
          </p:cNvPicPr>
          <p:nvPr/>
        </p:nvPicPr>
        <p:blipFill>
          <a:blip r:embed="rId2"/>
          <a:stretch>
            <a:fillRect/>
          </a:stretch>
        </p:blipFill>
        <p:spPr>
          <a:xfrm>
            <a:off x="4335595" y="0"/>
            <a:ext cx="6889652" cy="6858000"/>
          </a:xfrm>
          <a:prstGeom prst="rect">
            <a:avLst/>
          </a:prstGeom>
        </p:spPr>
      </p:pic>
      <p:pic>
        <p:nvPicPr>
          <p:cNvPr id="7" name="Picture 6">
            <a:extLst>
              <a:ext uri="{FF2B5EF4-FFF2-40B4-BE49-F238E27FC236}">
                <a16:creationId xmlns:a16="http://schemas.microsoft.com/office/drawing/2014/main" id="{47103FDF-86CB-144A-A0EA-FB5A5656B82A}"/>
              </a:ext>
            </a:extLst>
          </p:cNvPr>
          <p:cNvPicPr>
            <a:picLocks noChangeAspect="1"/>
          </p:cNvPicPr>
          <p:nvPr/>
        </p:nvPicPr>
        <p:blipFill rotWithShape="1">
          <a:blip r:embed="rId3"/>
          <a:srcRect l="52" r="49974"/>
          <a:stretch/>
        </p:blipFill>
        <p:spPr>
          <a:xfrm>
            <a:off x="9221682" y="5833872"/>
            <a:ext cx="2970318" cy="1024128"/>
          </a:xfrm>
          <a:prstGeom prst="rect">
            <a:avLst/>
          </a:prstGeom>
        </p:spPr>
      </p:pic>
      <p:pic>
        <p:nvPicPr>
          <p:cNvPr id="9" name="Picture 8">
            <a:extLst>
              <a:ext uri="{FF2B5EF4-FFF2-40B4-BE49-F238E27FC236}">
                <a16:creationId xmlns:a16="http://schemas.microsoft.com/office/drawing/2014/main" id="{40EFF3BE-72F6-B448-9629-EDB41DA83F0F}"/>
              </a:ext>
            </a:extLst>
          </p:cNvPr>
          <p:cNvPicPr>
            <a:picLocks noChangeAspect="1"/>
          </p:cNvPicPr>
          <p:nvPr/>
        </p:nvPicPr>
        <p:blipFill rotWithShape="1">
          <a:blip r:embed="rId3"/>
          <a:srcRect l="21241" r="95"/>
          <a:stretch/>
        </p:blipFill>
        <p:spPr>
          <a:xfrm>
            <a:off x="-1" y="5833872"/>
            <a:ext cx="4675517" cy="1024128"/>
          </a:xfrm>
          <a:prstGeom prst="rect">
            <a:avLst/>
          </a:prstGeom>
        </p:spPr>
      </p:pic>
      <p:sp>
        <p:nvSpPr>
          <p:cNvPr id="10" name="TextBox 9">
            <a:extLst>
              <a:ext uri="{FF2B5EF4-FFF2-40B4-BE49-F238E27FC236}">
                <a16:creationId xmlns:a16="http://schemas.microsoft.com/office/drawing/2014/main" id="{0AFEA503-317B-3144-94C2-87A42A683776}"/>
              </a:ext>
            </a:extLst>
          </p:cNvPr>
          <p:cNvSpPr txBox="1"/>
          <p:nvPr/>
        </p:nvSpPr>
        <p:spPr>
          <a:xfrm>
            <a:off x="611524" y="5187541"/>
            <a:ext cx="3724071" cy="646331"/>
          </a:xfrm>
          <a:prstGeom prst="rect">
            <a:avLst/>
          </a:prstGeom>
          <a:noFill/>
        </p:spPr>
        <p:txBody>
          <a:bodyPr wrap="square" rtlCol="0">
            <a:spAutoFit/>
          </a:bodyPr>
          <a:lstStyle/>
          <a:p>
            <a:r>
              <a:rPr lang="en-US" sz="3600" b="1" dirty="0">
                <a:solidFill>
                  <a:srgbClr val="7030A0"/>
                </a:solidFill>
                <a:latin typeface="Segoe Print" panose="02000800000000000000" pitchFamily="2" charset="0"/>
              </a:rPr>
              <a:t>Show and Tell</a:t>
            </a:r>
          </a:p>
        </p:txBody>
      </p:sp>
      <p:pic>
        <p:nvPicPr>
          <p:cNvPr id="13" name="Picture 12">
            <a:extLst>
              <a:ext uri="{FF2B5EF4-FFF2-40B4-BE49-F238E27FC236}">
                <a16:creationId xmlns:a16="http://schemas.microsoft.com/office/drawing/2014/main" id="{39E24A99-3D29-C64D-841C-DAD2CF85834A}"/>
              </a:ext>
            </a:extLst>
          </p:cNvPr>
          <p:cNvPicPr>
            <a:picLocks noChangeAspect="1"/>
          </p:cNvPicPr>
          <p:nvPr/>
        </p:nvPicPr>
        <p:blipFill>
          <a:blip r:embed="rId4"/>
          <a:stretch>
            <a:fillRect/>
          </a:stretch>
        </p:blipFill>
        <p:spPr>
          <a:xfrm>
            <a:off x="964614" y="536371"/>
            <a:ext cx="1373143" cy="1371600"/>
          </a:xfrm>
          <a:prstGeom prst="rect">
            <a:avLst/>
          </a:prstGeom>
        </p:spPr>
      </p:pic>
    </p:spTree>
    <p:extLst>
      <p:ext uri="{BB962C8B-B14F-4D97-AF65-F5344CB8AC3E}">
        <p14:creationId xmlns:p14="http://schemas.microsoft.com/office/powerpoint/2010/main" val="422844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2A7716-9DED-694F-8548-9F9668DDCCE3}"/>
              </a:ext>
            </a:extLst>
          </p:cNvPr>
          <p:cNvSpPr/>
          <p:nvPr/>
        </p:nvSpPr>
        <p:spPr>
          <a:xfrm>
            <a:off x="0" y="0"/>
            <a:ext cx="12192000" cy="5833872"/>
          </a:xfrm>
          <a:prstGeom prst="rect">
            <a:avLst/>
          </a:prstGeom>
          <a:gradFill>
            <a:gsLst>
              <a:gs pos="0">
                <a:schemeClr val="bg1"/>
              </a:gs>
              <a:gs pos="80000">
                <a:srgbClr val="00ACF3"/>
              </a:gs>
              <a:gs pos="100000">
                <a:srgbClr val="0096D3"/>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1F04CC-8467-6842-B55D-BBA726EB935E}"/>
              </a:ext>
            </a:extLst>
          </p:cNvPr>
          <p:cNvPicPr>
            <a:picLocks noChangeAspect="1"/>
          </p:cNvPicPr>
          <p:nvPr/>
        </p:nvPicPr>
        <p:blipFill>
          <a:blip r:embed="rId3"/>
          <a:stretch>
            <a:fillRect/>
          </a:stretch>
        </p:blipFill>
        <p:spPr>
          <a:xfrm>
            <a:off x="4335595" y="0"/>
            <a:ext cx="6889652" cy="6858000"/>
          </a:xfrm>
          <a:prstGeom prst="rect">
            <a:avLst/>
          </a:prstGeom>
        </p:spPr>
      </p:pic>
      <p:pic>
        <p:nvPicPr>
          <p:cNvPr id="7" name="Picture 6">
            <a:extLst>
              <a:ext uri="{FF2B5EF4-FFF2-40B4-BE49-F238E27FC236}">
                <a16:creationId xmlns:a16="http://schemas.microsoft.com/office/drawing/2014/main" id="{47103FDF-86CB-144A-A0EA-FB5A5656B82A}"/>
              </a:ext>
            </a:extLst>
          </p:cNvPr>
          <p:cNvPicPr>
            <a:picLocks noChangeAspect="1"/>
          </p:cNvPicPr>
          <p:nvPr/>
        </p:nvPicPr>
        <p:blipFill rotWithShape="1">
          <a:blip r:embed="rId4"/>
          <a:srcRect l="52" r="49974"/>
          <a:stretch/>
        </p:blipFill>
        <p:spPr>
          <a:xfrm>
            <a:off x="9221682" y="5833872"/>
            <a:ext cx="2970318" cy="1024128"/>
          </a:xfrm>
          <a:prstGeom prst="rect">
            <a:avLst/>
          </a:prstGeom>
        </p:spPr>
      </p:pic>
      <p:pic>
        <p:nvPicPr>
          <p:cNvPr id="9" name="Picture 8">
            <a:extLst>
              <a:ext uri="{FF2B5EF4-FFF2-40B4-BE49-F238E27FC236}">
                <a16:creationId xmlns:a16="http://schemas.microsoft.com/office/drawing/2014/main" id="{40EFF3BE-72F6-B448-9629-EDB41DA83F0F}"/>
              </a:ext>
            </a:extLst>
          </p:cNvPr>
          <p:cNvPicPr>
            <a:picLocks noChangeAspect="1"/>
          </p:cNvPicPr>
          <p:nvPr/>
        </p:nvPicPr>
        <p:blipFill rotWithShape="1">
          <a:blip r:embed="rId4"/>
          <a:srcRect l="21241" r="95"/>
          <a:stretch/>
        </p:blipFill>
        <p:spPr>
          <a:xfrm>
            <a:off x="-1" y="5833872"/>
            <a:ext cx="4675517" cy="1024128"/>
          </a:xfrm>
          <a:prstGeom prst="rect">
            <a:avLst/>
          </a:prstGeom>
        </p:spPr>
      </p:pic>
      <p:sp>
        <p:nvSpPr>
          <p:cNvPr id="10" name="TextBox 9">
            <a:extLst>
              <a:ext uri="{FF2B5EF4-FFF2-40B4-BE49-F238E27FC236}">
                <a16:creationId xmlns:a16="http://schemas.microsoft.com/office/drawing/2014/main" id="{0AFEA503-317B-3144-94C2-87A42A683776}"/>
              </a:ext>
            </a:extLst>
          </p:cNvPr>
          <p:cNvSpPr txBox="1"/>
          <p:nvPr/>
        </p:nvSpPr>
        <p:spPr>
          <a:xfrm>
            <a:off x="611524" y="5187541"/>
            <a:ext cx="3724071" cy="646331"/>
          </a:xfrm>
          <a:prstGeom prst="rect">
            <a:avLst/>
          </a:prstGeom>
          <a:noFill/>
        </p:spPr>
        <p:txBody>
          <a:bodyPr wrap="square" rtlCol="0">
            <a:spAutoFit/>
          </a:bodyPr>
          <a:lstStyle/>
          <a:p>
            <a:r>
              <a:rPr lang="en-US" sz="3600" b="1" dirty="0">
                <a:solidFill>
                  <a:srgbClr val="0080B5"/>
                </a:solidFill>
                <a:latin typeface="Segoe Print" panose="02000800000000000000" pitchFamily="2" charset="0"/>
              </a:rPr>
              <a:t>Show and Tell</a:t>
            </a:r>
          </a:p>
        </p:txBody>
      </p:sp>
      <p:pic>
        <p:nvPicPr>
          <p:cNvPr id="2" name="Picture 1">
            <a:extLst>
              <a:ext uri="{FF2B5EF4-FFF2-40B4-BE49-F238E27FC236}">
                <a16:creationId xmlns:a16="http://schemas.microsoft.com/office/drawing/2014/main" id="{2EE4AB50-7F1B-014A-B1E0-BCEA72D1823B}"/>
              </a:ext>
            </a:extLst>
          </p:cNvPr>
          <p:cNvPicPr>
            <a:picLocks noChangeAspect="1"/>
          </p:cNvPicPr>
          <p:nvPr/>
        </p:nvPicPr>
        <p:blipFill>
          <a:blip r:embed="rId5"/>
          <a:stretch>
            <a:fillRect/>
          </a:stretch>
        </p:blipFill>
        <p:spPr>
          <a:xfrm>
            <a:off x="663103" y="346133"/>
            <a:ext cx="3349308" cy="2247637"/>
          </a:xfrm>
          <a:prstGeom prst="rect">
            <a:avLst/>
          </a:prstGeom>
        </p:spPr>
      </p:pic>
    </p:spTree>
    <p:extLst>
      <p:ext uri="{BB962C8B-B14F-4D97-AF65-F5344CB8AC3E}">
        <p14:creationId xmlns:p14="http://schemas.microsoft.com/office/powerpoint/2010/main" val="867884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82</Words>
  <Application>Microsoft Macintosh PowerPoint</Application>
  <PresentationFormat>Widescreen</PresentationFormat>
  <Paragraphs>8</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Segoe Print</vt:lpstr>
      <vt:lpstr>Office Theme</vt:lpstr>
      <vt:lpstr>Show and Tell</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Tolman</dc:creator>
  <cp:lastModifiedBy>Dana Tolman</cp:lastModifiedBy>
  <cp:revision>8</cp:revision>
  <dcterms:created xsi:type="dcterms:W3CDTF">2020-03-03T04:02:10Z</dcterms:created>
  <dcterms:modified xsi:type="dcterms:W3CDTF">2020-03-08T14:00:33Z</dcterms:modified>
</cp:coreProperties>
</file>