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10"/>
  </p:notesMasterIdLst>
  <p:sldIdLst>
    <p:sldId id="355" r:id="rId3"/>
    <p:sldId id="356" r:id="rId4"/>
    <p:sldId id="360" r:id="rId5"/>
    <p:sldId id="358" r:id="rId6"/>
    <p:sldId id="357" r:id="rId7"/>
    <p:sldId id="361" r:id="rId8"/>
    <p:sldId id="3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3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/>
    <p:restoredTop sz="71691"/>
  </p:normalViewPr>
  <p:slideViewPr>
    <p:cSldViewPr snapToGrid="0" snapToObjects="1" showGuides="1">
      <p:cViewPr varScale="1">
        <p:scale>
          <a:sx n="71" d="100"/>
          <a:sy n="71" d="100"/>
        </p:scale>
        <p:origin x="87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9D508-8494-BB43-ADE4-D3267A96DBBB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10954-9E0B-A74F-8FAF-DE4583598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2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vid.com/english-resource/50-tongue-twisters-improve-pronunci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vid.com/english-resource/50-tongue-twisters-improve-pronunci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vid.com/english-resource/50-tongue-twisters-improve-pronunci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vid.com/english-resource/50-tongue-twisters-improve-pronunci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https://www.engvid.com/english-resource/50-tongue-twisters-improve-pronunciation/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10954-9E0B-A74F-8FAF-DE45835980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0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https://www.engvid.com/english-resource/50-tongue-twisters-improve-pronunciation/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10954-9E0B-A74F-8FAF-DE45835980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31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https://www.engvid.com/english-resource/50-tongue-twisters-improve-pronunciation/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10954-9E0B-A74F-8FAF-DE45835980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35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10954-9E0B-A74F-8FAF-DE45835980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24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https://www.engvid.com/english-resource/50-tongue-twisters-improve-pronunciation/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10954-9E0B-A74F-8FAF-DE45835980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02FD-D3F7-094C-85D7-46C3518B9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B3FEF-DDF7-6D4E-B1F2-93CB90A0D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82226-FC49-8543-888C-7DED90AF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D3BF-2E50-B644-8B2A-D24ABBBDDBA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F0FFB-9AC5-6749-B271-DC27E669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693C3-1E7D-8C43-91DE-662451BB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DC2-4CC5-B849-BDB7-C04548285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6477-20BC-3D48-91BB-967450C27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34F6A-169C-204E-BF7F-6053C21A8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24BD-483E-4E42-9B75-B34D03DB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D3BF-2E50-B644-8B2A-D24ABBBDDBA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52C7-994F-DA42-B995-8D338F20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27A1-D6FE-EC49-9F3C-57CB1759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DC2-4CC5-B849-BDB7-C04548285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3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ngue Twi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0DC95286-4C23-4850-8BD7-4ECDC51C2D40}" type="datetime1">
              <a:rPr lang="en-US" altLang="en-US"/>
              <a:pPr/>
              <a:t>3/8/20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6D879EEB-3D8D-43A6-B783-8AB1833FA9CB}" type="slidenum">
              <a:rPr lang="en-US" altLang="en-US"/>
              <a:pPr/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66250-063F-7D45-A5EA-BF49934088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7000" y="4972759"/>
            <a:ext cx="1295400" cy="13589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AFE49C-F5C4-2245-B287-835E28D182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71463"/>
            <a:ext cx="9677400" cy="587216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b="1"/>
            </a:lvl1pPr>
          </a:lstStyle>
          <a:p>
            <a:pPr lvl="0"/>
            <a:r>
              <a:rPr lang="en-US" dirty="0"/>
              <a:t>(insert tongue twister here)</a:t>
            </a:r>
          </a:p>
        </p:txBody>
      </p:sp>
    </p:spTree>
    <p:extLst>
      <p:ext uri="{BB962C8B-B14F-4D97-AF65-F5344CB8AC3E}">
        <p14:creationId xmlns:p14="http://schemas.microsoft.com/office/powerpoint/2010/main" val="4004001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ngue Twister (Tencent Classroom)">
    <p:bg>
      <p:bgPr>
        <a:solidFill>
          <a:srgbClr val="4F38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0DC95286-4C23-4850-8BD7-4ECDC51C2D40}" type="datetime1">
              <a:rPr lang="en-US" altLang="en-US"/>
              <a:pPr/>
              <a:t>3/8/20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6D879EEB-3D8D-43A6-B783-8AB1833FA9CB}" type="slidenum">
              <a:rPr lang="en-US" altLang="en-US"/>
              <a:pPr/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66250-063F-7D45-A5EA-BF49934088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7000" y="4972759"/>
            <a:ext cx="1295400" cy="13589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AFE49C-F5C4-2245-B287-835E28D182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71463"/>
            <a:ext cx="9677400" cy="587216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b="1">
                <a:solidFill>
                  <a:srgbClr val="FFFF00"/>
                </a:solidFill>
              </a:defRPr>
            </a:lvl1pPr>
          </a:lstStyle>
          <a:p>
            <a:pPr lvl="0"/>
            <a:r>
              <a:rPr lang="en-US" dirty="0"/>
              <a:t>(insert tongue twister here)</a:t>
            </a:r>
          </a:p>
        </p:txBody>
      </p:sp>
    </p:spTree>
    <p:extLst>
      <p:ext uri="{BB962C8B-B14F-4D97-AF65-F5344CB8AC3E}">
        <p14:creationId xmlns:p14="http://schemas.microsoft.com/office/powerpoint/2010/main" val="26357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7539-1240-214F-8C85-4B26BE67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21655-4466-C940-9299-58A09F52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0B55D-6F69-2042-A833-62B673B6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D3BF-2E50-B644-8B2A-D24ABBBDDBA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9761C-EC0C-3A42-91E0-ABB5689D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EFBC-0117-5146-8CD7-46C70075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DC2-4CC5-B849-BDB7-C04548285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9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BFEA-A434-0C4C-B4A1-E2DAE6F6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98E89-4E95-A246-AD63-15565CF1C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944A2-FC7A-2E4F-9892-5ED02A2C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D3BF-2E50-B644-8B2A-D24ABBBDDBA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929F8-69F1-5249-9BDA-F42C2E55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19150-88FE-F14F-9095-52C63CB0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DC2-4CC5-B849-BDB7-C04548285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4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A481-6707-4F42-82A0-AABA2994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6FA0-DC0C-F147-9BBA-319356B8D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02D15-CC4B-D54C-949D-7A5A15FFD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9B452-0863-B849-BF70-482E3C83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D3BF-2E50-B644-8B2A-D24ABBBDDBAC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89710-C966-9741-A6F4-3A258047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0C766-E5F5-E043-BBBC-A18A565D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DC2-4CC5-B849-BDB7-C04548285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6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F43E-B654-094C-ABB9-2B97E093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130C7-4478-1645-A637-3E0479FF0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00012-B178-0240-98F4-AE8773B5B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4C4A9-45BB-D04A-8204-AC0B0B571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B7C01-8BB6-DC48-BE2B-2B40B3F52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CAC1C-ED5C-5548-9C42-BF5D60C3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D3BF-2E50-B644-8B2A-D24ABBBDDBAC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982AF-8C89-6449-8EBD-4EC2AF90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ED095-C675-6E4F-9E00-5E3F3AA5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DC2-4CC5-B849-BDB7-C04548285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3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2202-C7A5-934A-87BB-7D847314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006F6-4C50-B846-BBBB-913BFBE1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D3BF-2E50-B644-8B2A-D24ABBBDDBAC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3109-B038-3B4C-BBD7-18F25659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12315-3003-CD42-82EB-FF4C0D1A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DC2-4CC5-B849-BDB7-C04548285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8980-C4A7-934A-ACB6-482CC171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EEE8-57EA-1044-B0FD-62C62A9D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5749B-C917-C343-86C5-E59331431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3330A-8034-4F4E-A3D3-C50549C9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D3BF-2E50-B644-8B2A-D24ABBBDDBAC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08F00-FC16-8F4E-9E0D-944213D5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3324-D9DB-7F48-9D3E-E186C83E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DC2-4CC5-B849-BDB7-C04548285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5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9BBB-F70C-8544-B7C4-6CA4D2AB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91177-732F-BB4E-9E50-AECBA0C88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F8268-4C6A-F14C-AC98-B76F90507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476E5-996F-ED4A-9A7B-3BDBDCDF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D3BF-2E50-B644-8B2A-D24ABBBDDBAC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057FE-1182-1D45-B9D8-F2267C38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C4277-9388-D84B-8EB1-5835E2AB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DC2-4CC5-B849-BDB7-C04548285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1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280E-4A7F-2247-AC8D-8E01F3E4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D2550-94D6-5149-B9D6-C107FDA4C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6B78-DB1D-AD42-8509-2FD599AF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D3BF-2E50-B644-8B2A-D24ABBBDDBA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60C5A-58F0-5444-AF1A-24732F9C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5741-1FC7-4F4F-A042-47F69B02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DC2-4CC5-B849-BDB7-C04548285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5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8C482-026C-1544-B8ED-7AF8D351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78478-76A3-3B49-9217-721BFEA7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75B6-D182-264A-9231-DC8D2D73A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8D3BF-2E50-B644-8B2A-D24ABBBDDBA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EBFCA-07A1-F040-971B-DCF72C0E9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9689-6E62-A844-8D50-DBFF373FA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BCDC2-4CC5-B849-BDB7-C04548285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3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8C482-026C-1544-B8ED-7AF8D351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78478-76A3-3B49-9217-721BFEA7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75B6-D182-264A-9231-DC8D2D73A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8D3BF-2E50-B644-8B2A-D24ABBBDDBA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EBFCA-07A1-F040-971B-DCF72C0E9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9689-6E62-A844-8D50-DBFF373FA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BCDC2-4CC5-B849-BDB7-C04548285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AB72-FE08-7D43-B3A0-1F236AF6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3751"/>
            <a:ext cx="9144000" cy="2387600"/>
          </a:xfrm>
        </p:spPr>
        <p:txBody>
          <a:bodyPr/>
          <a:lstStyle/>
          <a:p>
            <a:r>
              <a:rPr lang="en-US" dirty="0"/>
              <a:t>Tongue Twisters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85507-D30D-C444-813B-3EB3DCD5B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3426"/>
            <a:ext cx="9144000" cy="1655762"/>
          </a:xfrm>
        </p:spPr>
        <p:txBody>
          <a:bodyPr/>
          <a:lstStyle/>
          <a:p>
            <a:r>
              <a:rPr lang="en-US" dirty="0"/>
              <a:t>Warmer</a:t>
            </a:r>
          </a:p>
          <a:p>
            <a:r>
              <a:rPr lang="en-US" dirty="0"/>
              <a:t>Add a fun or useful tongue twister to the template. Students can practice. Whoever can do it the best can be rewarded. The reward is the choice of the teacher.</a:t>
            </a:r>
          </a:p>
        </p:txBody>
      </p:sp>
    </p:spTree>
    <p:extLst>
      <p:ext uri="{BB962C8B-B14F-4D97-AF65-F5344CB8AC3E}">
        <p14:creationId xmlns:p14="http://schemas.microsoft.com/office/powerpoint/2010/main" val="404227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521F23-24A2-DE40-9F2C-8B7DE8F199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Peter Piper picked a peck of pickled peppers</a:t>
            </a:r>
            <a:br>
              <a:rPr lang="en-US" dirty="0"/>
            </a:br>
            <a:r>
              <a:rPr lang="en-US" dirty="0"/>
              <a:t>A peck of pickled peppers Peter Piper picked</a:t>
            </a:r>
            <a:br>
              <a:rPr lang="en-US" dirty="0"/>
            </a:br>
            <a:r>
              <a:rPr lang="en-US" dirty="0"/>
              <a:t>If Peter Piper picked a peck of pickled peppers</a:t>
            </a:r>
            <a:br>
              <a:rPr lang="en-US" dirty="0"/>
            </a:br>
            <a:r>
              <a:rPr lang="en-US" dirty="0"/>
              <a:t>Where’s the peck of pickled peppers Peter Piper picked?</a:t>
            </a:r>
          </a:p>
        </p:txBody>
      </p:sp>
    </p:spTree>
    <p:extLst>
      <p:ext uri="{BB962C8B-B14F-4D97-AF65-F5344CB8AC3E}">
        <p14:creationId xmlns:p14="http://schemas.microsoft.com/office/powerpoint/2010/main" val="225082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521F23-24A2-DE40-9F2C-8B7DE8F199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 skunk sat on a stump and thunk the stump stunk, but the stump thunk the skunk stunk.</a:t>
            </a:r>
          </a:p>
        </p:txBody>
      </p:sp>
    </p:spTree>
    <p:extLst>
      <p:ext uri="{BB962C8B-B14F-4D97-AF65-F5344CB8AC3E}">
        <p14:creationId xmlns:p14="http://schemas.microsoft.com/office/powerpoint/2010/main" val="54436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521F23-24A2-DE40-9F2C-8B7DE8F199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7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18D0FC-B440-B342-A19C-FB625BBE24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Peter Piper picked a peck of pickled peppers</a:t>
            </a:r>
            <a:br>
              <a:rPr lang="en-US" dirty="0"/>
            </a:br>
            <a:r>
              <a:rPr lang="en-US" dirty="0"/>
              <a:t>A peck of pickled peppers Peter Piper picked</a:t>
            </a:r>
            <a:br>
              <a:rPr lang="en-US" dirty="0"/>
            </a:br>
            <a:r>
              <a:rPr lang="en-US" dirty="0"/>
              <a:t>If Peter Piper picked a peck of pickled peppers</a:t>
            </a:r>
            <a:br>
              <a:rPr lang="en-US" dirty="0"/>
            </a:br>
            <a:r>
              <a:rPr lang="en-US" dirty="0"/>
              <a:t>Where’s the peck of pickled peppers Peter Piper picked?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7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18D0FC-B440-B342-A19C-FB625BBE24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 skunk sat on a stump and thunk the stump stunk, but the stump thunk the skunk stunk.</a:t>
            </a:r>
          </a:p>
        </p:txBody>
      </p:sp>
    </p:spTree>
    <p:extLst>
      <p:ext uri="{BB962C8B-B14F-4D97-AF65-F5344CB8AC3E}">
        <p14:creationId xmlns:p14="http://schemas.microsoft.com/office/powerpoint/2010/main" val="182845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18D0FC-B440-B342-A19C-FB625BBE24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1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ongue Twis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206</Words>
  <Application>Microsoft Macintosh PowerPoint</Application>
  <PresentationFormat>Widescreen</PresentationFormat>
  <Paragraphs>16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Print</vt:lpstr>
      <vt:lpstr>Office Theme</vt:lpstr>
      <vt:lpstr>Tongue Twisters</vt:lpstr>
      <vt:lpstr>Tongue Twisters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Tongue Twisters</dc:title>
  <dc:creator>Dana Tolman</dc:creator>
  <cp:lastModifiedBy>Dana Tolman</cp:lastModifiedBy>
  <cp:revision>12</cp:revision>
  <dcterms:created xsi:type="dcterms:W3CDTF">2020-03-02T10:19:04Z</dcterms:created>
  <dcterms:modified xsi:type="dcterms:W3CDTF">2020-03-08T14:01:28Z</dcterms:modified>
</cp:coreProperties>
</file>