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5" r:id="rId2"/>
    <p:sldId id="346" r:id="rId3"/>
    <p:sldId id="344" r:id="rId4"/>
    <p:sldId id="3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1100"/>
  </p:normalViewPr>
  <p:slideViewPr>
    <p:cSldViewPr snapToGrid="0" snapToObjects="1" showGuides="1">
      <p:cViewPr varScale="1">
        <p:scale>
          <a:sx n="82" d="100"/>
          <a:sy n="82" d="100"/>
        </p:scale>
        <p:origin x="4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F3185-D711-8545-A347-82DFFAFB123B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6A4B-EE64-284F-B4B6-D21660A6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6A4B-EE64-284F-B4B6-D21660A6F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white clouds and a black cloud</a:t>
            </a:r>
          </a:p>
          <a:p>
            <a:endParaRPr lang="en-US" dirty="0"/>
          </a:p>
          <a:p>
            <a:r>
              <a:rPr lang="en-US" dirty="0"/>
              <a:t>Speaker goes on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DC19-8554-3E4A-9520-D620BA899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0C751-72BD-824F-9055-0B9E27082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CD49-85B4-2F42-A613-72B83F1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F76C-90FE-EB43-9BDA-9311F75A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EF4B0-F179-7F4F-804C-723342EA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23C-7469-A040-9A6A-C46C0793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3ABD7-DD91-2343-A2B8-B30155E5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889B-CE75-7342-B47C-AE726BB0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F1BE-3C15-A944-8878-56898B2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761D-F862-D642-923F-B574BB3F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E6E78-A191-E444-B42D-C7AEC2149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43398-F0C9-F14E-969B-ED4FCEDE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262A-59BD-2649-A891-8AC75AA4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D597-A0E7-1F45-8B7F-F8379AC4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0E46-EC4D-6148-B9B9-C0E8CBD8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DC95286-4C23-4850-8BD7-4ECDC51C2D40}" type="datetime1">
              <a:rPr lang="en-US" altLang="en-US"/>
              <a:pPr/>
              <a:t>3/8/20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879EEB-3D8D-43A6-B783-8AB1833FA9CB}" type="slidenum">
              <a:rPr lang="en-US" altLang="en-US"/>
              <a:pPr/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292F-0EFD-954E-A1E2-A26AC3F1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89B6-8423-1F4F-B3A4-A5601355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B0C8-78D7-6A48-B58C-D1B7DF48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2E59-4C9D-6740-A7F3-EBAE9A3C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67C-3A22-BB4B-A371-57E599D7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5F0D-C93C-AD4E-8075-DA1A4407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069B-56F5-4348-BAC4-947BB664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DF05-DBB9-7C4F-B818-43D91D3C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CD65-70A4-B443-91A5-D65872D9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72DB-4436-7845-B8CF-020F1242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702F-7C41-3B40-8B7B-EE01301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C581-ECA5-594F-B0B5-5B9638ADC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72F09-B24F-824E-A14B-969FFEF9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DB371-BEA4-0D49-892D-3E848C24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D9DB-869F-FF4B-AC4D-6AF51AA3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BBDF5-0ED8-CB46-8E18-AC469349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CFB9-E19F-054C-B14A-02812B5E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0D97A-F48C-A44F-B202-ACACB281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D8DE-E432-0745-8886-73D7A905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CA0E4-18F1-D34B-98B5-5BC442FAE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50B9-0CCA-1E4F-ACE9-68241F72A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E80F6-FEBD-5747-AD3B-58674418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FB18B-DE91-C140-8BEC-EE447192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937A2-3922-7A41-A7A5-E9BEC064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387E-8508-724D-BF57-465114A4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C9988-17DC-ED4F-8848-53D3B238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D800E-F197-0744-B66D-6D541B64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778A6-C0ED-5946-993B-601422B2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34A68-0F0D-844C-9E76-2A86B690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30A92-88D6-D94E-A125-F73DF70B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D1CA-3710-5F41-95E5-C828B023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E479-B0F5-7F4F-B955-67010BDB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A1D1-807E-A648-90D4-5FBDA930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1E9D-27ED-2843-A1C1-A718E15A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EB0DB-0C28-B640-8A29-F33A4F7B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57DA-A477-1048-AFBD-F5E752C1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68A7-B032-0747-B9B8-1240F53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52DF-045F-D54A-8BFA-6D8714F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2DE5A-7DB4-4440-B747-1CBF1A99F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9791B-10DF-4441-9EBB-C1FC6E88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E7FF2-9E4C-5747-B3C9-4EE47ED4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8463-062F-B147-A657-1AE43F32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0236-5099-C94A-9251-B95DB896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D5014-ED1C-F54C-A7DF-0D04D6C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85576-195E-7946-BA5E-C47148D8B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D65BE-7A96-9E41-93D9-DAA672DF3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F01B-263D-284B-A861-2CD8C17C3992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49C8-09F4-7049-B33D-49948612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99D6-922F-8741-9602-A90CFDC0F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2BBF-AC15-C54F-A9E5-BA3D47F3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6FAB-42B8-D543-A7D0-EEEA2163C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462"/>
            <a:ext cx="9144000" cy="2387600"/>
          </a:xfrm>
        </p:spPr>
        <p:txBody>
          <a:bodyPr/>
          <a:lstStyle/>
          <a:p>
            <a:r>
              <a:rPr 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Two Truths and a Lie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C7163-58BA-8C4D-92AC-060EB7BB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3137"/>
            <a:ext cx="9144000" cy="258178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Warmer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an online classroom that has movable video feeds, place the speaker’s video feed on the blue platform. If not, you can write their names or whatever you please.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 must write or think of three sentences about themselves. Two of them must be true and one of the must be false. Set a time limit for 2-3 minutes. After the time is up, students need to share their sentences one by one. After individual has shared their sentence, the class must guess which one is a lie. After the guessing for that individual has finished, the next student can share. Repeat the process until everyone has shared.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4278AA-2DAB-E24C-AD43-84B5F7E60418}"/>
              </a:ext>
            </a:extLst>
          </p:cNvPr>
          <p:cNvCxnSpPr/>
          <p:nvPr/>
        </p:nvCxnSpPr>
        <p:spPr>
          <a:xfrm flipH="1">
            <a:off x="62363" y="5733045"/>
            <a:ext cx="5077326" cy="22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5FBDC-F61E-B648-AB17-B9747D654102}"/>
              </a:ext>
            </a:extLst>
          </p:cNvPr>
          <p:cNvCxnSpPr>
            <a:cxnSpLocks/>
          </p:cNvCxnSpPr>
          <p:nvPr/>
        </p:nvCxnSpPr>
        <p:spPr>
          <a:xfrm flipH="1" flipV="1">
            <a:off x="7061128" y="5739061"/>
            <a:ext cx="5193235" cy="220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C5EA9E-CDB8-704E-B294-87E879D5F580}"/>
              </a:ext>
            </a:extLst>
          </p:cNvPr>
          <p:cNvCxnSpPr/>
          <p:nvPr/>
        </p:nvCxnSpPr>
        <p:spPr>
          <a:xfrm flipH="1">
            <a:off x="0" y="4644189"/>
            <a:ext cx="5077326" cy="22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C84813-D55F-A34F-9C6F-B6F58F19FD15}"/>
              </a:ext>
            </a:extLst>
          </p:cNvPr>
          <p:cNvCxnSpPr>
            <a:cxnSpLocks/>
          </p:cNvCxnSpPr>
          <p:nvPr/>
        </p:nvCxnSpPr>
        <p:spPr>
          <a:xfrm flipH="1" flipV="1">
            <a:off x="6998765" y="4650205"/>
            <a:ext cx="5193235" cy="220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69E9CA-0E7C-9F43-97CB-D95541C91EBF}"/>
              </a:ext>
            </a:extLst>
          </p:cNvPr>
          <p:cNvCxnSpPr>
            <a:cxnSpLocks/>
          </p:cNvCxnSpPr>
          <p:nvPr/>
        </p:nvCxnSpPr>
        <p:spPr>
          <a:xfrm flipV="1">
            <a:off x="6095999" y="5928561"/>
            <a:ext cx="966933" cy="139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EFA6A0-EF9F-5A41-B015-8C2359A129C9}"/>
              </a:ext>
            </a:extLst>
          </p:cNvPr>
          <p:cNvCxnSpPr>
            <a:cxnSpLocks/>
          </p:cNvCxnSpPr>
          <p:nvPr/>
        </p:nvCxnSpPr>
        <p:spPr>
          <a:xfrm flipH="1" flipV="1">
            <a:off x="5165361" y="5928561"/>
            <a:ext cx="872684" cy="139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4FF2AD2-3464-394C-BE12-96E888801241}"/>
              </a:ext>
            </a:extLst>
          </p:cNvPr>
          <p:cNvSpPr/>
          <p:nvPr/>
        </p:nvSpPr>
        <p:spPr>
          <a:xfrm>
            <a:off x="8630650" y="383508"/>
            <a:ext cx="2382253" cy="23822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ulim" panose="020B0600000101010101" pitchFamily="34" charset="-127"/>
                <a:ea typeface="Gulim" panose="020B0600000101010101" pitchFamily="34" charset="-127"/>
              </a:rPr>
              <a:t>FALSE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77A93B-62A5-1348-B2EA-3EA68BEB7EB8}"/>
              </a:ext>
            </a:extLst>
          </p:cNvPr>
          <p:cNvSpPr/>
          <p:nvPr/>
        </p:nvSpPr>
        <p:spPr>
          <a:xfrm>
            <a:off x="4904873" y="3874168"/>
            <a:ext cx="2266345" cy="2334126"/>
          </a:xfrm>
          <a:prstGeom prst="roundRect">
            <a:avLst/>
          </a:prstGeom>
          <a:solidFill>
            <a:srgbClr val="00B0F0"/>
          </a:solidFill>
          <a:scene3d>
            <a:camera prst="perspectiveRelaxed" fov="2400000">
              <a:rot lat="17673590" lon="0" rev="0"/>
            </a:camera>
            <a:lightRig rig="balanced" dir="t">
              <a:rot lat="0" lon="0" rev="9600000"/>
            </a:lightRig>
          </a:scene3d>
          <a:sp3d extrusionH="76200" contourW="12700" prstMaterial="flat">
            <a:bevelT w="171450" h="120650" prst="slope"/>
            <a:bevelB w="165100" h="381000" prst="coolSlant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2F61D4-018E-1E4D-981F-9A8653AA282D}"/>
              </a:ext>
            </a:extLst>
          </p:cNvPr>
          <p:cNvSpPr/>
          <p:nvPr/>
        </p:nvSpPr>
        <p:spPr>
          <a:xfrm>
            <a:off x="4989093" y="363956"/>
            <a:ext cx="2382253" cy="23822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TRUE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91F20C-6470-B94E-B9BD-3927F2D0C462}"/>
              </a:ext>
            </a:extLst>
          </p:cNvPr>
          <p:cNvSpPr/>
          <p:nvPr/>
        </p:nvSpPr>
        <p:spPr>
          <a:xfrm>
            <a:off x="1347536" y="378994"/>
            <a:ext cx="2382253" cy="23822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349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8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33BC9F-A3E8-5B44-B2FD-BE28984FF488}"/>
              </a:ext>
            </a:extLst>
          </p:cNvPr>
          <p:cNvCxnSpPr/>
          <p:nvPr/>
        </p:nvCxnSpPr>
        <p:spPr>
          <a:xfrm flipH="1">
            <a:off x="62363" y="5733045"/>
            <a:ext cx="5077326" cy="22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E3B74-CCF5-FA40-8308-3CE4493C4591}"/>
              </a:ext>
            </a:extLst>
          </p:cNvPr>
          <p:cNvCxnSpPr>
            <a:cxnSpLocks/>
          </p:cNvCxnSpPr>
          <p:nvPr/>
        </p:nvCxnSpPr>
        <p:spPr>
          <a:xfrm flipH="1" flipV="1">
            <a:off x="7061128" y="5739061"/>
            <a:ext cx="5193235" cy="220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C1395E-86BC-5249-89A0-5EE2C0313E41}"/>
              </a:ext>
            </a:extLst>
          </p:cNvPr>
          <p:cNvCxnSpPr/>
          <p:nvPr/>
        </p:nvCxnSpPr>
        <p:spPr>
          <a:xfrm flipH="1">
            <a:off x="0" y="4644189"/>
            <a:ext cx="5077326" cy="22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883297-72CA-3948-8D4F-F8A224F3552D}"/>
              </a:ext>
            </a:extLst>
          </p:cNvPr>
          <p:cNvCxnSpPr>
            <a:cxnSpLocks/>
          </p:cNvCxnSpPr>
          <p:nvPr/>
        </p:nvCxnSpPr>
        <p:spPr>
          <a:xfrm flipH="1" flipV="1">
            <a:off x="6998765" y="4650205"/>
            <a:ext cx="5193235" cy="220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72344-56EB-1042-87AF-86E63CE3560F}"/>
              </a:ext>
            </a:extLst>
          </p:cNvPr>
          <p:cNvCxnSpPr>
            <a:cxnSpLocks/>
          </p:cNvCxnSpPr>
          <p:nvPr/>
        </p:nvCxnSpPr>
        <p:spPr>
          <a:xfrm flipV="1">
            <a:off x="6095999" y="5928561"/>
            <a:ext cx="966933" cy="139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029959-A7E7-1B49-800F-D28D4B0DCCBE}"/>
              </a:ext>
            </a:extLst>
          </p:cNvPr>
          <p:cNvCxnSpPr>
            <a:cxnSpLocks/>
          </p:cNvCxnSpPr>
          <p:nvPr/>
        </p:nvCxnSpPr>
        <p:spPr>
          <a:xfrm flipH="1" flipV="1">
            <a:off x="5165361" y="5928561"/>
            <a:ext cx="872684" cy="139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4FF2AD2-3464-394C-BE12-96E888801241}"/>
              </a:ext>
            </a:extLst>
          </p:cNvPr>
          <p:cNvSpPr/>
          <p:nvPr/>
        </p:nvSpPr>
        <p:spPr>
          <a:xfrm>
            <a:off x="8630650" y="383508"/>
            <a:ext cx="2382253" cy="23822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ulim" panose="020B0600000101010101" pitchFamily="34" charset="-127"/>
                <a:ea typeface="Gulim" panose="020B0600000101010101" pitchFamily="34" charset="-127"/>
              </a:rPr>
              <a:t>FALSE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77A93B-62A5-1348-B2EA-3EA68BEB7EB8}"/>
              </a:ext>
            </a:extLst>
          </p:cNvPr>
          <p:cNvSpPr/>
          <p:nvPr/>
        </p:nvSpPr>
        <p:spPr>
          <a:xfrm>
            <a:off x="4904873" y="3874168"/>
            <a:ext cx="2266345" cy="2334126"/>
          </a:xfrm>
          <a:prstGeom prst="roundRect">
            <a:avLst/>
          </a:prstGeom>
          <a:solidFill>
            <a:srgbClr val="00B0F0"/>
          </a:solidFill>
          <a:scene3d>
            <a:camera prst="perspectiveRelaxed" fov="2400000">
              <a:rot lat="17673590" lon="0" rev="0"/>
            </a:camera>
            <a:lightRig rig="balanced" dir="t">
              <a:rot lat="0" lon="0" rev="9600000"/>
            </a:lightRig>
          </a:scene3d>
          <a:sp3d extrusionH="76200" contourW="12700" prstMaterial="flat">
            <a:bevelT w="171450" h="120650" prst="slope"/>
            <a:bevelB w="165100" h="381000" prst="coolSlant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2F61D4-018E-1E4D-981F-9A8653AA282D}"/>
              </a:ext>
            </a:extLst>
          </p:cNvPr>
          <p:cNvSpPr/>
          <p:nvPr/>
        </p:nvSpPr>
        <p:spPr>
          <a:xfrm>
            <a:off x="4989093" y="363956"/>
            <a:ext cx="2382253" cy="23822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TRUE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91F20C-6470-B94E-B9BD-3927F2D0C462}"/>
              </a:ext>
            </a:extLst>
          </p:cNvPr>
          <p:cNvSpPr/>
          <p:nvPr/>
        </p:nvSpPr>
        <p:spPr>
          <a:xfrm>
            <a:off x="1347536" y="378994"/>
            <a:ext cx="2382253" cy="23822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9428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4FF2AD2-3464-394C-BE12-96E888801241}"/>
              </a:ext>
            </a:extLst>
          </p:cNvPr>
          <p:cNvSpPr/>
          <p:nvPr/>
        </p:nvSpPr>
        <p:spPr>
          <a:xfrm>
            <a:off x="8630650" y="2237873"/>
            <a:ext cx="2382253" cy="23822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ulim" panose="020B0600000101010101" pitchFamily="34" charset="-127"/>
                <a:ea typeface="Gulim" panose="020B0600000101010101" pitchFamily="34" charset="-127"/>
              </a:rPr>
              <a:t>FALSE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2F61D4-018E-1E4D-981F-9A8653AA282D}"/>
              </a:ext>
            </a:extLst>
          </p:cNvPr>
          <p:cNvSpPr/>
          <p:nvPr/>
        </p:nvSpPr>
        <p:spPr>
          <a:xfrm>
            <a:off x="4989093" y="2218321"/>
            <a:ext cx="2382253" cy="23822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TRUE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91F20C-6470-B94E-B9BD-3927F2D0C462}"/>
              </a:ext>
            </a:extLst>
          </p:cNvPr>
          <p:cNvSpPr/>
          <p:nvPr/>
        </p:nvSpPr>
        <p:spPr>
          <a:xfrm>
            <a:off x="1347536" y="2233359"/>
            <a:ext cx="2382253" cy="23822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4982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Macintosh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Gulim</vt:lpstr>
      <vt:lpstr>Arial</vt:lpstr>
      <vt:lpstr>Calibri</vt:lpstr>
      <vt:lpstr>Calibri Light</vt:lpstr>
      <vt:lpstr>Office Theme</vt:lpstr>
      <vt:lpstr>Two Truths and a Lie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my Bluff / Two truths and a lie.</dc:title>
  <dc:creator>Dana Tolman</dc:creator>
  <cp:lastModifiedBy>Dana Tolman</cp:lastModifiedBy>
  <cp:revision>10</cp:revision>
  <dcterms:created xsi:type="dcterms:W3CDTF">2020-02-29T13:10:53Z</dcterms:created>
  <dcterms:modified xsi:type="dcterms:W3CDTF">2020-03-08T14:02:53Z</dcterms:modified>
</cp:coreProperties>
</file>