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366" r:id="rId2"/>
    <p:sldId id="364" r:id="rId3"/>
    <p:sldId id="36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34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66667"/>
  </p:normalViewPr>
  <p:slideViewPr>
    <p:cSldViewPr snapToGrid="0" snapToObjects="1" showGuides="1">
      <p:cViewPr varScale="1">
        <p:scale>
          <a:sx n="65" d="100"/>
          <a:sy n="65" d="100"/>
        </p:scale>
        <p:origin x="1144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DDA3B-0303-5B49-9CA7-435AFB489735}" type="datetimeFigureOut">
              <a:rPr lang="en-US" smtClean="0"/>
              <a:t>3/8/20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C9FC2A-AA79-2D4C-975C-FCA72D2A8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40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832BAF-EF80-2C43-ADF4-503D150053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78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832BAF-EF80-2C43-ADF4-503D150053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49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180D6-9685-5A44-8B9F-B6371B227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E448AF-7554-C444-B704-1B78C8173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2124B-1AF9-C544-A8D8-A3AFCC112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DF06E-47E7-B149-90CA-75E5415A2F88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5DCEF-EB9A-BB4D-9AAC-C1A1C09C1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25351-4138-7442-BA2A-DFE3578C2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480F4-9630-CC41-96CB-22FCDE629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72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9F69D-96A7-8B4C-B1F2-6A7B95168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7D6008-33FE-CA41-95FE-2F804FB94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AAF25-25F4-194F-B31A-C3C54CA96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DF06E-47E7-B149-90CA-75E5415A2F88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C79A4-BC86-294F-83E6-FD0788B7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62ACD-A696-E146-B0CF-DA5747583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480F4-9630-CC41-96CB-22FCDE629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28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9398C9-2102-334D-9DBE-0DE9F02A0A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0A72A0-55A3-3C45-B9CE-7B2AA3CFA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3615E-A5EB-BA45-8B24-EC345E01D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DF06E-47E7-B149-90CA-75E5415A2F88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94191-3A5F-EB4B-B434-D6FBCC7EC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A28F2-1682-4C41-BBE8-C2701193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480F4-9630-CC41-96CB-22FCDE629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93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0DC95286-4C23-4850-8BD7-4ECDC51C2D40}" type="datetime1">
              <a:rPr lang="en-US" altLang="en-US"/>
              <a:pPr/>
              <a:t>3/8/20</a:t>
            </a:fld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6D879EEB-3D8D-43A6-B783-8AB1833FA9CB}" type="slidenum">
              <a:rPr lang="en-US" altLang="en-US"/>
              <a:pPr/>
              <a:t>‹#›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022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5B4C0-FC4C-7645-8FAF-4A3D4D0AD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490C8-8A18-0146-823D-9FE58A9F8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EFC5A-1DFE-4048-AD2B-C1634E915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DF06E-47E7-B149-90CA-75E5415A2F88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79574-A89D-034A-8056-9DE17F388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7738F-FE2A-B548-991B-30F35964D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480F4-9630-CC41-96CB-22FCDE629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85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0100F-60E0-3A42-B20A-67E77F330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40937-BAC3-BA4D-9DD7-A4A68846F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AE526-EAAC-324D-858B-F8960FE75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DF06E-47E7-B149-90CA-75E5415A2F88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C254E-8E4D-304E-A86D-7ABED4504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BE604-EF9C-2347-8F12-60C48D54E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480F4-9630-CC41-96CB-22FCDE629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25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09262-7B25-3848-B4B8-C7C3DF632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9F327-65F1-BD45-AF3B-5696379F89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C2B0C-E743-9749-96CE-C5348D635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E5068-EF7B-EB46-9B57-23DC00B63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DF06E-47E7-B149-90CA-75E5415A2F88}" type="datetimeFigureOut">
              <a:rPr lang="en-US" smtClean="0"/>
              <a:t>3/8/20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7B355-8207-7D45-B9CC-A4A4DBD84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2B29E-FE3E-8846-8754-4E67D2BA9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480F4-9630-CC41-96CB-22FCDE629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565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F372C-349A-E648-A7FF-2C042B31C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EB531-3DD8-C642-A72E-E87CE4A10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585DBA-4C9C-C14D-A5F0-8807CBFC4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B853FA-7423-BB4A-A256-92D4A36BB2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E41970-D3B4-DA45-A94D-DECCF04EDC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F5E3FE-BCCB-DA47-86DC-72B652FBD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DF06E-47E7-B149-90CA-75E5415A2F88}" type="datetimeFigureOut">
              <a:rPr lang="en-US" smtClean="0"/>
              <a:t>3/8/20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243E97-B61B-DB47-AFEE-C7DFF1681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4130BC-130B-8543-A239-94A6B1AEB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480F4-9630-CC41-96CB-22FCDE629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66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75AEA-051F-D046-8CF1-1C812F4F3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A9B3F5-185C-E345-A347-45A04F99C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DF06E-47E7-B149-90CA-75E5415A2F88}" type="datetimeFigureOut">
              <a:rPr lang="en-US" smtClean="0"/>
              <a:t>3/8/20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514F09-3059-194B-8098-B3DDBBB3C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A3A09D-7077-3B4B-9D4E-BAC15888E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480F4-9630-CC41-96CB-22FCDE629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51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38984A-A806-6049-87FE-37F138897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DF06E-47E7-B149-90CA-75E5415A2F88}" type="datetimeFigureOut">
              <a:rPr lang="en-US" smtClean="0"/>
              <a:t>3/8/20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8A3887-E682-6745-B983-BCBBC0344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A7AEE-8320-194B-A5DC-6D1D663E6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480F4-9630-CC41-96CB-22FCDE629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20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57FC3-61BF-F14F-91F6-8EF74CED6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0CAF1-3BB1-1D49-B6DD-728FB60CC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3922D8-251E-0742-865D-5D476883D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28426-5EC7-6543-8EA8-7A1FCC92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DF06E-47E7-B149-90CA-75E5415A2F88}" type="datetimeFigureOut">
              <a:rPr lang="en-US" smtClean="0"/>
              <a:t>3/8/20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0BE05-2704-4E4D-82DC-2FDC4CB13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C755E-FAFF-2B45-9803-EEA94447B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480F4-9630-CC41-96CB-22FCDE629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11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01DA-2ACE-8441-A4BF-16382DCA7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F041A9-555E-254F-98D5-CA2F8B70B4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F4443D-8402-C647-AB9C-0587715DA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0A291-B4B7-444C-B789-B30B79C11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DF06E-47E7-B149-90CA-75E5415A2F88}" type="datetimeFigureOut">
              <a:rPr lang="en-US" smtClean="0"/>
              <a:t>3/8/20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63B58-5FBF-EB4D-9981-FC463435E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98C40-FCDC-E24D-8221-250859A33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480F4-9630-CC41-96CB-22FCDE629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24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956D0C-1F46-744A-87AA-66D52B611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29854-1874-6441-B5C7-4D9207CF5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9AB94-953E-E042-A602-56487C3F4E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DF06E-47E7-B149-90CA-75E5415A2F88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55726-F03A-6048-AFDC-51AA0B28BC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480F2-7CE2-7F4F-A760-500AAF6643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480F4-9630-CC41-96CB-22FCDE629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55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Print" panose="020008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Print" panose="020008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Print" panose="020008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Print" panose="020008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Print" panose="020008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Print" panose="020008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869FB-7A1C-0646-9443-0CD5DB318C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What’s Your Secret?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05000-6DCC-0C48-9D87-89CA5B5B2A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students write down different facts about themselves on pieces of paper. The teacher gets these papers from them. Then, the teacher mixes them up and reads each fact one-by-one. The group of students must guess which fact belongs to each student.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229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CFB108-053C-4941-93C2-2FBEB0512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7618" y="587828"/>
            <a:ext cx="3156764" cy="44592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A4193D-D3FE-7046-B5B8-B9DAA1ECF455}"/>
              </a:ext>
            </a:extLst>
          </p:cNvPr>
          <p:cNvSpPr txBox="1"/>
          <p:nvPr/>
        </p:nvSpPr>
        <p:spPr>
          <a:xfrm>
            <a:off x="2454728" y="5373672"/>
            <a:ext cx="7282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Segoe Print" panose="02000800000000000000" pitchFamily="2" charset="0"/>
              </a:rPr>
              <a:t>What’s your secret?</a:t>
            </a:r>
          </a:p>
        </p:txBody>
      </p:sp>
    </p:spTree>
    <p:extLst>
      <p:ext uri="{BB962C8B-B14F-4D97-AF65-F5344CB8AC3E}">
        <p14:creationId xmlns:p14="http://schemas.microsoft.com/office/powerpoint/2010/main" val="3134069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34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B5EC554-98E4-3848-B316-23AF17D73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7618" y="584834"/>
            <a:ext cx="3158883" cy="44622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1B5819-80AC-9344-A1A0-74712545F3E8}"/>
              </a:ext>
            </a:extLst>
          </p:cNvPr>
          <p:cNvSpPr txBox="1"/>
          <p:nvPr/>
        </p:nvSpPr>
        <p:spPr>
          <a:xfrm>
            <a:off x="2454728" y="5373672"/>
            <a:ext cx="7282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FFFF00"/>
                </a:solidFill>
                <a:latin typeface="Segoe Print" panose="02000800000000000000" pitchFamily="2" charset="0"/>
              </a:rPr>
              <a:t>What’s your secret?</a:t>
            </a:r>
          </a:p>
        </p:txBody>
      </p:sp>
    </p:spTree>
    <p:extLst>
      <p:ext uri="{BB962C8B-B14F-4D97-AF65-F5344CB8AC3E}">
        <p14:creationId xmlns:p14="http://schemas.microsoft.com/office/powerpoint/2010/main" val="4080538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63</Words>
  <Application>Microsoft Macintosh PowerPoint</Application>
  <PresentationFormat>Widescreen</PresentationFormat>
  <Paragraphs>6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Segoe Print</vt:lpstr>
      <vt:lpstr>Office Theme</vt:lpstr>
      <vt:lpstr>What’s Your Secret?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your secret?</dc:title>
  <dc:creator>Dana Tolman</dc:creator>
  <cp:lastModifiedBy>Dana Tolman</cp:lastModifiedBy>
  <cp:revision>6</cp:revision>
  <dcterms:created xsi:type="dcterms:W3CDTF">2020-03-02T16:16:34Z</dcterms:created>
  <dcterms:modified xsi:type="dcterms:W3CDTF">2020-03-08T14:06:00Z</dcterms:modified>
</cp:coreProperties>
</file>