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80" r:id="rId2"/>
    <p:sldId id="369" r:id="rId3"/>
    <p:sldId id="372" r:id="rId4"/>
    <p:sldId id="292" r:id="rId5"/>
    <p:sldId id="370" r:id="rId6"/>
    <p:sldId id="374" r:id="rId7"/>
    <p:sldId id="378" r:id="rId8"/>
    <p:sldId id="3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8B02"/>
    <a:srgbClr val="FF5456"/>
    <a:srgbClr val="9EF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5"/>
    <p:restoredTop sz="80702"/>
  </p:normalViewPr>
  <p:slideViewPr>
    <p:cSldViewPr snapToGrid="0" snapToObjects="1" showGuides="1">
      <p:cViewPr varScale="1">
        <p:scale>
          <a:sx n="81" d="100"/>
          <a:sy n="81" d="100"/>
        </p:scale>
        <p:origin x="6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0A66C-8D1B-4340-B902-CFA097E1A259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6AA06-6BF2-B24F-B7B7-794E8BA9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2028004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vgsilh.com/image/2098873.html" TargetMode="External"/><Relationship Id="rId4" Type="http://schemas.openxmlformats.org/officeDocument/2006/relationships/hyperlink" Target="https://svgsilh.com/image/35458.html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speaker-podium-lectern-microphone-312597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pixabay.com/vectors/stage-theater-show-entertainment-158366/" TargetMode="External"/><Relationship Id="rId4" Type="http://schemas.openxmlformats.org/officeDocument/2006/relationships/hyperlink" Target="https://pixabay.com/vectors/spotlight-limelight-lighting-lights-303864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https://svgsilh.com/image/2028004.html</a:t>
            </a:r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https://svgsilh.com/image/35458.html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https://svgsilh.com/image/2098873.html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6AA06-6BF2-B24F-B7B7-794E8BA984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0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3"/>
              </a:rPr>
              <a:t>https://pixabay.com/vectors/speaker-podium-lectern-microphone-312597/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https://pixabay.com/vectors/spotlight-limelight-lighting-lights-303864/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https://pixabay.com/vectors/stage-theater-show-entertainment-158366/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32BAF-EF80-2C43-ADF4-503D150053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F961-5698-2645-B8F3-714BA4503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85466-3CB2-C14C-B854-DAAC592FF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B10BC-03E3-B94B-A0D1-E6B87096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1597-E651-9942-AD45-61E580996CCE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D5400-5473-A540-8D7C-1718F123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76F2-2C63-3841-923B-C106F2B2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B2D-5BB2-754B-84D9-7E787726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2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60E5-AB89-3143-87C2-1DAFDDFA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0CC90-FC6F-414D-A173-D2B6177E3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6C29-F38E-9246-995D-11CB699C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1597-E651-9942-AD45-61E580996CCE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32DDA-2BED-2042-8923-E0FE04A6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7E377-A94F-7149-8520-8C61A11F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B2D-5BB2-754B-84D9-7E787726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8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5EDEE-0E80-0246-8411-BDCFB349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1597-E651-9942-AD45-61E580996CCE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8E12E-7F6F-0C45-BFBD-37DCBCE2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E3A3A-C209-A047-A982-1E7B10BF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7B2D-5BB2-754B-84D9-7E787726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0DC95286-4C23-4850-8BD7-4ECDC51C2D40}" type="datetime1">
              <a:rPr lang="en-US" altLang="en-US"/>
              <a:pPr/>
              <a:t>3/8/20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6D879EEB-3D8D-43A6-B783-8AB1833FA9CB}" type="slidenum">
              <a:rPr lang="en-US" altLang="en-US"/>
              <a:pPr/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1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 Questions - Selectio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0">
            <a:extLst>
              <a:ext uri="{FF2B5EF4-FFF2-40B4-BE49-F238E27FC236}">
                <a16:creationId xmlns:a16="http://schemas.microsoft.com/office/drawing/2014/main" id="{02B7B081-978C-2A4B-8F51-F1AD751544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56366" y="306983"/>
            <a:ext cx="1573321" cy="1573321"/>
          </a:xfrm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20">
            <a:extLst>
              <a:ext uri="{FF2B5EF4-FFF2-40B4-BE49-F238E27FC236}">
                <a16:creationId xmlns:a16="http://schemas.microsoft.com/office/drawing/2014/main" id="{B98DEF9F-441E-3547-A675-CB99BCC2B0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28007" y="306983"/>
            <a:ext cx="1573321" cy="1573321"/>
          </a:xfrm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3D3C25DF-4DC0-2640-9355-7B053E7613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99648" y="306983"/>
            <a:ext cx="1573321" cy="1573321"/>
          </a:xfrm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19" name="Picture Placeholder 20">
            <a:extLst>
              <a:ext uri="{FF2B5EF4-FFF2-40B4-BE49-F238E27FC236}">
                <a16:creationId xmlns:a16="http://schemas.microsoft.com/office/drawing/2014/main" id="{7CF85F59-0F4F-F144-8B82-CB7A2B743B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56366" y="2301246"/>
            <a:ext cx="1573321" cy="1573321"/>
          </a:xfrm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27B3B7D6-646D-2B44-AAB0-8EB0A0911D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28007" y="2301246"/>
            <a:ext cx="1573321" cy="1573321"/>
          </a:xfrm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E0D6CD9A-D92C-C94F-9212-E72EDD24D3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99648" y="2301246"/>
            <a:ext cx="1573321" cy="1573321"/>
          </a:xfrm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F0ECE661-9C1D-7B49-B3B9-204DB7E3A5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556366" y="4295509"/>
            <a:ext cx="1573321" cy="1573321"/>
          </a:xfrm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36" name="Picture Placeholder 20">
            <a:extLst>
              <a:ext uri="{FF2B5EF4-FFF2-40B4-BE49-F238E27FC236}">
                <a16:creationId xmlns:a16="http://schemas.microsoft.com/office/drawing/2014/main" id="{FE9F9A45-F936-9C4D-9B6D-5FA97158A9C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28007" y="4295509"/>
            <a:ext cx="1573321" cy="1573321"/>
          </a:xfrm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37" name="Picture Placeholder 20">
            <a:extLst>
              <a:ext uri="{FF2B5EF4-FFF2-40B4-BE49-F238E27FC236}">
                <a16:creationId xmlns:a16="http://schemas.microsoft.com/office/drawing/2014/main" id="{DE871CCD-B411-C34A-BBB0-8E96FC9FFBE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99648" y="4295509"/>
            <a:ext cx="1573321" cy="1573321"/>
          </a:xfrm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571183-B6B0-824A-8258-5FC1FCEF9F71}"/>
              </a:ext>
            </a:extLst>
          </p:cNvPr>
          <p:cNvSpPr txBox="1"/>
          <p:nvPr userDrawn="1"/>
        </p:nvSpPr>
        <p:spPr>
          <a:xfrm>
            <a:off x="3391794" y="6140128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Segoe Print" panose="02000800000000000000" pitchFamily="2" charset="0"/>
              </a:rPr>
              <a:t>Pick one, but don’t say it.</a:t>
            </a:r>
          </a:p>
        </p:txBody>
      </p:sp>
    </p:spTree>
    <p:extLst>
      <p:ext uri="{BB962C8B-B14F-4D97-AF65-F5344CB8AC3E}">
        <p14:creationId xmlns:p14="http://schemas.microsoft.com/office/powerpoint/2010/main" val="110710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ection Grid -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DF8C16D-047D-0C40-92D3-E6CE706E37EC}"/>
              </a:ext>
            </a:extLst>
          </p:cNvPr>
          <p:cNvSpPr txBox="1"/>
          <p:nvPr userDrawn="1"/>
        </p:nvSpPr>
        <p:spPr>
          <a:xfrm>
            <a:off x="3391794" y="6140128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Segoe Print" panose="02000800000000000000" pitchFamily="2" charset="0"/>
              </a:rPr>
              <a:t>Pick one, but don’t say it.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AEA2639-275B-5A4C-8DC4-69982CDBD0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555875" y="306388"/>
            <a:ext cx="1573213" cy="1573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(insert word)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F9E51C6-FD4A-234E-B324-51606C5CB4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52444" y="306388"/>
            <a:ext cx="1573213" cy="1573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(insert word)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85F4E62-2452-D140-BB7E-1387BA4A790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23977" y="306388"/>
            <a:ext cx="1573213" cy="1573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(insert word)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734F73C-AE0C-0747-8508-0569270E84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55875" y="2322620"/>
            <a:ext cx="1573213" cy="1573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(insert word)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4932B8-C19B-894B-8AC5-BD1A9EC0D9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2444" y="2322620"/>
            <a:ext cx="1573213" cy="1573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(insert word)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A242039-E27D-C644-A64B-B54391ABD21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23977" y="2322620"/>
            <a:ext cx="1573213" cy="1573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(insert word)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8B97BBF-9653-5A42-B03B-7E52ECABA65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55875" y="4274244"/>
            <a:ext cx="1573213" cy="1573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(insert word)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759BF83-A815-FC4F-A9BD-B89DDFE81D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52444" y="4274244"/>
            <a:ext cx="1573213" cy="1573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(insert word)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6D8753F-58E5-1846-A24E-31111D4A10D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723977" y="4274244"/>
            <a:ext cx="1573213" cy="1573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(insert word)</a:t>
            </a:r>
          </a:p>
        </p:txBody>
      </p:sp>
    </p:spTree>
    <p:extLst>
      <p:ext uri="{BB962C8B-B14F-4D97-AF65-F5344CB8AC3E}">
        <p14:creationId xmlns:p14="http://schemas.microsoft.com/office/powerpoint/2010/main" val="141781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 Questions - Selection Grid (Tencent Classroom)">
    <p:bg>
      <p:bgPr>
        <a:solidFill>
          <a:srgbClr val="4A3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0">
            <a:extLst>
              <a:ext uri="{FF2B5EF4-FFF2-40B4-BE49-F238E27FC236}">
                <a16:creationId xmlns:a16="http://schemas.microsoft.com/office/drawing/2014/main" id="{EE186628-0237-FE44-BF54-78E939AD2D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56366" y="306983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20">
            <a:extLst>
              <a:ext uri="{FF2B5EF4-FFF2-40B4-BE49-F238E27FC236}">
                <a16:creationId xmlns:a16="http://schemas.microsoft.com/office/drawing/2014/main" id="{89CA6DBF-E86F-774D-9BB8-6865B955F48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28007" y="306983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850D7FCE-781A-784B-A977-BBB45961E8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99648" y="306983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19" name="Picture Placeholder 20">
            <a:extLst>
              <a:ext uri="{FF2B5EF4-FFF2-40B4-BE49-F238E27FC236}">
                <a16:creationId xmlns:a16="http://schemas.microsoft.com/office/drawing/2014/main" id="{B9F15B2D-2B92-AD43-A134-D812A378EF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56366" y="2301246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16C810E4-C062-0B4B-8180-15210E9297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28007" y="2301246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923E242F-8390-9B4A-9652-E1D7D118951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99648" y="2301246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F6D77F6E-5676-E241-81C1-B41562F915E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556366" y="4295509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36" name="Picture Placeholder 20">
            <a:extLst>
              <a:ext uri="{FF2B5EF4-FFF2-40B4-BE49-F238E27FC236}">
                <a16:creationId xmlns:a16="http://schemas.microsoft.com/office/drawing/2014/main" id="{F1B63570-0F7C-6648-BF7C-51FC09941E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28007" y="4295509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37" name="Picture Placeholder 20">
            <a:extLst>
              <a:ext uri="{FF2B5EF4-FFF2-40B4-BE49-F238E27FC236}">
                <a16:creationId xmlns:a16="http://schemas.microsoft.com/office/drawing/2014/main" id="{A855F3FB-2EBD-7C45-8018-DA139D28199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99648" y="4295509"/>
            <a:ext cx="1573321" cy="1573321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6FB438-86D5-0F45-ABFF-26A9F6F510EF}"/>
              </a:ext>
            </a:extLst>
          </p:cNvPr>
          <p:cNvSpPr txBox="1"/>
          <p:nvPr userDrawn="1"/>
        </p:nvSpPr>
        <p:spPr>
          <a:xfrm>
            <a:off x="3391794" y="6140128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Segoe Print" panose="02000800000000000000" pitchFamily="2" charset="0"/>
              </a:rPr>
              <a:t>Pick one, but don’t say it.</a:t>
            </a:r>
          </a:p>
        </p:txBody>
      </p:sp>
    </p:spTree>
    <p:extLst>
      <p:ext uri="{BB962C8B-B14F-4D97-AF65-F5344CB8AC3E}">
        <p14:creationId xmlns:p14="http://schemas.microsoft.com/office/powerpoint/2010/main" val="25198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ection Grid - Word (Tencent Classroom)">
    <p:bg>
      <p:bgPr>
        <a:solidFill>
          <a:srgbClr val="4A3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7D6FB438-86D5-0F45-ABFF-26A9F6F510EF}"/>
              </a:ext>
            </a:extLst>
          </p:cNvPr>
          <p:cNvSpPr txBox="1"/>
          <p:nvPr userDrawn="1"/>
        </p:nvSpPr>
        <p:spPr>
          <a:xfrm>
            <a:off x="3391794" y="6140128"/>
            <a:ext cx="509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Segoe Print" panose="02000800000000000000" pitchFamily="2" charset="0"/>
              </a:rPr>
              <a:t>Pick one, but don’t say it.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FE7E76C-1CC0-A241-98FF-360C447AD9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555875" y="306388"/>
            <a:ext cx="1573213" cy="1573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00FDFF"/>
                </a:solidFill>
              </a:defRPr>
            </a:lvl1pPr>
          </a:lstStyle>
          <a:p>
            <a:pPr lvl="0"/>
            <a:r>
              <a:rPr lang="en-US" dirty="0"/>
              <a:t>(insert word)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542731D-3AA6-B74B-8B2A-9D86255003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52444" y="306388"/>
            <a:ext cx="1573213" cy="1573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00FDFF"/>
                </a:solidFill>
              </a:defRPr>
            </a:lvl1pPr>
          </a:lstStyle>
          <a:p>
            <a:pPr lvl="0"/>
            <a:r>
              <a:rPr lang="en-US" dirty="0"/>
              <a:t>(insert word)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99F4EFA-0F2C-2344-801A-9EA333B46E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23977" y="306388"/>
            <a:ext cx="1573213" cy="1573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00FDFF"/>
                </a:solidFill>
              </a:defRPr>
            </a:lvl1pPr>
          </a:lstStyle>
          <a:p>
            <a:pPr lvl="0"/>
            <a:r>
              <a:rPr lang="en-US" dirty="0"/>
              <a:t>(insert word)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43A960D-F08C-3043-AD05-041089BF2FF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55875" y="2322620"/>
            <a:ext cx="1573213" cy="1573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00FDFF"/>
                </a:solidFill>
              </a:defRPr>
            </a:lvl1pPr>
          </a:lstStyle>
          <a:p>
            <a:pPr lvl="0"/>
            <a:r>
              <a:rPr lang="en-US" dirty="0"/>
              <a:t>(insert word)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05E7840-AD44-E84E-89C2-C251D3B733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2444" y="2322620"/>
            <a:ext cx="1573213" cy="1573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00FDFF"/>
                </a:solidFill>
              </a:defRPr>
            </a:lvl1pPr>
          </a:lstStyle>
          <a:p>
            <a:pPr lvl="0"/>
            <a:r>
              <a:rPr lang="en-US" dirty="0"/>
              <a:t>(insert word)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20DABAB-18A5-3744-8C71-F20B7D3B0AC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23977" y="2322620"/>
            <a:ext cx="1573213" cy="1573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00FDFF"/>
                </a:solidFill>
              </a:defRPr>
            </a:lvl1pPr>
          </a:lstStyle>
          <a:p>
            <a:pPr lvl="0"/>
            <a:r>
              <a:rPr lang="en-US" dirty="0"/>
              <a:t>(insert word)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698C04D-4061-C94C-A38A-351D8973B1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55875" y="4274244"/>
            <a:ext cx="1573213" cy="1573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00FDFF"/>
                </a:solidFill>
              </a:defRPr>
            </a:lvl1pPr>
          </a:lstStyle>
          <a:p>
            <a:pPr lvl="0"/>
            <a:r>
              <a:rPr lang="en-US" dirty="0"/>
              <a:t>(insert word)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C3D179A-D92F-DC41-BCA4-D1C598D189A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52444" y="4274244"/>
            <a:ext cx="1573213" cy="1573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00FDFF"/>
                </a:solidFill>
              </a:defRPr>
            </a:lvl1pPr>
          </a:lstStyle>
          <a:p>
            <a:pPr lvl="0"/>
            <a:r>
              <a:rPr lang="en-US" dirty="0"/>
              <a:t>(insert word)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9A6459F-F7AA-0240-8684-2BE29C86B03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723977" y="4274244"/>
            <a:ext cx="1573213" cy="1573212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00FDFF"/>
                </a:solidFill>
              </a:defRPr>
            </a:lvl1pPr>
          </a:lstStyle>
          <a:p>
            <a:pPr lvl="0"/>
            <a:r>
              <a:rPr lang="en-US" dirty="0"/>
              <a:t>(insert word)</a:t>
            </a:r>
          </a:p>
        </p:txBody>
      </p:sp>
    </p:spTree>
    <p:extLst>
      <p:ext uri="{BB962C8B-B14F-4D97-AF65-F5344CB8AC3E}">
        <p14:creationId xmlns:p14="http://schemas.microsoft.com/office/powerpoint/2010/main" val="365903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826F1-61BE-4F40-AE3F-28A73B94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A058D-02DB-FB47-BAE3-EEC6E07A1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B236-48FD-8C44-B531-1561486F6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01597-E651-9942-AD45-61E580996CCE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2F78-8D8F-D347-A962-8A80BAD20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D7B0-5B84-B64C-88AB-5A6C93B4F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87B2D-5BB2-754B-84D9-7E787726E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4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0" r:id="rId4"/>
    <p:sldLayoutId id="2147483661" r:id="rId5"/>
    <p:sldLayoutId id="2147483663" r:id="rId6"/>
    <p:sldLayoutId id="2147483662" r:id="rId7"/>
    <p:sldLayoutId id="214748366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Print" panose="02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Print" panose="02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3629-A7FB-5447-B19C-F280CB7F7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0211"/>
            <a:ext cx="9144000" cy="2387600"/>
          </a:xfrm>
        </p:spPr>
        <p:txBody>
          <a:bodyPr/>
          <a:lstStyle/>
          <a:p>
            <a:r>
              <a:rPr lang="en-US" dirty="0"/>
              <a:t>20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48507-5D74-EA45-A679-417D5313D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9885"/>
            <a:ext cx="9144000" cy="2688403"/>
          </a:xfrm>
        </p:spPr>
        <p:txBody>
          <a:bodyPr>
            <a:normAutofit/>
          </a:bodyPr>
          <a:lstStyle/>
          <a:p>
            <a:r>
              <a:rPr lang="en-US" dirty="0"/>
              <a:t>(It may be less than a 20-question limit, but this is the name of the original game)</a:t>
            </a:r>
          </a:p>
          <a:p>
            <a:endParaRPr lang="en-US" dirty="0"/>
          </a:p>
          <a:p>
            <a:r>
              <a:rPr lang="en-US" dirty="0"/>
              <a:t>Look and read the next slides to see how to play the game</a:t>
            </a:r>
          </a:p>
        </p:txBody>
      </p:sp>
    </p:spTree>
    <p:extLst>
      <p:ext uri="{BB962C8B-B14F-4D97-AF65-F5344CB8AC3E}">
        <p14:creationId xmlns:p14="http://schemas.microsoft.com/office/powerpoint/2010/main" val="351307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47C0-D47B-4B4C-9294-D1041E09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F311-C035-2F41-BED4-AD6F91016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5452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2A30D-5852-3D4B-93D4-23A6391CDE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2E91479-64C9-A843-9DB4-74D9FC9CD2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32E884-A2F5-7840-9C58-2F783688C6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7BB6C40-937D-834B-BD57-1CF570BFB5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17D8C65-9E45-F842-BD87-A0FCB5173A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9C5AEE0-0050-4344-A218-D6976EBBE6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EDC4642-F27E-F24E-B686-0C790161878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8FF610D-DFD5-4940-8399-18E2242DE69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1F2127F-5457-9947-A188-057D9B5377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59927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5831" y="2572780"/>
            <a:ext cx="84881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VAG Rounded" pitchFamily="2" charset="77"/>
              </a:rPr>
              <a:t>Does he work in a hospital? </a:t>
            </a:r>
            <a:r>
              <a:rPr lang="en-US" sz="3200" dirty="0">
                <a:solidFill>
                  <a:srgbClr val="FF0000"/>
                </a:solidFill>
                <a:latin typeface="VAG Rounded" pitchFamily="2" charset="77"/>
              </a:rPr>
              <a:t>No.</a:t>
            </a:r>
          </a:p>
          <a:p>
            <a:r>
              <a:rPr lang="en-US" sz="3200" dirty="0">
                <a:latin typeface="VAG Rounded" pitchFamily="2" charset="77"/>
              </a:rPr>
              <a:t>Does he work in a dentist’s office? </a:t>
            </a:r>
            <a:r>
              <a:rPr lang="en-US" sz="3200" dirty="0">
                <a:solidFill>
                  <a:srgbClr val="FF0000"/>
                </a:solidFill>
                <a:latin typeface="VAG Rounded" pitchFamily="2" charset="77"/>
              </a:rPr>
              <a:t>No.</a:t>
            </a:r>
          </a:p>
          <a:p>
            <a:r>
              <a:rPr lang="en-US" sz="3200" dirty="0">
                <a:latin typeface="VAG Rounded" pitchFamily="2" charset="77"/>
              </a:rPr>
              <a:t>Does he help people?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VAG Rounded" pitchFamily="2" charset="77"/>
              </a:rPr>
              <a:t>Yes.</a:t>
            </a:r>
          </a:p>
          <a:p>
            <a:r>
              <a:rPr lang="en-US" sz="3200" dirty="0">
                <a:latin typeface="VAG Rounded" pitchFamily="2" charset="77"/>
              </a:rPr>
              <a:t>Is he a police officer? </a:t>
            </a:r>
            <a:r>
              <a:rPr lang="en-US" sz="3200" dirty="0">
                <a:solidFill>
                  <a:srgbClr val="FF0000"/>
                </a:solidFill>
                <a:latin typeface="VAG Rounded" pitchFamily="2" charset="77"/>
              </a:rPr>
              <a:t>No.</a:t>
            </a:r>
          </a:p>
          <a:p>
            <a:r>
              <a:rPr lang="en-US" sz="3200" dirty="0">
                <a:latin typeface="VAG Rounded" pitchFamily="2" charset="77"/>
              </a:rPr>
              <a:t>Does he work in a fire station? </a:t>
            </a:r>
            <a:r>
              <a:rPr lang="en-US" sz="3200" dirty="0">
                <a:solidFill>
                  <a:schemeClr val="accent6"/>
                </a:solidFill>
                <a:latin typeface="VAG Rounded" pitchFamily="2" charset="77"/>
              </a:rPr>
              <a:t>Yes.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VAG Rounded" pitchFamily="2" charset="77"/>
              </a:rPr>
              <a:t>Is he a firefighter? Yes.</a:t>
            </a:r>
          </a:p>
        </p:txBody>
      </p:sp>
      <p:sp>
        <p:nvSpPr>
          <p:cNvPr id="3" name="Horizontal Scroll 2">
            <a:extLst>
              <a:ext uri="{FF2B5EF4-FFF2-40B4-BE49-F238E27FC236}">
                <a16:creationId xmlns:a16="http://schemas.microsoft.com/office/drawing/2014/main" id="{A3AF58DD-7000-7141-9A71-3E03FCE81104}"/>
              </a:ext>
            </a:extLst>
          </p:cNvPr>
          <p:cNvSpPr/>
          <p:nvPr/>
        </p:nvSpPr>
        <p:spPr>
          <a:xfrm>
            <a:off x="4490934" y="126124"/>
            <a:ext cx="6418803" cy="2384487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AG Rounded" pitchFamily="2" charset="77"/>
              </a:rPr>
              <a:t>Ask questions to help you.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AG Rounded" pitchFamily="2" charset="77"/>
              </a:rPr>
              <a:t>The student picks one vocabulary word from the chart. Guess what the student picked.</a:t>
            </a:r>
          </a:p>
          <a:p>
            <a:pPr lvl="1"/>
            <a:r>
              <a:rPr lang="en-US" sz="1400" dirty="0">
                <a:solidFill>
                  <a:srgbClr val="B98B02"/>
                </a:solidFill>
                <a:latin typeface="VAG Rounded" pitchFamily="2" charset="77"/>
              </a:rPr>
              <a:t>*I suggest a 7 question maximum to increase the pace of the game and to make the stakes higher.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DA278-ED46-3F41-BBEB-26BA55864DB9}"/>
              </a:ext>
            </a:extLst>
          </p:cNvPr>
          <p:cNvGrpSpPr/>
          <p:nvPr/>
        </p:nvGrpSpPr>
        <p:grpSpPr>
          <a:xfrm>
            <a:off x="161647" y="1985883"/>
            <a:ext cx="2350101" cy="1949849"/>
            <a:chOff x="550753" y="984708"/>
            <a:chExt cx="2350101" cy="19498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EABD6FA-8085-4746-886D-72F4F178B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753" y="984708"/>
              <a:ext cx="2350101" cy="194984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7FB0E7-D34C-884C-BB8B-EA734231E5B2}"/>
                </a:ext>
              </a:extLst>
            </p:cNvPr>
            <p:cNvSpPr txBox="1"/>
            <p:nvPr/>
          </p:nvSpPr>
          <p:spPr>
            <a:xfrm>
              <a:off x="1954925" y="1047771"/>
              <a:ext cx="441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VAG Rounded" pitchFamily="2" charset="77"/>
                </a:rPr>
                <a:t>?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922514-FF73-774D-8388-CD4DE6584ACF}"/>
                </a:ext>
              </a:extLst>
            </p:cNvPr>
            <p:cNvSpPr txBox="1"/>
            <p:nvPr/>
          </p:nvSpPr>
          <p:spPr>
            <a:xfrm>
              <a:off x="2281010" y="1633405"/>
              <a:ext cx="441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VAG Rounded" pitchFamily="2" charset="77"/>
                </a:rPr>
                <a:t>?</a:t>
              </a:r>
              <a:endParaRPr lang="en-US" sz="2400" dirty="0">
                <a:solidFill>
                  <a:schemeClr val="bg1"/>
                </a:solidFill>
                <a:latin typeface="VAG Rounded" pitchFamily="2" charset="7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895B02-8698-FE4A-A8EF-8C70DAAD8C2A}"/>
                </a:ext>
              </a:extLst>
            </p:cNvPr>
            <p:cNvSpPr txBox="1"/>
            <p:nvPr/>
          </p:nvSpPr>
          <p:spPr>
            <a:xfrm>
              <a:off x="1530444" y="1796403"/>
              <a:ext cx="441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VAG Rounded" pitchFamily="2" charset="77"/>
                </a:rPr>
                <a:t>?</a:t>
              </a:r>
              <a:endParaRPr lang="en-US" dirty="0">
                <a:solidFill>
                  <a:schemeClr val="bg1"/>
                </a:solidFill>
                <a:latin typeface="VAG Rounded" pitchFamily="2" charset="7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FCF337-EBE4-224C-84A9-4CCEC04C98C2}"/>
                </a:ext>
              </a:extLst>
            </p:cNvPr>
            <p:cNvSpPr txBox="1"/>
            <p:nvPr/>
          </p:nvSpPr>
          <p:spPr>
            <a:xfrm>
              <a:off x="1162462" y="1260150"/>
              <a:ext cx="44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VAG Rounded" pitchFamily="2" charset="77"/>
                </a:rPr>
                <a:t>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8BCB0D-7ED7-9A44-BBE5-7E2891604673}"/>
                </a:ext>
              </a:extLst>
            </p:cNvPr>
            <p:cNvSpPr txBox="1"/>
            <p:nvPr/>
          </p:nvSpPr>
          <p:spPr>
            <a:xfrm>
              <a:off x="726751" y="1669149"/>
              <a:ext cx="4414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VAG Rounded" pitchFamily="2" charset="77"/>
                </a:rPr>
                <a:t>?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0DE35B5-1165-C246-92F8-45D3857F0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552"/>
          <a:stretch/>
        </p:blipFill>
        <p:spPr>
          <a:xfrm>
            <a:off x="1271856" y="5011203"/>
            <a:ext cx="2247340" cy="184679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84A36E5-AF66-434D-9D8E-A1A133B6CD99}"/>
              </a:ext>
            </a:extLst>
          </p:cNvPr>
          <p:cNvGrpSpPr/>
          <p:nvPr/>
        </p:nvGrpSpPr>
        <p:grpSpPr>
          <a:xfrm>
            <a:off x="2712448" y="3409545"/>
            <a:ext cx="2001604" cy="1903003"/>
            <a:chOff x="2712448" y="3409545"/>
            <a:chExt cx="2001604" cy="190300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976AE81-F346-4B41-80C3-7A786CD35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2448" y="3409545"/>
              <a:ext cx="2001604" cy="190300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28DF62-356B-694B-8F52-0F66786EBEFC}"/>
                </a:ext>
              </a:extLst>
            </p:cNvPr>
            <p:cNvSpPr txBox="1"/>
            <p:nvPr/>
          </p:nvSpPr>
          <p:spPr>
            <a:xfrm>
              <a:off x="3136890" y="3827136"/>
              <a:ext cx="1202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EF767"/>
                  </a:solidFill>
                  <a:latin typeface="VAG Rounded" pitchFamily="2" charset="77"/>
                </a:rPr>
                <a:t>Yes...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84E592-220C-EA40-BF26-DA1C145B4DF2}"/>
              </a:ext>
            </a:extLst>
          </p:cNvPr>
          <p:cNvGrpSpPr/>
          <p:nvPr/>
        </p:nvGrpSpPr>
        <p:grpSpPr>
          <a:xfrm>
            <a:off x="147284" y="4030679"/>
            <a:ext cx="1589578" cy="1511274"/>
            <a:chOff x="147284" y="4030679"/>
            <a:chExt cx="1589578" cy="151127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A1BA8A8-DC47-1541-B702-DF9C3B9D0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284" y="4030679"/>
              <a:ext cx="1589578" cy="151127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DCF5E2-C1EA-8B46-A96F-A4AFD1081FEC}"/>
                </a:ext>
              </a:extLst>
            </p:cNvPr>
            <p:cNvSpPr txBox="1"/>
            <p:nvPr/>
          </p:nvSpPr>
          <p:spPr>
            <a:xfrm>
              <a:off x="439631" y="4325539"/>
              <a:ext cx="12029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5456"/>
                  </a:solidFill>
                  <a:latin typeface="VAG Rounded" pitchFamily="2" charset="77"/>
                </a:rPr>
                <a:t>No...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537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47C0-D47B-4B4C-9294-D1041E09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F311-C035-2F41-BED4-AD6F91016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Play!</a:t>
            </a:r>
          </a:p>
        </p:txBody>
      </p:sp>
    </p:spTree>
    <p:extLst>
      <p:ext uri="{BB962C8B-B14F-4D97-AF65-F5344CB8AC3E}">
        <p14:creationId xmlns:p14="http://schemas.microsoft.com/office/powerpoint/2010/main" val="196047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4D641-856D-BF48-AB78-C1AC75AEC2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DECCD55-E197-DE46-99C5-E8C0214A2D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EAFFFB9-6563-D941-B2C7-DC24238B3E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3AC4A4D-1DE7-B140-9BBE-6EBA8F786B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B242DD9-3CCC-034E-A305-1CA8C8DF79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FFC680C-6D28-3A47-9545-C117DC216B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1FA58C7-69FB-764B-BAE6-8AF2EE3627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98B5268-F9A9-EB45-8179-65E5AAB434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481086A-3C3D-4B49-86E4-D71A535CD4E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23688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4D2AFB5-1232-F84B-9F7D-DCCEA1D83D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CA679-466F-4F49-A770-EDF4384E43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A3F306-8AB7-0440-BDC7-CF237D4FF0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233A9-3BEB-984C-B45F-2522FD7663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1898EF0-A816-CE40-9B09-EA679517D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97A44F6-23B5-F64A-8545-31A81A1BF5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3A2C76E-70FD-E24A-A266-12F56971120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C69789-6893-804E-9216-C1BF233BE42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CBC5F1C-B86D-E844-B626-52EBD2CD309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91773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04D6C54-82AF-F442-8112-318CDF227183}"/>
              </a:ext>
            </a:extLst>
          </p:cNvPr>
          <p:cNvSpPr/>
          <p:nvPr/>
        </p:nvSpPr>
        <p:spPr>
          <a:xfrm>
            <a:off x="0" y="3422226"/>
            <a:ext cx="12192000" cy="3435774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>
                  <a:lumMod val="50000"/>
                </a:schemeClr>
              </a:gs>
              <a:gs pos="100000">
                <a:schemeClr val="bg2">
                  <a:lumMod val="25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A67C29-0C95-EA47-9874-1BFF0C636E99}"/>
              </a:ext>
            </a:extLst>
          </p:cNvPr>
          <p:cNvSpPr/>
          <p:nvPr/>
        </p:nvSpPr>
        <p:spPr>
          <a:xfrm>
            <a:off x="0" y="0"/>
            <a:ext cx="12192000" cy="2920934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80000">
                <a:srgbClr val="002060"/>
              </a:gs>
              <a:gs pos="100000">
                <a:srgbClr val="00206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B3FF39-659D-7F48-ADFD-4F77DE5F6871}"/>
              </a:ext>
            </a:extLst>
          </p:cNvPr>
          <p:cNvGrpSpPr/>
          <p:nvPr/>
        </p:nvGrpSpPr>
        <p:grpSpPr>
          <a:xfrm>
            <a:off x="3573861" y="202550"/>
            <a:ext cx="5727375" cy="3220419"/>
            <a:chOff x="-1151338" y="-5706052"/>
            <a:chExt cx="15525750" cy="87299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3D212DC-5A35-CA40-8288-E7E55CEEE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151338" y="1664949"/>
              <a:ext cx="7886700" cy="13589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85E8550-5B0B-D847-AC76-1512A89DE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7712" y="1664949"/>
              <a:ext cx="7886700" cy="13589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AD8B012-0ADA-AE41-8D3F-FB40E7AD8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1434212" y="-5706052"/>
              <a:ext cx="8768170" cy="8727887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FBC9F54-1C73-BB4A-86A9-DA4020369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954" y="2921677"/>
            <a:ext cx="2909366" cy="5012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115667-69C5-FB43-AD96-92BB4C2202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045" b="-1352"/>
          <a:stretch/>
        </p:blipFill>
        <p:spPr>
          <a:xfrm>
            <a:off x="11815090" y="2920934"/>
            <a:ext cx="376910" cy="508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937C20-25BB-0341-AF5F-79860BCFE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80" y="2921677"/>
            <a:ext cx="2909366" cy="5012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8281862-B54E-5C40-B76D-43DBA107E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391" t="-1" r="-1" b="-43717"/>
          <a:stretch/>
        </p:blipFill>
        <p:spPr>
          <a:xfrm>
            <a:off x="-15546" y="2921676"/>
            <a:ext cx="832383" cy="7204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09639A-AA7E-6F41-A300-55CC989FC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774" y="2504233"/>
            <a:ext cx="1351060" cy="2911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CD8AE0-036E-8149-A020-E55146961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0860" y="2504233"/>
            <a:ext cx="1351060" cy="2911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7A5B82-911E-5144-9851-214EC9A029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086"/>
          <a:stretch/>
        </p:blipFill>
        <p:spPr>
          <a:xfrm>
            <a:off x="9154817" y="4472767"/>
            <a:ext cx="1351060" cy="2385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4B6D9D-D0E9-5E44-8FC9-14CE68476A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810"/>
          <a:stretch/>
        </p:blipFill>
        <p:spPr>
          <a:xfrm>
            <a:off x="5434642" y="4668543"/>
            <a:ext cx="1351060" cy="218945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8BD5944-D309-1443-9A82-7FE1AAAB7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46" y="2504233"/>
            <a:ext cx="1351060" cy="29118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8E6565C-6444-784B-9FFF-35E639477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232" y="2504233"/>
            <a:ext cx="1351060" cy="29118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EA3F366-1B30-8D40-B64A-865FAE3779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086"/>
          <a:stretch/>
        </p:blipFill>
        <p:spPr>
          <a:xfrm>
            <a:off x="1708640" y="4472767"/>
            <a:ext cx="1351060" cy="238523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B872768-8F96-C743-876D-08036481DD60}"/>
              </a:ext>
            </a:extLst>
          </p:cNvPr>
          <p:cNvSpPr txBox="1"/>
          <p:nvPr/>
        </p:nvSpPr>
        <p:spPr>
          <a:xfrm>
            <a:off x="8903295" y="202550"/>
            <a:ext cx="3724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VAG Rounded" pitchFamily="2" charset="77"/>
              </a:rPr>
              <a:t>20 Questions</a:t>
            </a:r>
          </a:p>
        </p:txBody>
      </p:sp>
    </p:spTree>
    <p:extLst>
      <p:ext uri="{BB962C8B-B14F-4D97-AF65-F5344CB8AC3E}">
        <p14:creationId xmlns:p14="http://schemas.microsoft.com/office/powerpoint/2010/main" val="95794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213</Words>
  <Application>Microsoft Macintosh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Print</vt:lpstr>
      <vt:lpstr>VAG Rounded</vt:lpstr>
      <vt:lpstr>Office Theme</vt:lpstr>
      <vt:lpstr>20 Questions</vt:lpstr>
      <vt:lpstr>How-to Play</vt:lpstr>
      <vt:lpstr>PowerPoint Presentation</vt:lpstr>
      <vt:lpstr>PowerPoint Presentation</vt:lpstr>
      <vt:lpstr>20 Questions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Tolman</dc:creator>
  <cp:lastModifiedBy>Dana Tolman</cp:lastModifiedBy>
  <cp:revision>26</cp:revision>
  <dcterms:created xsi:type="dcterms:W3CDTF">2020-03-04T14:07:08Z</dcterms:created>
  <dcterms:modified xsi:type="dcterms:W3CDTF">2020-03-08T11:33:10Z</dcterms:modified>
</cp:coreProperties>
</file>