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81" r:id="rId2"/>
    <p:sldId id="384" r:id="rId3"/>
    <p:sldId id="385" r:id="rId4"/>
    <p:sldId id="382" r:id="rId5"/>
    <p:sldId id="377" r:id="rId6"/>
    <p:sldId id="379" r:id="rId7"/>
    <p:sldId id="380" r:id="rId8"/>
    <p:sldId id="386" r:id="rId9"/>
    <p:sldId id="376" r:id="rId10"/>
    <p:sldId id="3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504"/>
    <a:srgbClr val="5B8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1299"/>
    <p:restoredTop sz="94418"/>
  </p:normalViewPr>
  <p:slideViewPr>
    <p:cSldViewPr snapToGrid="0" snapToObjects="1" showGuides="1">
      <p:cViewPr varScale="1">
        <p:scale>
          <a:sx n="94" d="100"/>
          <a:sy n="94" d="100"/>
        </p:scale>
        <p:origin x="216" y="4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F905F-B1A8-D244-889A-C5E97E9624AD}"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F5E99-ED21-C84A-88FD-BFD2602C02CD}" type="slidenum">
              <a:rPr lang="en-US" smtClean="0"/>
              <a:t>‹#›</a:t>
            </a:fld>
            <a:endParaRPr lang="en-US"/>
          </a:p>
        </p:txBody>
      </p:sp>
    </p:spTree>
    <p:extLst>
      <p:ext uri="{BB962C8B-B14F-4D97-AF65-F5344CB8AC3E}">
        <p14:creationId xmlns:p14="http://schemas.microsoft.com/office/powerpoint/2010/main" val="239752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1D5E-D7C9-A54D-BD6E-A17C4C591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4EFAD-CB4C-0841-A9BB-D073ABADF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FD4C5-4CD6-A14B-ABCF-932888DF5626}"/>
              </a:ext>
            </a:extLst>
          </p:cNvPr>
          <p:cNvSpPr>
            <a:spLocks noGrp="1"/>
          </p:cNvSpPr>
          <p:nvPr>
            <p:ph type="dt" sz="half" idx="10"/>
          </p:nvPr>
        </p:nvSpPr>
        <p:spPr/>
        <p:txBody>
          <a:bodyPr/>
          <a:lstStyle/>
          <a:p>
            <a:fld id="{F60EF9F7-330C-A444-B102-2DB59EC0DA48}" type="datetimeFigureOut">
              <a:rPr lang="en-US" smtClean="0"/>
              <a:t>3/8/20</a:t>
            </a:fld>
            <a:endParaRPr lang="en-US"/>
          </a:p>
        </p:txBody>
      </p:sp>
      <p:sp>
        <p:nvSpPr>
          <p:cNvPr id="5" name="Footer Placeholder 4">
            <a:extLst>
              <a:ext uri="{FF2B5EF4-FFF2-40B4-BE49-F238E27FC236}">
                <a16:creationId xmlns:a16="http://schemas.microsoft.com/office/drawing/2014/main" id="{47BDC7D9-46F8-6049-A425-4D3D6952D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17255-3EA7-AB4B-A928-C50325EEF9C8}"/>
              </a:ext>
            </a:extLst>
          </p:cNvPr>
          <p:cNvSpPr>
            <a:spLocks noGrp="1"/>
          </p:cNvSpPr>
          <p:nvPr>
            <p:ph type="sldNum" sz="quarter" idx="12"/>
          </p:nvPr>
        </p:nvSpPr>
        <p:spPr/>
        <p:txBody>
          <a:bodyPr/>
          <a:lstStyle/>
          <a:p>
            <a:fld id="{EEAD3BC4-2B03-4A43-AEC8-030471E147C6}" type="slidenum">
              <a:rPr lang="en-US" smtClean="0"/>
              <a:t>‹#›</a:t>
            </a:fld>
            <a:endParaRPr lang="en-US"/>
          </a:p>
        </p:txBody>
      </p:sp>
    </p:spTree>
    <p:extLst>
      <p:ext uri="{BB962C8B-B14F-4D97-AF65-F5344CB8AC3E}">
        <p14:creationId xmlns:p14="http://schemas.microsoft.com/office/powerpoint/2010/main" val="368118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9C1E-3A32-5C43-87C0-022F3B7B97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53C569-8BA0-E642-B8E2-C368A3B8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7B2BF6-92CC-AB40-B38B-8BF63C208206}"/>
              </a:ext>
            </a:extLst>
          </p:cNvPr>
          <p:cNvSpPr>
            <a:spLocks noGrp="1"/>
          </p:cNvSpPr>
          <p:nvPr>
            <p:ph type="dt" sz="half" idx="10"/>
          </p:nvPr>
        </p:nvSpPr>
        <p:spPr/>
        <p:txBody>
          <a:bodyPr/>
          <a:lstStyle/>
          <a:p>
            <a:fld id="{F60EF9F7-330C-A444-B102-2DB59EC0DA48}" type="datetimeFigureOut">
              <a:rPr lang="en-US" smtClean="0"/>
              <a:t>3/8/20</a:t>
            </a:fld>
            <a:endParaRPr lang="en-US"/>
          </a:p>
        </p:txBody>
      </p:sp>
      <p:sp>
        <p:nvSpPr>
          <p:cNvPr id="5" name="Footer Placeholder 4">
            <a:extLst>
              <a:ext uri="{FF2B5EF4-FFF2-40B4-BE49-F238E27FC236}">
                <a16:creationId xmlns:a16="http://schemas.microsoft.com/office/drawing/2014/main" id="{38803E86-DB03-8347-9171-B2AD95137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2DB68-4391-8243-B909-EB9641870619}"/>
              </a:ext>
            </a:extLst>
          </p:cNvPr>
          <p:cNvSpPr>
            <a:spLocks noGrp="1"/>
          </p:cNvSpPr>
          <p:nvPr>
            <p:ph type="sldNum" sz="quarter" idx="12"/>
          </p:nvPr>
        </p:nvSpPr>
        <p:spPr/>
        <p:txBody>
          <a:bodyPr/>
          <a:lstStyle/>
          <a:p>
            <a:fld id="{EEAD3BC4-2B03-4A43-AEC8-030471E147C6}" type="slidenum">
              <a:rPr lang="en-US" smtClean="0"/>
              <a:t>‹#›</a:t>
            </a:fld>
            <a:endParaRPr lang="en-US"/>
          </a:p>
        </p:txBody>
      </p:sp>
    </p:spTree>
    <p:extLst>
      <p:ext uri="{BB962C8B-B14F-4D97-AF65-F5344CB8AC3E}">
        <p14:creationId xmlns:p14="http://schemas.microsoft.com/office/powerpoint/2010/main" val="71481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7977B-3D66-D842-8D57-E231E7B6DA7B}"/>
              </a:ext>
            </a:extLst>
          </p:cNvPr>
          <p:cNvSpPr>
            <a:spLocks noGrp="1"/>
          </p:cNvSpPr>
          <p:nvPr>
            <p:ph type="dt" sz="half" idx="10"/>
          </p:nvPr>
        </p:nvSpPr>
        <p:spPr/>
        <p:txBody>
          <a:bodyPr/>
          <a:lstStyle/>
          <a:p>
            <a:fld id="{F60EF9F7-330C-A444-B102-2DB59EC0DA48}" type="datetimeFigureOut">
              <a:rPr lang="en-US" smtClean="0"/>
              <a:t>3/8/20</a:t>
            </a:fld>
            <a:endParaRPr lang="en-US"/>
          </a:p>
        </p:txBody>
      </p:sp>
      <p:sp>
        <p:nvSpPr>
          <p:cNvPr id="3" name="Footer Placeholder 2">
            <a:extLst>
              <a:ext uri="{FF2B5EF4-FFF2-40B4-BE49-F238E27FC236}">
                <a16:creationId xmlns:a16="http://schemas.microsoft.com/office/drawing/2014/main" id="{2FE02441-2A58-5641-816B-8B6CFA99F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9A283A-5806-F847-9596-9BBBF8389837}"/>
              </a:ext>
            </a:extLst>
          </p:cNvPr>
          <p:cNvSpPr>
            <a:spLocks noGrp="1"/>
          </p:cNvSpPr>
          <p:nvPr>
            <p:ph type="sldNum" sz="quarter" idx="12"/>
          </p:nvPr>
        </p:nvSpPr>
        <p:spPr/>
        <p:txBody>
          <a:bodyPr/>
          <a:lstStyle/>
          <a:p>
            <a:fld id="{EEAD3BC4-2B03-4A43-AEC8-030471E147C6}" type="slidenum">
              <a:rPr lang="en-US" smtClean="0"/>
              <a:t>‹#›</a:t>
            </a:fld>
            <a:endParaRPr lang="en-US"/>
          </a:p>
        </p:txBody>
      </p:sp>
    </p:spTree>
    <p:extLst>
      <p:ext uri="{BB962C8B-B14F-4D97-AF65-F5344CB8AC3E}">
        <p14:creationId xmlns:p14="http://schemas.microsoft.com/office/powerpoint/2010/main" val="169114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en Roof &amp; Red Roof - Tex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A3AB43-3006-6041-A5E9-585B234EC3BD}"/>
              </a:ext>
            </a:extLst>
          </p:cNvPr>
          <p:cNvSpPr/>
          <p:nvPr userDrawn="1"/>
        </p:nvSpPr>
        <p:spPr>
          <a:xfrm>
            <a:off x="6096000" y="0"/>
            <a:ext cx="6096000" cy="6858000"/>
          </a:xfrm>
          <a:prstGeom prst="rect">
            <a:avLst/>
          </a:prstGeom>
          <a:solidFill>
            <a:srgbClr val="FFC6BF"/>
          </a:solidFill>
          <a:ln>
            <a:solidFill>
              <a:srgbClr val="FFC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FBA1F3-4364-A64F-A72F-E27E8F6E36A6}"/>
              </a:ext>
            </a:extLst>
          </p:cNvPr>
          <p:cNvSpPr/>
          <p:nvPr userDrawn="1"/>
        </p:nvSpPr>
        <p:spPr>
          <a:xfrm>
            <a:off x="0" y="0"/>
            <a:ext cx="6096000" cy="68580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413903-385D-7444-9079-15BD5C7C6D41}"/>
              </a:ext>
            </a:extLst>
          </p:cNvPr>
          <p:cNvSpPr/>
          <p:nvPr userDrawn="1"/>
        </p:nvSpPr>
        <p:spPr>
          <a:xfrm>
            <a:off x="6096000" y="0"/>
            <a:ext cx="6096000" cy="6858000"/>
          </a:xfrm>
          <a:prstGeom prst="rect">
            <a:avLst/>
          </a:prstGeom>
          <a:solidFill>
            <a:srgbClr val="FFC6BF"/>
          </a:solidFill>
          <a:ln>
            <a:solidFill>
              <a:srgbClr val="FFC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4F6E8C6-07B2-AF4E-AF95-4C8EEF20E2CF}"/>
              </a:ext>
            </a:extLst>
          </p:cNvPr>
          <p:cNvSpPr/>
          <p:nvPr userDrawn="1"/>
        </p:nvSpPr>
        <p:spPr>
          <a:xfrm>
            <a:off x="1560879" y="381241"/>
            <a:ext cx="2974241" cy="2237874"/>
          </a:xfrm>
          <a:prstGeom prst="roundRect">
            <a:avLst/>
          </a:prstGeom>
          <a:solidFill>
            <a:schemeClr val="accent6">
              <a:lumMod val="75000"/>
            </a:schemeClr>
          </a:solidFill>
          <a:ln>
            <a:solidFill>
              <a:schemeClr val="accent6">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solidFill>
                <a:schemeClr val="bg1"/>
              </a:solidFill>
              <a:latin typeface="VAG Rounded" pitchFamily="2" charset="77"/>
            </a:endParaRPr>
          </a:p>
        </p:txBody>
      </p:sp>
      <p:sp>
        <p:nvSpPr>
          <p:cNvPr id="17" name="Rounded Rectangle 16">
            <a:extLst>
              <a:ext uri="{FF2B5EF4-FFF2-40B4-BE49-F238E27FC236}">
                <a16:creationId xmlns:a16="http://schemas.microsoft.com/office/drawing/2014/main" id="{7EFFC9B9-825D-D449-840D-7FD24C02FA06}"/>
              </a:ext>
            </a:extLst>
          </p:cNvPr>
          <p:cNvSpPr/>
          <p:nvPr userDrawn="1"/>
        </p:nvSpPr>
        <p:spPr>
          <a:xfrm>
            <a:off x="7656879" y="417336"/>
            <a:ext cx="2974241" cy="2237874"/>
          </a:xfrm>
          <a:prstGeom prst="roundRect">
            <a:avLst/>
          </a:prstGeom>
          <a:solidFill>
            <a:srgbClr val="C00000"/>
          </a:solidFill>
          <a:ln>
            <a:solidFill>
              <a:srgbClr val="C0000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solidFill>
                <a:schemeClr val="bg1"/>
              </a:solidFill>
              <a:latin typeface="VAG Rounded" pitchFamily="2" charset="77"/>
            </a:endParaRPr>
          </a:p>
        </p:txBody>
      </p:sp>
      <p:sp>
        <p:nvSpPr>
          <p:cNvPr id="20" name="Text Placeholder 2">
            <a:extLst>
              <a:ext uri="{FF2B5EF4-FFF2-40B4-BE49-F238E27FC236}">
                <a16:creationId xmlns:a16="http://schemas.microsoft.com/office/drawing/2014/main" id="{FBB16FEB-1EB7-8C4F-9BCA-8B04775C6B29}"/>
              </a:ext>
            </a:extLst>
          </p:cNvPr>
          <p:cNvSpPr>
            <a:spLocks noGrp="1"/>
          </p:cNvSpPr>
          <p:nvPr>
            <p:ph type="body" sz="quarter" idx="10" hasCustomPrompt="1"/>
          </p:nvPr>
        </p:nvSpPr>
        <p:spPr>
          <a:xfrm>
            <a:off x="1905000" y="694026"/>
            <a:ext cx="2286000" cy="1600200"/>
          </a:xfrm>
        </p:spPr>
        <p:txBody>
          <a:bodyPr anchor="ctr"/>
          <a:lstStyle>
            <a:lvl1pPr marL="0" indent="0" algn="ctr">
              <a:buNone/>
              <a:defRPr>
                <a:solidFill>
                  <a:schemeClr val="bg1"/>
                </a:solidFill>
              </a:defRPr>
            </a:lvl1pPr>
          </a:lstStyle>
          <a:p>
            <a:pPr lvl="0"/>
            <a:r>
              <a:rPr lang="en-US" dirty="0"/>
              <a:t>(insert text)</a:t>
            </a:r>
          </a:p>
        </p:txBody>
      </p:sp>
      <p:sp>
        <p:nvSpPr>
          <p:cNvPr id="21" name="Text Placeholder 2">
            <a:extLst>
              <a:ext uri="{FF2B5EF4-FFF2-40B4-BE49-F238E27FC236}">
                <a16:creationId xmlns:a16="http://schemas.microsoft.com/office/drawing/2014/main" id="{397710B1-CC13-9F4F-B7D7-242D30455D23}"/>
              </a:ext>
            </a:extLst>
          </p:cNvPr>
          <p:cNvSpPr>
            <a:spLocks noGrp="1"/>
          </p:cNvSpPr>
          <p:nvPr>
            <p:ph type="body" sz="quarter" idx="11" hasCustomPrompt="1"/>
          </p:nvPr>
        </p:nvSpPr>
        <p:spPr>
          <a:xfrm>
            <a:off x="8001000" y="700078"/>
            <a:ext cx="2286000" cy="1600200"/>
          </a:xfrm>
        </p:spPr>
        <p:txBody>
          <a:bodyPr anchor="ctr"/>
          <a:lstStyle>
            <a:lvl1pPr marL="0" indent="0" algn="ctr">
              <a:buNone/>
              <a:defRPr>
                <a:solidFill>
                  <a:schemeClr val="bg1"/>
                </a:solidFill>
              </a:defRPr>
            </a:lvl1pPr>
          </a:lstStyle>
          <a:p>
            <a:pPr lvl="0"/>
            <a:r>
              <a:rPr lang="en-US" dirty="0"/>
              <a:t>(insert text)</a:t>
            </a:r>
          </a:p>
        </p:txBody>
      </p:sp>
      <p:pic>
        <p:nvPicPr>
          <p:cNvPr id="24" name="Picture 23">
            <a:extLst>
              <a:ext uri="{FF2B5EF4-FFF2-40B4-BE49-F238E27FC236}">
                <a16:creationId xmlns:a16="http://schemas.microsoft.com/office/drawing/2014/main" id="{8A3DBD96-BDCB-C441-95AD-2F7491673313}"/>
              </a:ext>
            </a:extLst>
          </p:cNvPr>
          <p:cNvPicPr>
            <a:picLocks noChangeAspect="1"/>
          </p:cNvPicPr>
          <p:nvPr userDrawn="1"/>
        </p:nvPicPr>
        <p:blipFill>
          <a:blip r:embed="rId2"/>
          <a:stretch>
            <a:fillRect/>
          </a:stretch>
        </p:blipFill>
        <p:spPr>
          <a:xfrm>
            <a:off x="6377432" y="3006005"/>
            <a:ext cx="4622800" cy="3810000"/>
          </a:xfrm>
          <a:prstGeom prst="rect">
            <a:avLst/>
          </a:prstGeom>
        </p:spPr>
      </p:pic>
      <p:pic>
        <p:nvPicPr>
          <p:cNvPr id="25" name="Picture 24">
            <a:extLst>
              <a:ext uri="{FF2B5EF4-FFF2-40B4-BE49-F238E27FC236}">
                <a16:creationId xmlns:a16="http://schemas.microsoft.com/office/drawing/2014/main" id="{E3C56A59-A406-A94E-8A14-F8121D6FE244}"/>
              </a:ext>
            </a:extLst>
          </p:cNvPr>
          <p:cNvPicPr>
            <a:picLocks noChangeAspect="1"/>
          </p:cNvPicPr>
          <p:nvPr userDrawn="1"/>
        </p:nvPicPr>
        <p:blipFill>
          <a:blip r:embed="rId3"/>
          <a:stretch>
            <a:fillRect/>
          </a:stretch>
        </p:blipFill>
        <p:spPr>
          <a:xfrm>
            <a:off x="1192696" y="3022658"/>
            <a:ext cx="4686300" cy="3708400"/>
          </a:xfrm>
          <a:prstGeom prst="rect">
            <a:avLst/>
          </a:prstGeom>
        </p:spPr>
      </p:pic>
    </p:spTree>
    <p:extLst>
      <p:ext uri="{BB962C8B-B14F-4D97-AF65-F5344CB8AC3E}">
        <p14:creationId xmlns:p14="http://schemas.microsoft.com/office/powerpoint/2010/main" val="341596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Green Roof &amp; Red Roof - Picture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413903-385D-7444-9079-15BD5C7C6D41}"/>
              </a:ext>
            </a:extLst>
          </p:cNvPr>
          <p:cNvSpPr/>
          <p:nvPr userDrawn="1"/>
        </p:nvSpPr>
        <p:spPr>
          <a:xfrm>
            <a:off x="6096000" y="0"/>
            <a:ext cx="6096000" cy="6858000"/>
          </a:xfrm>
          <a:prstGeom prst="rect">
            <a:avLst/>
          </a:prstGeom>
          <a:solidFill>
            <a:srgbClr val="FFC6BF"/>
          </a:solidFill>
          <a:ln>
            <a:solidFill>
              <a:srgbClr val="FFC6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FBA1F3-4364-A64F-A72F-E27E8F6E36A6}"/>
              </a:ext>
            </a:extLst>
          </p:cNvPr>
          <p:cNvSpPr/>
          <p:nvPr userDrawn="1"/>
        </p:nvSpPr>
        <p:spPr>
          <a:xfrm>
            <a:off x="0" y="0"/>
            <a:ext cx="6096000" cy="68580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85134D00-21FF-E247-8391-56134A2EC90F}"/>
              </a:ext>
            </a:extLst>
          </p:cNvPr>
          <p:cNvSpPr/>
          <p:nvPr userDrawn="1"/>
        </p:nvSpPr>
        <p:spPr>
          <a:xfrm>
            <a:off x="1560879" y="381241"/>
            <a:ext cx="2974241" cy="2237874"/>
          </a:xfrm>
          <a:prstGeom prst="roundRect">
            <a:avLst/>
          </a:prstGeom>
          <a:solidFill>
            <a:schemeClr val="accent6">
              <a:lumMod val="75000"/>
            </a:schemeClr>
          </a:solidFill>
          <a:ln>
            <a:solidFill>
              <a:schemeClr val="accent6">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solidFill>
                <a:schemeClr val="bg1"/>
              </a:solidFill>
              <a:latin typeface="VAG Rounded" pitchFamily="2" charset="77"/>
            </a:endParaRPr>
          </a:p>
        </p:txBody>
      </p:sp>
      <p:sp>
        <p:nvSpPr>
          <p:cNvPr id="10" name="Rounded Rectangle 9">
            <a:extLst>
              <a:ext uri="{FF2B5EF4-FFF2-40B4-BE49-F238E27FC236}">
                <a16:creationId xmlns:a16="http://schemas.microsoft.com/office/drawing/2014/main" id="{2F6FD256-52FB-674A-97E1-67EDC5962031}"/>
              </a:ext>
            </a:extLst>
          </p:cNvPr>
          <p:cNvSpPr/>
          <p:nvPr userDrawn="1"/>
        </p:nvSpPr>
        <p:spPr>
          <a:xfrm>
            <a:off x="7656879" y="417336"/>
            <a:ext cx="2974241" cy="2237874"/>
          </a:xfrm>
          <a:prstGeom prst="roundRect">
            <a:avLst/>
          </a:prstGeom>
          <a:solidFill>
            <a:srgbClr val="C00000"/>
          </a:solidFill>
          <a:ln>
            <a:solidFill>
              <a:srgbClr val="C0000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solidFill>
                <a:schemeClr val="bg1"/>
              </a:solidFill>
              <a:latin typeface="VAG Rounded" pitchFamily="2" charset="77"/>
            </a:endParaRPr>
          </a:p>
        </p:txBody>
      </p:sp>
      <p:sp>
        <p:nvSpPr>
          <p:cNvPr id="15" name="Picture Placeholder 14">
            <a:extLst>
              <a:ext uri="{FF2B5EF4-FFF2-40B4-BE49-F238E27FC236}">
                <a16:creationId xmlns:a16="http://schemas.microsoft.com/office/drawing/2014/main" id="{8A873503-5A7B-104C-B653-ADE883557BBC}"/>
              </a:ext>
            </a:extLst>
          </p:cNvPr>
          <p:cNvSpPr>
            <a:spLocks noGrp="1"/>
          </p:cNvSpPr>
          <p:nvPr>
            <p:ph type="pic" sz="quarter" idx="10"/>
          </p:nvPr>
        </p:nvSpPr>
        <p:spPr>
          <a:xfrm>
            <a:off x="1905000" y="700078"/>
            <a:ext cx="2286000" cy="1600200"/>
          </a:xfrm>
        </p:spPr>
        <p:txBody>
          <a:bodyPr/>
          <a:lstStyle/>
          <a:p>
            <a:endParaRPr lang="en-US"/>
          </a:p>
        </p:txBody>
      </p:sp>
      <p:sp>
        <p:nvSpPr>
          <p:cNvPr id="16" name="Picture Placeholder 14">
            <a:extLst>
              <a:ext uri="{FF2B5EF4-FFF2-40B4-BE49-F238E27FC236}">
                <a16:creationId xmlns:a16="http://schemas.microsoft.com/office/drawing/2014/main" id="{9923E8D2-431B-AA47-8DCE-F60234FE80AD}"/>
              </a:ext>
            </a:extLst>
          </p:cNvPr>
          <p:cNvSpPr>
            <a:spLocks noGrp="1"/>
          </p:cNvSpPr>
          <p:nvPr>
            <p:ph type="pic" sz="quarter" idx="11"/>
          </p:nvPr>
        </p:nvSpPr>
        <p:spPr>
          <a:xfrm>
            <a:off x="8001000" y="700078"/>
            <a:ext cx="2286000" cy="1600200"/>
          </a:xfrm>
        </p:spPr>
        <p:txBody>
          <a:bodyPr/>
          <a:lstStyle/>
          <a:p>
            <a:endParaRPr lang="en-US"/>
          </a:p>
        </p:txBody>
      </p:sp>
      <p:pic>
        <p:nvPicPr>
          <p:cNvPr id="23" name="Picture 22">
            <a:extLst>
              <a:ext uri="{FF2B5EF4-FFF2-40B4-BE49-F238E27FC236}">
                <a16:creationId xmlns:a16="http://schemas.microsoft.com/office/drawing/2014/main" id="{3FD8BC21-57B1-CB4D-BB67-7DCB13311534}"/>
              </a:ext>
            </a:extLst>
          </p:cNvPr>
          <p:cNvPicPr>
            <a:picLocks noChangeAspect="1"/>
          </p:cNvPicPr>
          <p:nvPr userDrawn="1"/>
        </p:nvPicPr>
        <p:blipFill>
          <a:blip r:embed="rId2"/>
          <a:stretch>
            <a:fillRect/>
          </a:stretch>
        </p:blipFill>
        <p:spPr>
          <a:xfrm>
            <a:off x="6377432" y="3006005"/>
            <a:ext cx="4622800" cy="3810000"/>
          </a:xfrm>
          <a:prstGeom prst="rect">
            <a:avLst/>
          </a:prstGeom>
        </p:spPr>
      </p:pic>
      <p:pic>
        <p:nvPicPr>
          <p:cNvPr id="26" name="Picture 25">
            <a:extLst>
              <a:ext uri="{FF2B5EF4-FFF2-40B4-BE49-F238E27FC236}">
                <a16:creationId xmlns:a16="http://schemas.microsoft.com/office/drawing/2014/main" id="{201CA076-713F-7C4D-BA91-109D0FD64C84}"/>
              </a:ext>
            </a:extLst>
          </p:cNvPr>
          <p:cNvPicPr>
            <a:picLocks noChangeAspect="1"/>
          </p:cNvPicPr>
          <p:nvPr userDrawn="1"/>
        </p:nvPicPr>
        <p:blipFill>
          <a:blip r:embed="rId3"/>
          <a:stretch>
            <a:fillRect/>
          </a:stretch>
        </p:blipFill>
        <p:spPr>
          <a:xfrm>
            <a:off x="1192696" y="3022658"/>
            <a:ext cx="4686300" cy="3708400"/>
          </a:xfrm>
          <a:prstGeom prst="rect">
            <a:avLst/>
          </a:prstGeom>
        </p:spPr>
      </p:pic>
    </p:spTree>
    <p:extLst>
      <p:ext uri="{BB962C8B-B14F-4D97-AF65-F5344CB8AC3E}">
        <p14:creationId xmlns:p14="http://schemas.microsoft.com/office/powerpoint/2010/main" val="1538599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3E2A0-17D2-B54A-BA1E-FCA49E3E8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B6886-1324-C444-9472-C5931EF76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4EBA0-AC8C-6D46-8D9E-B5715E83D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EF9F7-330C-A444-B102-2DB59EC0DA48}" type="datetimeFigureOut">
              <a:rPr lang="en-US" smtClean="0"/>
              <a:t>3/8/20</a:t>
            </a:fld>
            <a:endParaRPr lang="en-US"/>
          </a:p>
        </p:txBody>
      </p:sp>
      <p:sp>
        <p:nvSpPr>
          <p:cNvPr id="5" name="Footer Placeholder 4">
            <a:extLst>
              <a:ext uri="{FF2B5EF4-FFF2-40B4-BE49-F238E27FC236}">
                <a16:creationId xmlns:a16="http://schemas.microsoft.com/office/drawing/2014/main" id="{FD3B6C8C-0382-C44D-907E-CE3DAD48E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D8650A-BD94-534F-9925-FDA863116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D3BC4-2B03-4A43-AEC8-030471E147C6}" type="slidenum">
              <a:rPr lang="en-US" smtClean="0"/>
              <a:t>‹#›</a:t>
            </a:fld>
            <a:endParaRPr lang="en-US"/>
          </a:p>
        </p:txBody>
      </p:sp>
    </p:spTree>
    <p:extLst>
      <p:ext uri="{BB962C8B-B14F-4D97-AF65-F5344CB8AC3E}">
        <p14:creationId xmlns:p14="http://schemas.microsoft.com/office/powerpoint/2010/main" val="268377058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1"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C050-08B6-D349-9639-6E8D120C6F21}"/>
              </a:ext>
            </a:extLst>
          </p:cNvPr>
          <p:cNvSpPr>
            <a:spLocks noGrp="1"/>
          </p:cNvSpPr>
          <p:nvPr>
            <p:ph type="ctrTitle"/>
          </p:nvPr>
        </p:nvSpPr>
        <p:spPr>
          <a:xfrm>
            <a:off x="1524000" y="768170"/>
            <a:ext cx="9144000" cy="1039719"/>
          </a:xfrm>
        </p:spPr>
        <p:txBody>
          <a:bodyPr/>
          <a:lstStyle/>
          <a:p>
            <a:r>
              <a:rPr lang="en-US" dirty="0">
                <a:latin typeface="Segoe Print" panose="02000800000000000000" pitchFamily="2" charset="0"/>
              </a:rPr>
              <a:t>A Tale of Two Sides</a:t>
            </a:r>
          </a:p>
        </p:txBody>
      </p:sp>
      <p:sp>
        <p:nvSpPr>
          <p:cNvPr id="3" name="Subtitle 2">
            <a:extLst>
              <a:ext uri="{FF2B5EF4-FFF2-40B4-BE49-F238E27FC236}">
                <a16:creationId xmlns:a16="http://schemas.microsoft.com/office/drawing/2014/main" id="{FF0F8F1A-7358-D942-BAAC-9EF3F1C0C3B3}"/>
              </a:ext>
            </a:extLst>
          </p:cNvPr>
          <p:cNvSpPr>
            <a:spLocks noGrp="1"/>
          </p:cNvSpPr>
          <p:nvPr>
            <p:ph type="subTitle" idx="1"/>
          </p:nvPr>
        </p:nvSpPr>
        <p:spPr>
          <a:xfrm>
            <a:off x="1524000" y="1899964"/>
            <a:ext cx="9144000" cy="4296119"/>
          </a:xfrm>
        </p:spPr>
        <p:txBody>
          <a:bodyPr>
            <a:normAutofit fontScale="85000" lnSpcReduction="20000"/>
          </a:bodyPr>
          <a:lstStyle/>
          <a:p>
            <a:r>
              <a:rPr lang="en-US" dirty="0">
                <a:latin typeface="Segoe Print" panose="02000800000000000000" pitchFamily="2" charset="0"/>
              </a:rPr>
              <a:t>Select two categories (A and B) to be distinguished by the students. A will go in the green box and B will go in the red box. The students must listen and assign what they hear or see from the teacher to A or B. The students must shout “Green roof!” if what they hear belongs to A. They must shout “Red roof!” if what they hear belongs to B. Alternatively, you can have the students shout “A” or “B” instead of “green roof and “red roof.”</a:t>
            </a:r>
          </a:p>
          <a:p>
            <a:endParaRPr lang="en-US" dirty="0">
              <a:latin typeface="Segoe Print" panose="02000800000000000000" pitchFamily="2" charset="0"/>
            </a:endParaRPr>
          </a:p>
          <a:p>
            <a:r>
              <a:rPr lang="en-US" dirty="0">
                <a:latin typeface="Segoe Print" panose="02000800000000000000" pitchFamily="2" charset="0"/>
              </a:rPr>
              <a:t>For example, you can have the kids listen for hard c (cake) and soft c (pen</a:t>
            </a:r>
            <a:r>
              <a:rPr lang="en-US" u="sng" dirty="0">
                <a:latin typeface="Segoe Print" panose="02000800000000000000" pitchFamily="2" charset="0"/>
              </a:rPr>
              <a:t>c</a:t>
            </a:r>
            <a:r>
              <a:rPr lang="en-US" dirty="0">
                <a:latin typeface="Segoe Print" panose="02000800000000000000" pitchFamily="2" charset="0"/>
              </a:rPr>
              <a:t>il) words. A can be “hard c” and B can be “Soft C!” If you say, “car,” then the students must shout “Green roof1” or “Hard C!” Another example is if you set A as “healthy habits” and B as “unhealthy habits.” The speaker can say “I brush my teeth in the morning” and the students must shout “Green roof!” or “Healthy habits!”</a:t>
            </a:r>
            <a:endParaRPr lang="en-US" u="sng" dirty="0">
              <a:latin typeface="Segoe Print" panose="02000800000000000000" pitchFamily="2" charset="0"/>
            </a:endParaRPr>
          </a:p>
          <a:p>
            <a:endParaRPr lang="en-US" dirty="0">
              <a:latin typeface="Segoe Print" panose="02000800000000000000" pitchFamily="2" charset="0"/>
            </a:endParaRPr>
          </a:p>
          <a:p>
            <a:r>
              <a:rPr lang="en-US" dirty="0">
                <a:latin typeface="Segoe Print" panose="02000800000000000000" pitchFamily="2" charset="0"/>
              </a:rPr>
              <a:t>You can play as many rounds as time allows.</a:t>
            </a:r>
          </a:p>
        </p:txBody>
      </p:sp>
    </p:spTree>
    <p:extLst>
      <p:ext uri="{BB962C8B-B14F-4D97-AF65-F5344CB8AC3E}">
        <p14:creationId xmlns:p14="http://schemas.microsoft.com/office/powerpoint/2010/main" val="31238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D032F45-1DB5-4F4F-AD73-188C2588AC0F}"/>
              </a:ext>
            </a:extLst>
          </p:cNvPr>
          <p:cNvPicPr>
            <a:picLocks noGrp="1" noChangeAspect="1"/>
          </p:cNvPicPr>
          <p:nvPr>
            <p:ph type="pic" sz="quarter" idx="10"/>
          </p:nvPr>
        </p:nvPicPr>
        <p:blipFill rotWithShape="1">
          <a:blip r:embed="rId2"/>
          <a:srcRect l="-16999" r="-16999"/>
          <a:stretch/>
        </p:blipFill>
        <p:spPr/>
      </p:pic>
      <p:pic>
        <p:nvPicPr>
          <p:cNvPr id="7" name="Picture Placeholder 6">
            <a:extLst>
              <a:ext uri="{FF2B5EF4-FFF2-40B4-BE49-F238E27FC236}">
                <a16:creationId xmlns:a16="http://schemas.microsoft.com/office/drawing/2014/main" id="{656FC876-D43F-0441-B6A3-E7C5A4D7B0EA}"/>
              </a:ext>
            </a:extLst>
          </p:cNvPr>
          <p:cNvPicPr>
            <a:picLocks noGrp="1" noChangeAspect="1"/>
          </p:cNvPicPr>
          <p:nvPr>
            <p:ph type="pic" sz="quarter" idx="11"/>
          </p:nvPr>
        </p:nvPicPr>
        <p:blipFill rotWithShape="1">
          <a:blip r:embed="rId3"/>
          <a:srcRect l="-21429" r="-21429"/>
          <a:stretch/>
        </p:blipFill>
        <p:spPr/>
      </p:pic>
    </p:spTree>
    <p:extLst>
      <p:ext uri="{BB962C8B-B14F-4D97-AF65-F5344CB8AC3E}">
        <p14:creationId xmlns:p14="http://schemas.microsoft.com/office/powerpoint/2010/main" val="148400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6BB3-F4FE-0E44-B1FB-938269487843}"/>
              </a:ext>
            </a:extLst>
          </p:cNvPr>
          <p:cNvSpPr>
            <a:spLocks noGrp="1"/>
          </p:cNvSpPr>
          <p:nvPr>
            <p:ph type="title"/>
          </p:nvPr>
        </p:nvSpPr>
        <p:spPr/>
        <p:txBody>
          <a:bodyPr/>
          <a:lstStyle/>
          <a:p>
            <a:r>
              <a:rPr lang="en-US" dirty="0"/>
              <a:t>A Tale of Two Sides</a:t>
            </a:r>
          </a:p>
        </p:txBody>
      </p:sp>
      <p:sp>
        <p:nvSpPr>
          <p:cNvPr id="3" name="Text Placeholder 2">
            <a:extLst>
              <a:ext uri="{FF2B5EF4-FFF2-40B4-BE49-F238E27FC236}">
                <a16:creationId xmlns:a16="http://schemas.microsoft.com/office/drawing/2014/main" id="{740DEA66-3149-3249-B4EF-1F78CE6BEA58}"/>
              </a:ext>
            </a:extLst>
          </p:cNvPr>
          <p:cNvSpPr>
            <a:spLocks noGrp="1"/>
          </p:cNvSpPr>
          <p:nvPr>
            <p:ph type="body" idx="1"/>
          </p:nvPr>
        </p:nvSpPr>
        <p:spPr/>
        <p:txBody>
          <a:bodyPr/>
          <a:lstStyle/>
          <a:p>
            <a:r>
              <a:rPr lang="en-US" dirty="0"/>
              <a:t>Green Roof / </a:t>
            </a:r>
            <a:r>
              <a:rPr lang="en-US"/>
              <a:t>Red Roof</a:t>
            </a:r>
            <a:endParaRPr lang="en-US" dirty="0"/>
          </a:p>
        </p:txBody>
      </p:sp>
    </p:spTree>
    <p:extLst>
      <p:ext uri="{BB962C8B-B14F-4D97-AF65-F5344CB8AC3E}">
        <p14:creationId xmlns:p14="http://schemas.microsoft.com/office/powerpoint/2010/main" val="224599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6D3A-581B-024F-902B-AD9C815DA665}"/>
              </a:ext>
            </a:extLst>
          </p:cNvPr>
          <p:cNvSpPr>
            <a:spLocks noGrp="1"/>
          </p:cNvSpPr>
          <p:nvPr>
            <p:ph type="title"/>
          </p:nvPr>
        </p:nvSpPr>
        <p:spPr/>
        <p:txBody>
          <a:bodyPr/>
          <a:lstStyle/>
          <a:p>
            <a:r>
              <a:rPr lang="en-US" dirty="0"/>
              <a:t>Text</a:t>
            </a:r>
          </a:p>
        </p:txBody>
      </p:sp>
      <p:sp>
        <p:nvSpPr>
          <p:cNvPr id="3" name="Text Placeholder 2">
            <a:extLst>
              <a:ext uri="{FF2B5EF4-FFF2-40B4-BE49-F238E27FC236}">
                <a16:creationId xmlns:a16="http://schemas.microsoft.com/office/drawing/2014/main" id="{C239F9C6-BAA8-A345-8EC9-C6167ADEFB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169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9D035-70D8-4240-8126-AD1699822F96}"/>
              </a:ext>
            </a:extLst>
          </p:cNvPr>
          <p:cNvSpPr>
            <a:spLocks noGrp="1"/>
          </p:cNvSpPr>
          <p:nvPr>
            <p:ph type="body" sz="quarter" idx="10"/>
          </p:nvPr>
        </p:nvSpPr>
        <p:spPr/>
        <p:txBody>
          <a:bodyPr>
            <a:normAutofit/>
          </a:bodyPr>
          <a:lstStyle/>
          <a:p>
            <a:r>
              <a:rPr lang="en-US" sz="3200" dirty="0"/>
              <a:t>healthy</a:t>
            </a:r>
          </a:p>
        </p:txBody>
      </p:sp>
      <p:sp>
        <p:nvSpPr>
          <p:cNvPr id="3" name="Text Placeholder 2">
            <a:extLst>
              <a:ext uri="{FF2B5EF4-FFF2-40B4-BE49-F238E27FC236}">
                <a16:creationId xmlns:a16="http://schemas.microsoft.com/office/drawing/2014/main" id="{B58A72F2-CBBB-E041-9393-1B058AA29601}"/>
              </a:ext>
            </a:extLst>
          </p:cNvPr>
          <p:cNvSpPr>
            <a:spLocks noGrp="1"/>
          </p:cNvSpPr>
          <p:nvPr>
            <p:ph type="body" sz="quarter" idx="11"/>
          </p:nvPr>
        </p:nvSpPr>
        <p:spPr/>
        <p:txBody>
          <a:bodyPr>
            <a:normAutofit/>
          </a:bodyPr>
          <a:lstStyle/>
          <a:p>
            <a:r>
              <a:rPr lang="en-US" sz="3200" dirty="0"/>
              <a:t>unhealthy</a:t>
            </a:r>
          </a:p>
        </p:txBody>
      </p:sp>
    </p:spTree>
    <p:extLst>
      <p:ext uri="{BB962C8B-B14F-4D97-AF65-F5344CB8AC3E}">
        <p14:creationId xmlns:p14="http://schemas.microsoft.com/office/powerpoint/2010/main" val="229844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9D035-70D8-4240-8126-AD1699822F96}"/>
              </a:ext>
            </a:extLst>
          </p:cNvPr>
          <p:cNvSpPr>
            <a:spLocks noGrp="1"/>
          </p:cNvSpPr>
          <p:nvPr>
            <p:ph type="body" sz="quarter" idx="10"/>
          </p:nvPr>
        </p:nvSpPr>
        <p:spPr/>
        <p:txBody>
          <a:bodyPr>
            <a:normAutofit/>
          </a:bodyPr>
          <a:lstStyle/>
          <a:p>
            <a:r>
              <a:rPr lang="en-US" sz="3200" dirty="0"/>
              <a:t>healthy</a:t>
            </a:r>
          </a:p>
        </p:txBody>
      </p:sp>
      <p:sp>
        <p:nvSpPr>
          <p:cNvPr id="3" name="Text Placeholder 2">
            <a:extLst>
              <a:ext uri="{FF2B5EF4-FFF2-40B4-BE49-F238E27FC236}">
                <a16:creationId xmlns:a16="http://schemas.microsoft.com/office/drawing/2014/main" id="{B58A72F2-CBBB-E041-9393-1B058AA29601}"/>
              </a:ext>
            </a:extLst>
          </p:cNvPr>
          <p:cNvSpPr>
            <a:spLocks noGrp="1"/>
          </p:cNvSpPr>
          <p:nvPr>
            <p:ph type="body" sz="quarter" idx="11"/>
          </p:nvPr>
        </p:nvSpPr>
        <p:spPr/>
        <p:txBody>
          <a:bodyPr>
            <a:normAutofit/>
          </a:bodyPr>
          <a:lstStyle/>
          <a:p>
            <a:r>
              <a:rPr lang="en-US" sz="3200" dirty="0"/>
              <a:t>unhealthy</a:t>
            </a:r>
          </a:p>
        </p:txBody>
      </p:sp>
    </p:spTree>
    <p:extLst>
      <p:ext uri="{BB962C8B-B14F-4D97-AF65-F5344CB8AC3E}">
        <p14:creationId xmlns:p14="http://schemas.microsoft.com/office/powerpoint/2010/main" val="200920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9D035-70D8-4240-8126-AD1699822F96}"/>
              </a:ext>
            </a:extLst>
          </p:cNvPr>
          <p:cNvSpPr>
            <a:spLocks noGrp="1"/>
          </p:cNvSpPr>
          <p:nvPr>
            <p:ph type="body" sz="quarter" idx="10"/>
          </p:nvPr>
        </p:nvSpPr>
        <p:spPr/>
        <p:txBody>
          <a:bodyPr>
            <a:normAutofit/>
          </a:bodyPr>
          <a:lstStyle/>
          <a:p>
            <a:r>
              <a:rPr lang="en-US" sz="3200" dirty="0"/>
              <a:t>good</a:t>
            </a:r>
          </a:p>
        </p:txBody>
      </p:sp>
      <p:sp>
        <p:nvSpPr>
          <p:cNvPr id="3" name="Text Placeholder 2">
            <a:extLst>
              <a:ext uri="{FF2B5EF4-FFF2-40B4-BE49-F238E27FC236}">
                <a16:creationId xmlns:a16="http://schemas.microsoft.com/office/drawing/2014/main" id="{B58A72F2-CBBB-E041-9393-1B058AA29601}"/>
              </a:ext>
            </a:extLst>
          </p:cNvPr>
          <p:cNvSpPr>
            <a:spLocks noGrp="1"/>
          </p:cNvSpPr>
          <p:nvPr>
            <p:ph type="body" sz="quarter" idx="11"/>
          </p:nvPr>
        </p:nvSpPr>
        <p:spPr/>
        <p:txBody>
          <a:bodyPr>
            <a:normAutofit/>
          </a:bodyPr>
          <a:lstStyle/>
          <a:p>
            <a:r>
              <a:rPr lang="en-US" sz="3200" dirty="0"/>
              <a:t>bad</a:t>
            </a:r>
          </a:p>
        </p:txBody>
      </p:sp>
    </p:spTree>
    <p:extLst>
      <p:ext uri="{BB962C8B-B14F-4D97-AF65-F5344CB8AC3E}">
        <p14:creationId xmlns:p14="http://schemas.microsoft.com/office/powerpoint/2010/main" val="290381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9D035-70D8-4240-8126-AD1699822F96}"/>
              </a:ext>
            </a:extLst>
          </p:cNvPr>
          <p:cNvSpPr>
            <a:spLocks noGrp="1"/>
          </p:cNvSpPr>
          <p:nvPr>
            <p:ph type="body" sz="quarter" idx="10"/>
          </p:nvPr>
        </p:nvSpPr>
        <p:spPr/>
        <p:txBody>
          <a:bodyPr>
            <a:normAutofit/>
          </a:bodyPr>
          <a:lstStyle/>
          <a:p>
            <a:r>
              <a:rPr lang="en-US" sz="3200" dirty="0"/>
              <a:t>/ k /</a:t>
            </a:r>
          </a:p>
        </p:txBody>
      </p:sp>
      <p:sp>
        <p:nvSpPr>
          <p:cNvPr id="3" name="Text Placeholder 2">
            <a:extLst>
              <a:ext uri="{FF2B5EF4-FFF2-40B4-BE49-F238E27FC236}">
                <a16:creationId xmlns:a16="http://schemas.microsoft.com/office/drawing/2014/main" id="{B58A72F2-CBBB-E041-9393-1B058AA29601}"/>
              </a:ext>
            </a:extLst>
          </p:cNvPr>
          <p:cNvSpPr>
            <a:spLocks noGrp="1"/>
          </p:cNvSpPr>
          <p:nvPr>
            <p:ph type="body" sz="quarter" idx="11"/>
          </p:nvPr>
        </p:nvSpPr>
        <p:spPr/>
        <p:txBody>
          <a:bodyPr>
            <a:normAutofit/>
          </a:bodyPr>
          <a:lstStyle/>
          <a:p>
            <a:r>
              <a:rPr lang="en-US" sz="3200" dirty="0"/>
              <a:t>/ s /</a:t>
            </a:r>
          </a:p>
        </p:txBody>
      </p:sp>
    </p:spTree>
    <p:extLst>
      <p:ext uri="{BB962C8B-B14F-4D97-AF65-F5344CB8AC3E}">
        <p14:creationId xmlns:p14="http://schemas.microsoft.com/office/powerpoint/2010/main" val="52555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6D3A-581B-024F-902B-AD9C815DA665}"/>
              </a:ext>
            </a:extLst>
          </p:cNvPr>
          <p:cNvSpPr>
            <a:spLocks noGrp="1"/>
          </p:cNvSpPr>
          <p:nvPr>
            <p:ph type="title"/>
          </p:nvPr>
        </p:nvSpPr>
        <p:spPr/>
        <p:txBody>
          <a:bodyPr/>
          <a:lstStyle/>
          <a:p>
            <a:r>
              <a:rPr lang="en-US" dirty="0"/>
              <a:t>Images</a:t>
            </a:r>
          </a:p>
        </p:txBody>
      </p:sp>
      <p:sp>
        <p:nvSpPr>
          <p:cNvPr id="3" name="Text Placeholder 2">
            <a:extLst>
              <a:ext uri="{FF2B5EF4-FFF2-40B4-BE49-F238E27FC236}">
                <a16:creationId xmlns:a16="http://schemas.microsoft.com/office/drawing/2014/main" id="{C239F9C6-BAA8-A345-8EC9-C6167ADEFB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437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2117BFC-80F1-1448-8DDA-1B39EE9BE4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87D24E36-6B9C-DB4D-86A2-D5A102228859}"/>
              </a:ext>
            </a:extLst>
          </p:cNvPr>
          <p:cNvSpPr>
            <a:spLocks noGrp="1"/>
          </p:cNvSpPr>
          <p:nvPr>
            <p:ph type="pic" sz="quarter" idx="11"/>
          </p:nvPr>
        </p:nvSpPr>
        <p:spPr/>
      </p:sp>
    </p:spTree>
    <p:extLst>
      <p:ext uri="{BB962C8B-B14F-4D97-AF65-F5344CB8AC3E}">
        <p14:creationId xmlns:p14="http://schemas.microsoft.com/office/powerpoint/2010/main" val="172211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250</Words>
  <Application>Microsoft Macintosh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Print</vt:lpstr>
      <vt:lpstr>VAG Rounded</vt:lpstr>
      <vt:lpstr>Office Theme</vt:lpstr>
      <vt:lpstr>A Tale of Two Sides</vt:lpstr>
      <vt:lpstr>A Tale of Two Sides</vt:lpstr>
      <vt:lpstr>Text</vt:lpstr>
      <vt:lpstr>PowerPoint Presentation</vt:lpstr>
      <vt:lpstr>PowerPoint Presentation</vt:lpstr>
      <vt:lpstr>PowerPoint Presentation</vt:lpstr>
      <vt:lpstr>PowerPoint Presentation</vt:lpstr>
      <vt:lpstr>Images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Tolman</dc:creator>
  <cp:lastModifiedBy>Dana Tolman</cp:lastModifiedBy>
  <cp:revision>15</cp:revision>
  <dcterms:created xsi:type="dcterms:W3CDTF">2020-02-29T11:50:50Z</dcterms:created>
  <dcterms:modified xsi:type="dcterms:W3CDTF">2020-03-08T11:34:09Z</dcterms:modified>
</cp:coreProperties>
</file>