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1" r:id="rId2"/>
    <p:sldId id="256" r:id="rId3"/>
    <p:sldId id="280"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3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1"/>
    <p:restoredTop sz="95361"/>
  </p:normalViewPr>
  <p:slideViewPr>
    <p:cSldViewPr snapToGrid="0" snapToObjects="1" showGuides="1">
      <p:cViewPr varScale="1">
        <p:scale>
          <a:sx n="89" d="100"/>
          <a:sy n="89" d="100"/>
        </p:scale>
        <p:origin x="184" y="4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CB80B-86BA-7F45-8CD3-839977E304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6F03E2-44BC-3748-873E-0634230320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B1E8C-CF43-2E41-98B1-1419E40DA2B4}"/>
              </a:ext>
            </a:extLst>
          </p:cNvPr>
          <p:cNvSpPr>
            <a:spLocks noGrp="1"/>
          </p:cNvSpPr>
          <p:nvPr>
            <p:ph type="dt" sz="half" idx="10"/>
          </p:nvPr>
        </p:nvSpPr>
        <p:spPr/>
        <p:txBody>
          <a:bodyPr/>
          <a:lstStyle/>
          <a:p>
            <a:fld id="{B2D711E9-E632-E048-BFEF-A86794E340F0}" type="datetimeFigureOut">
              <a:rPr lang="en-US" smtClean="0"/>
              <a:t>3/8/20</a:t>
            </a:fld>
            <a:endParaRPr lang="en-US"/>
          </a:p>
        </p:txBody>
      </p:sp>
      <p:sp>
        <p:nvSpPr>
          <p:cNvPr id="5" name="Footer Placeholder 4">
            <a:extLst>
              <a:ext uri="{FF2B5EF4-FFF2-40B4-BE49-F238E27FC236}">
                <a16:creationId xmlns:a16="http://schemas.microsoft.com/office/drawing/2014/main" id="{D2A15EC4-7422-DB42-94B5-F7E0BBEA8E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370CD-BE9D-B448-AFEA-E2C9D2E3A87C}"/>
              </a:ext>
            </a:extLst>
          </p:cNvPr>
          <p:cNvSpPr>
            <a:spLocks noGrp="1"/>
          </p:cNvSpPr>
          <p:nvPr>
            <p:ph type="sldNum" sz="quarter" idx="12"/>
          </p:nvPr>
        </p:nvSpPr>
        <p:spPr/>
        <p:txBody>
          <a:bodyPr/>
          <a:lstStyle/>
          <a:p>
            <a:fld id="{983B61A9-01A7-294B-B505-CCB9E5D68D3B}" type="slidenum">
              <a:rPr lang="en-US" smtClean="0"/>
              <a:t>‹#›</a:t>
            </a:fld>
            <a:endParaRPr lang="en-US"/>
          </a:p>
        </p:txBody>
      </p:sp>
    </p:spTree>
    <p:extLst>
      <p:ext uri="{BB962C8B-B14F-4D97-AF65-F5344CB8AC3E}">
        <p14:creationId xmlns:p14="http://schemas.microsoft.com/office/powerpoint/2010/main" val="484171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02 - I'm/I'm not...">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A6C9D68-024B-B14B-BFB6-F1E69A36E79E}"/>
              </a:ext>
            </a:extLst>
          </p:cNvPr>
          <p:cNvSpPr txBox="1"/>
          <p:nvPr userDrawn="1"/>
        </p:nvSpPr>
        <p:spPr>
          <a:xfrm>
            <a:off x="1428088" y="5865884"/>
            <a:ext cx="1527605" cy="646331"/>
          </a:xfrm>
          <a:prstGeom prst="rect">
            <a:avLst/>
          </a:prstGeom>
          <a:noFill/>
        </p:spPr>
        <p:txBody>
          <a:bodyPr wrap="square" rtlCol="0">
            <a:spAutoFit/>
          </a:bodyPr>
          <a:lstStyle/>
          <a:p>
            <a:pPr algn="ctr"/>
            <a:r>
              <a:rPr lang="en-US" sz="3600" dirty="0">
                <a:solidFill>
                  <a:schemeClr val="accent6"/>
                </a:solidFill>
                <a:latin typeface="Segoe Print" panose="02000800000000000000" pitchFamily="2" charset="0"/>
              </a:rPr>
              <a:t>I’m...</a:t>
            </a:r>
          </a:p>
        </p:txBody>
      </p:sp>
      <p:sp>
        <p:nvSpPr>
          <p:cNvPr id="10" name="Oval 9">
            <a:extLst>
              <a:ext uri="{FF2B5EF4-FFF2-40B4-BE49-F238E27FC236}">
                <a16:creationId xmlns:a16="http://schemas.microsoft.com/office/drawing/2014/main" id="{18590090-A4B3-4448-A66B-DBBAD0D4D91B}"/>
              </a:ext>
            </a:extLst>
          </p:cNvPr>
          <p:cNvSpPr/>
          <p:nvPr userDrawn="1"/>
        </p:nvSpPr>
        <p:spPr>
          <a:xfrm>
            <a:off x="266801" y="493776"/>
            <a:ext cx="3850181" cy="4992124"/>
          </a:xfrm>
          <a:prstGeom prst="ellipse">
            <a:avLst/>
          </a:prstGeom>
          <a:noFill/>
          <a:ln w="1111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Print" panose="02000800000000000000" pitchFamily="2" charset="0"/>
            </a:endParaRPr>
          </a:p>
        </p:txBody>
      </p:sp>
      <p:sp>
        <p:nvSpPr>
          <p:cNvPr id="12" name="TextBox 11">
            <a:extLst>
              <a:ext uri="{FF2B5EF4-FFF2-40B4-BE49-F238E27FC236}">
                <a16:creationId xmlns:a16="http://schemas.microsoft.com/office/drawing/2014/main" id="{5EB03FC7-EAD6-514A-A230-8C33FCA989BE}"/>
              </a:ext>
            </a:extLst>
          </p:cNvPr>
          <p:cNvSpPr txBox="1"/>
          <p:nvPr userDrawn="1"/>
        </p:nvSpPr>
        <p:spPr>
          <a:xfrm>
            <a:off x="8843566" y="5865884"/>
            <a:ext cx="2261545" cy="646331"/>
          </a:xfrm>
          <a:prstGeom prst="rect">
            <a:avLst/>
          </a:prstGeom>
          <a:noFill/>
        </p:spPr>
        <p:txBody>
          <a:bodyPr wrap="square" rtlCol="0">
            <a:spAutoFit/>
          </a:bodyPr>
          <a:lstStyle/>
          <a:p>
            <a:pPr algn="ctr"/>
            <a:r>
              <a:rPr lang="en-US" sz="3600" dirty="0">
                <a:solidFill>
                  <a:srgbClr val="FF0000"/>
                </a:solidFill>
                <a:latin typeface="Segoe Print" panose="02000800000000000000" pitchFamily="2" charset="0"/>
              </a:rPr>
              <a:t>I’m not...</a:t>
            </a:r>
          </a:p>
        </p:txBody>
      </p:sp>
      <p:sp>
        <p:nvSpPr>
          <p:cNvPr id="8" name="Oval 7">
            <a:extLst>
              <a:ext uri="{FF2B5EF4-FFF2-40B4-BE49-F238E27FC236}">
                <a16:creationId xmlns:a16="http://schemas.microsoft.com/office/drawing/2014/main" id="{2B998B55-E9A3-EF40-AFCE-75DEDFE40733}"/>
              </a:ext>
            </a:extLst>
          </p:cNvPr>
          <p:cNvSpPr/>
          <p:nvPr userDrawn="1"/>
        </p:nvSpPr>
        <p:spPr>
          <a:xfrm>
            <a:off x="8049249" y="493776"/>
            <a:ext cx="3850181" cy="4992124"/>
          </a:xfrm>
          <a:prstGeom prst="ellipse">
            <a:avLst/>
          </a:prstGeom>
          <a:noFill/>
          <a:ln w="1111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Print" panose="02000800000000000000" pitchFamily="2" charset="0"/>
            </a:endParaRPr>
          </a:p>
        </p:txBody>
      </p:sp>
      <p:sp>
        <p:nvSpPr>
          <p:cNvPr id="3" name="Content Placeholder 2">
            <a:extLst>
              <a:ext uri="{FF2B5EF4-FFF2-40B4-BE49-F238E27FC236}">
                <a16:creationId xmlns:a16="http://schemas.microsoft.com/office/drawing/2014/main" id="{090CD7EE-8081-8C43-877D-B075FD2AC77E}"/>
              </a:ext>
            </a:extLst>
          </p:cNvPr>
          <p:cNvSpPr>
            <a:spLocks noGrp="1"/>
          </p:cNvSpPr>
          <p:nvPr>
            <p:ph sz="quarter" idx="10" hasCustomPrompt="1"/>
          </p:nvPr>
        </p:nvSpPr>
        <p:spPr>
          <a:xfrm>
            <a:off x="4547304" y="826516"/>
            <a:ext cx="3071622" cy="4659384"/>
          </a:xfrm>
        </p:spPr>
        <p:txBody>
          <a:bodyPr anchor="ctr"/>
          <a:lstStyle>
            <a:lvl1pPr marL="0" indent="0" algn="ctr">
              <a:buNone/>
              <a:defRPr>
                <a:latin typeface="Segoe Print" panose="02000800000000000000" pitchFamily="2" charset="0"/>
              </a:defRPr>
            </a:lvl1pPr>
          </a:lstStyle>
          <a:p>
            <a:pPr lvl="0"/>
            <a:r>
              <a:rPr lang="en-US" dirty="0"/>
              <a:t>(insert </a:t>
            </a:r>
          </a:p>
          <a:p>
            <a:pPr lvl="0"/>
            <a:r>
              <a:rPr lang="en-US" dirty="0"/>
              <a:t>word / </a:t>
            </a:r>
          </a:p>
          <a:p>
            <a:pPr lvl="0"/>
            <a:r>
              <a:rPr lang="en-US" dirty="0"/>
              <a:t>sound / </a:t>
            </a:r>
          </a:p>
          <a:p>
            <a:pPr lvl="0"/>
            <a:r>
              <a:rPr lang="en-US" dirty="0"/>
              <a:t>image / </a:t>
            </a:r>
          </a:p>
          <a:p>
            <a:pPr lvl="0"/>
            <a:r>
              <a:rPr lang="en-US" dirty="0"/>
              <a:t>video)</a:t>
            </a:r>
          </a:p>
        </p:txBody>
      </p:sp>
      <p:sp>
        <p:nvSpPr>
          <p:cNvPr id="4" name="TextBox 3">
            <a:extLst>
              <a:ext uri="{FF2B5EF4-FFF2-40B4-BE49-F238E27FC236}">
                <a16:creationId xmlns:a16="http://schemas.microsoft.com/office/drawing/2014/main" id="{AA522415-3DE9-C34C-8C10-DC9ED5E81C18}"/>
              </a:ext>
            </a:extLst>
          </p:cNvPr>
          <p:cNvSpPr txBox="1"/>
          <p:nvPr userDrawn="1"/>
        </p:nvSpPr>
        <p:spPr>
          <a:xfrm>
            <a:off x="4547304" y="5650992"/>
            <a:ext cx="3071622" cy="369332"/>
          </a:xfrm>
          <a:prstGeom prst="rect">
            <a:avLst/>
          </a:prstGeom>
          <a:noFill/>
        </p:spPr>
        <p:txBody>
          <a:bodyPr wrap="square" rtlCol="0">
            <a:spAutoFit/>
          </a:bodyPr>
          <a:lstStyle/>
          <a:p>
            <a:pPr algn="ctr"/>
            <a:r>
              <a:rPr lang="en-US" dirty="0">
                <a:solidFill>
                  <a:schemeClr val="bg1">
                    <a:lumMod val="95000"/>
                  </a:schemeClr>
                </a:solidFill>
                <a:latin typeface="Segoe Print" panose="02000800000000000000" pitchFamily="2" charset="0"/>
              </a:rPr>
              <a:t>subject for description</a:t>
            </a:r>
          </a:p>
        </p:txBody>
      </p:sp>
    </p:spTree>
    <p:extLst>
      <p:ext uri="{BB962C8B-B14F-4D97-AF65-F5344CB8AC3E}">
        <p14:creationId xmlns:p14="http://schemas.microsoft.com/office/powerpoint/2010/main" val="3061266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02 - What are/aren't you like?">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A6C9D68-024B-B14B-BFB6-F1E69A36E79E}"/>
              </a:ext>
            </a:extLst>
          </p:cNvPr>
          <p:cNvSpPr txBox="1"/>
          <p:nvPr userDrawn="1"/>
        </p:nvSpPr>
        <p:spPr>
          <a:xfrm>
            <a:off x="284214" y="5865884"/>
            <a:ext cx="3815354" cy="523220"/>
          </a:xfrm>
          <a:prstGeom prst="rect">
            <a:avLst/>
          </a:prstGeom>
          <a:noFill/>
        </p:spPr>
        <p:txBody>
          <a:bodyPr wrap="square" rtlCol="0">
            <a:spAutoFit/>
          </a:bodyPr>
          <a:lstStyle/>
          <a:p>
            <a:pPr algn="ctr"/>
            <a:r>
              <a:rPr lang="en-US" sz="2800" dirty="0">
                <a:solidFill>
                  <a:schemeClr val="tx1"/>
                </a:solidFill>
                <a:latin typeface="Segoe Print" panose="02000800000000000000" pitchFamily="2" charset="0"/>
              </a:rPr>
              <a:t>What</a:t>
            </a:r>
            <a:r>
              <a:rPr lang="en-US" sz="2800" dirty="0">
                <a:solidFill>
                  <a:schemeClr val="accent6"/>
                </a:solidFill>
                <a:latin typeface="Segoe Print" panose="02000800000000000000" pitchFamily="2" charset="0"/>
              </a:rPr>
              <a:t> are </a:t>
            </a:r>
            <a:r>
              <a:rPr lang="en-US" sz="2800" dirty="0">
                <a:solidFill>
                  <a:schemeClr val="tx1"/>
                </a:solidFill>
                <a:latin typeface="Segoe Print" panose="02000800000000000000" pitchFamily="2" charset="0"/>
              </a:rPr>
              <a:t>you</a:t>
            </a:r>
            <a:r>
              <a:rPr lang="en-US" sz="2800" dirty="0">
                <a:solidFill>
                  <a:schemeClr val="accent6"/>
                </a:solidFill>
                <a:latin typeface="Segoe Print" panose="02000800000000000000" pitchFamily="2" charset="0"/>
              </a:rPr>
              <a:t> </a:t>
            </a:r>
            <a:r>
              <a:rPr lang="en-US" sz="2800" dirty="0">
                <a:solidFill>
                  <a:schemeClr val="tx1"/>
                </a:solidFill>
                <a:latin typeface="Segoe Print" panose="02000800000000000000" pitchFamily="2" charset="0"/>
              </a:rPr>
              <a:t>like?</a:t>
            </a:r>
          </a:p>
        </p:txBody>
      </p:sp>
      <p:sp>
        <p:nvSpPr>
          <p:cNvPr id="10" name="Oval 9">
            <a:extLst>
              <a:ext uri="{FF2B5EF4-FFF2-40B4-BE49-F238E27FC236}">
                <a16:creationId xmlns:a16="http://schemas.microsoft.com/office/drawing/2014/main" id="{18590090-A4B3-4448-A66B-DBBAD0D4D91B}"/>
              </a:ext>
            </a:extLst>
          </p:cNvPr>
          <p:cNvSpPr/>
          <p:nvPr userDrawn="1"/>
        </p:nvSpPr>
        <p:spPr>
          <a:xfrm>
            <a:off x="266801" y="493776"/>
            <a:ext cx="3850181" cy="4992124"/>
          </a:xfrm>
          <a:prstGeom prst="ellipse">
            <a:avLst/>
          </a:prstGeom>
          <a:noFill/>
          <a:ln w="1111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Print" panose="02000800000000000000" pitchFamily="2" charset="0"/>
            </a:endParaRPr>
          </a:p>
        </p:txBody>
      </p:sp>
      <p:sp>
        <p:nvSpPr>
          <p:cNvPr id="12" name="TextBox 11">
            <a:extLst>
              <a:ext uri="{FF2B5EF4-FFF2-40B4-BE49-F238E27FC236}">
                <a16:creationId xmlns:a16="http://schemas.microsoft.com/office/drawing/2014/main" id="{5EB03FC7-EAD6-514A-A230-8C33FCA989BE}"/>
              </a:ext>
            </a:extLst>
          </p:cNvPr>
          <p:cNvSpPr txBox="1"/>
          <p:nvPr userDrawn="1"/>
        </p:nvSpPr>
        <p:spPr>
          <a:xfrm>
            <a:off x="7842244" y="5879608"/>
            <a:ext cx="4264190" cy="523220"/>
          </a:xfrm>
          <a:prstGeom prst="rect">
            <a:avLst/>
          </a:prstGeom>
          <a:noFill/>
        </p:spPr>
        <p:txBody>
          <a:bodyPr wrap="square" rtlCol="0">
            <a:spAutoFit/>
          </a:bodyPr>
          <a:lstStyle/>
          <a:p>
            <a:pPr algn="ctr"/>
            <a:r>
              <a:rPr lang="en-US" sz="2800" dirty="0">
                <a:solidFill>
                  <a:schemeClr val="tx1"/>
                </a:solidFill>
                <a:latin typeface="Segoe Print" panose="02000800000000000000" pitchFamily="2" charset="0"/>
              </a:rPr>
              <a:t>What </a:t>
            </a:r>
            <a:r>
              <a:rPr lang="en-US" sz="2800" dirty="0">
                <a:solidFill>
                  <a:srgbClr val="FF0000"/>
                </a:solidFill>
                <a:latin typeface="Segoe Print" panose="02000800000000000000" pitchFamily="2" charset="0"/>
              </a:rPr>
              <a:t>aren’t</a:t>
            </a:r>
            <a:r>
              <a:rPr lang="en-US" sz="2800" dirty="0">
                <a:solidFill>
                  <a:schemeClr val="tx1"/>
                </a:solidFill>
                <a:latin typeface="Segoe Print" panose="02000800000000000000" pitchFamily="2" charset="0"/>
              </a:rPr>
              <a:t> you like?</a:t>
            </a:r>
          </a:p>
        </p:txBody>
      </p:sp>
      <p:sp>
        <p:nvSpPr>
          <p:cNvPr id="8" name="Oval 7">
            <a:extLst>
              <a:ext uri="{FF2B5EF4-FFF2-40B4-BE49-F238E27FC236}">
                <a16:creationId xmlns:a16="http://schemas.microsoft.com/office/drawing/2014/main" id="{2B998B55-E9A3-EF40-AFCE-75DEDFE40733}"/>
              </a:ext>
            </a:extLst>
          </p:cNvPr>
          <p:cNvSpPr/>
          <p:nvPr userDrawn="1"/>
        </p:nvSpPr>
        <p:spPr>
          <a:xfrm>
            <a:off x="8049249" y="493776"/>
            <a:ext cx="3850181" cy="4992124"/>
          </a:xfrm>
          <a:prstGeom prst="ellipse">
            <a:avLst/>
          </a:prstGeom>
          <a:noFill/>
          <a:ln w="1111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Print" panose="02000800000000000000" pitchFamily="2" charset="0"/>
            </a:endParaRPr>
          </a:p>
        </p:txBody>
      </p:sp>
      <p:sp>
        <p:nvSpPr>
          <p:cNvPr id="3" name="Content Placeholder 2">
            <a:extLst>
              <a:ext uri="{FF2B5EF4-FFF2-40B4-BE49-F238E27FC236}">
                <a16:creationId xmlns:a16="http://schemas.microsoft.com/office/drawing/2014/main" id="{090CD7EE-8081-8C43-877D-B075FD2AC77E}"/>
              </a:ext>
            </a:extLst>
          </p:cNvPr>
          <p:cNvSpPr>
            <a:spLocks noGrp="1"/>
          </p:cNvSpPr>
          <p:nvPr>
            <p:ph sz="quarter" idx="10" hasCustomPrompt="1"/>
          </p:nvPr>
        </p:nvSpPr>
        <p:spPr>
          <a:xfrm>
            <a:off x="4547304" y="826516"/>
            <a:ext cx="3071622" cy="4659384"/>
          </a:xfrm>
        </p:spPr>
        <p:txBody>
          <a:bodyPr anchor="ctr"/>
          <a:lstStyle>
            <a:lvl1pPr marL="0" indent="0" algn="ctr">
              <a:buNone/>
              <a:defRPr>
                <a:latin typeface="Segoe Print" panose="02000800000000000000" pitchFamily="2" charset="0"/>
              </a:defRPr>
            </a:lvl1pPr>
          </a:lstStyle>
          <a:p>
            <a:pPr lvl="0"/>
            <a:r>
              <a:rPr lang="en-US" dirty="0"/>
              <a:t>(insert </a:t>
            </a:r>
          </a:p>
          <a:p>
            <a:pPr lvl="0"/>
            <a:r>
              <a:rPr lang="en-US" dirty="0"/>
              <a:t>word / </a:t>
            </a:r>
          </a:p>
          <a:p>
            <a:pPr lvl="0"/>
            <a:r>
              <a:rPr lang="en-US" dirty="0"/>
              <a:t>sound / </a:t>
            </a:r>
          </a:p>
          <a:p>
            <a:pPr lvl="0"/>
            <a:r>
              <a:rPr lang="en-US" dirty="0"/>
              <a:t>image / </a:t>
            </a:r>
          </a:p>
          <a:p>
            <a:pPr lvl="0"/>
            <a:r>
              <a:rPr lang="en-US" dirty="0"/>
              <a:t>video)</a:t>
            </a:r>
          </a:p>
        </p:txBody>
      </p:sp>
      <p:sp>
        <p:nvSpPr>
          <p:cNvPr id="4" name="TextBox 3">
            <a:extLst>
              <a:ext uri="{FF2B5EF4-FFF2-40B4-BE49-F238E27FC236}">
                <a16:creationId xmlns:a16="http://schemas.microsoft.com/office/drawing/2014/main" id="{AA522415-3DE9-C34C-8C10-DC9ED5E81C18}"/>
              </a:ext>
            </a:extLst>
          </p:cNvPr>
          <p:cNvSpPr txBox="1"/>
          <p:nvPr userDrawn="1"/>
        </p:nvSpPr>
        <p:spPr>
          <a:xfrm>
            <a:off x="4547304" y="5650992"/>
            <a:ext cx="3071622" cy="369332"/>
          </a:xfrm>
          <a:prstGeom prst="rect">
            <a:avLst/>
          </a:prstGeom>
          <a:noFill/>
        </p:spPr>
        <p:txBody>
          <a:bodyPr wrap="square" rtlCol="0">
            <a:spAutoFit/>
          </a:bodyPr>
          <a:lstStyle/>
          <a:p>
            <a:pPr algn="ctr"/>
            <a:r>
              <a:rPr lang="en-US" dirty="0">
                <a:solidFill>
                  <a:schemeClr val="bg1">
                    <a:lumMod val="95000"/>
                  </a:schemeClr>
                </a:solidFill>
                <a:latin typeface="Segoe Print" panose="02000800000000000000" pitchFamily="2" charset="0"/>
              </a:rPr>
              <a:t>subject for description</a:t>
            </a:r>
          </a:p>
        </p:txBody>
      </p:sp>
    </p:spTree>
    <p:extLst>
      <p:ext uri="{BB962C8B-B14F-4D97-AF65-F5344CB8AC3E}">
        <p14:creationId xmlns:p14="http://schemas.microsoft.com/office/powerpoint/2010/main" val="495689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03 - can/can't">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A6C9D68-024B-B14B-BFB6-F1E69A36E79E}"/>
              </a:ext>
            </a:extLst>
          </p:cNvPr>
          <p:cNvSpPr txBox="1"/>
          <p:nvPr userDrawn="1"/>
        </p:nvSpPr>
        <p:spPr>
          <a:xfrm>
            <a:off x="1428088" y="5865884"/>
            <a:ext cx="1527605" cy="707886"/>
          </a:xfrm>
          <a:prstGeom prst="rect">
            <a:avLst/>
          </a:prstGeom>
          <a:noFill/>
        </p:spPr>
        <p:txBody>
          <a:bodyPr wrap="square" rtlCol="0">
            <a:spAutoFit/>
          </a:bodyPr>
          <a:lstStyle/>
          <a:p>
            <a:pPr algn="ctr"/>
            <a:r>
              <a:rPr lang="en-US" sz="4000" dirty="0">
                <a:solidFill>
                  <a:schemeClr val="accent6"/>
                </a:solidFill>
                <a:latin typeface="Segoe Print" panose="02000800000000000000" pitchFamily="2" charset="0"/>
              </a:rPr>
              <a:t>can</a:t>
            </a:r>
          </a:p>
        </p:txBody>
      </p:sp>
      <p:sp>
        <p:nvSpPr>
          <p:cNvPr id="10" name="Oval 9">
            <a:extLst>
              <a:ext uri="{FF2B5EF4-FFF2-40B4-BE49-F238E27FC236}">
                <a16:creationId xmlns:a16="http://schemas.microsoft.com/office/drawing/2014/main" id="{18590090-A4B3-4448-A66B-DBBAD0D4D91B}"/>
              </a:ext>
            </a:extLst>
          </p:cNvPr>
          <p:cNvSpPr/>
          <p:nvPr userDrawn="1"/>
        </p:nvSpPr>
        <p:spPr>
          <a:xfrm>
            <a:off x="266801" y="493776"/>
            <a:ext cx="3850181" cy="4992124"/>
          </a:xfrm>
          <a:prstGeom prst="ellipse">
            <a:avLst/>
          </a:prstGeom>
          <a:noFill/>
          <a:ln w="1111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Print" panose="02000800000000000000" pitchFamily="2" charset="0"/>
            </a:endParaRPr>
          </a:p>
        </p:txBody>
      </p:sp>
      <p:sp>
        <p:nvSpPr>
          <p:cNvPr id="12" name="TextBox 11">
            <a:extLst>
              <a:ext uri="{FF2B5EF4-FFF2-40B4-BE49-F238E27FC236}">
                <a16:creationId xmlns:a16="http://schemas.microsoft.com/office/drawing/2014/main" id="{5EB03FC7-EAD6-514A-A230-8C33FCA989BE}"/>
              </a:ext>
            </a:extLst>
          </p:cNvPr>
          <p:cNvSpPr txBox="1"/>
          <p:nvPr userDrawn="1"/>
        </p:nvSpPr>
        <p:spPr>
          <a:xfrm>
            <a:off x="9058726" y="5865884"/>
            <a:ext cx="1831226" cy="707886"/>
          </a:xfrm>
          <a:prstGeom prst="rect">
            <a:avLst/>
          </a:prstGeom>
          <a:noFill/>
        </p:spPr>
        <p:txBody>
          <a:bodyPr wrap="square" rtlCol="0">
            <a:spAutoFit/>
          </a:bodyPr>
          <a:lstStyle/>
          <a:p>
            <a:pPr algn="ctr"/>
            <a:r>
              <a:rPr lang="en-US" sz="4000" dirty="0">
                <a:solidFill>
                  <a:srgbClr val="FF0000"/>
                </a:solidFill>
                <a:latin typeface="Segoe Print" panose="02000800000000000000" pitchFamily="2" charset="0"/>
              </a:rPr>
              <a:t>can’t</a:t>
            </a:r>
          </a:p>
        </p:txBody>
      </p:sp>
      <p:sp>
        <p:nvSpPr>
          <p:cNvPr id="8" name="Oval 7">
            <a:extLst>
              <a:ext uri="{FF2B5EF4-FFF2-40B4-BE49-F238E27FC236}">
                <a16:creationId xmlns:a16="http://schemas.microsoft.com/office/drawing/2014/main" id="{2B998B55-E9A3-EF40-AFCE-75DEDFE40733}"/>
              </a:ext>
            </a:extLst>
          </p:cNvPr>
          <p:cNvSpPr/>
          <p:nvPr userDrawn="1"/>
        </p:nvSpPr>
        <p:spPr>
          <a:xfrm>
            <a:off x="8049249" y="493776"/>
            <a:ext cx="3850181" cy="4992124"/>
          </a:xfrm>
          <a:prstGeom prst="ellipse">
            <a:avLst/>
          </a:prstGeom>
          <a:noFill/>
          <a:ln w="1111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Print" panose="02000800000000000000" pitchFamily="2" charset="0"/>
            </a:endParaRPr>
          </a:p>
        </p:txBody>
      </p:sp>
      <p:sp>
        <p:nvSpPr>
          <p:cNvPr id="3" name="Content Placeholder 2">
            <a:extLst>
              <a:ext uri="{FF2B5EF4-FFF2-40B4-BE49-F238E27FC236}">
                <a16:creationId xmlns:a16="http://schemas.microsoft.com/office/drawing/2014/main" id="{090CD7EE-8081-8C43-877D-B075FD2AC77E}"/>
              </a:ext>
            </a:extLst>
          </p:cNvPr>
          <p:cNvSpPr>
            <a:spLocks noGrp="1"/>
          </p:cNvSpPr>
          <p:nvPr>
            <p:ph sz="quarter" idx="10" hasCustomPrompt="1"/>
          </p:nvPr>
        </p:nvSpPr>
        <p:spPr>
          <a:xfrm>
            <a:off x="4547304" y="826516"/>
            <a:ext cx="3071622" cy="4659384"/>
          </a:xfrm>
        </p:spPr>
        <p:txBody>
          <a:bodyPr anchor="ctr"/>
          <a:lstStyle>
            <a:lvl1pPr marL="0" indent="0" algn="ctr">
              <a:buNone/>
              <a:defRPr>
                <a:latin typeface="Segoe Print" panose="02000800000000000000" pitchFamily="2" charset="0"/>
              </a:defRPr>
            </a:lvl1pPr>
          </a:lstStyle>
          <a:p>
            <a:pPr lvl="0"/>
            <a:r>
              <a:rPr lang="en-US" dirty="0"/>
              <a:t>(insert </a:t>
            </a:r>
          </a:p>
          <a:p>
            <a:pPr lvl="0"/>
            <a:r>
              <a:rPr lang="en-US" dirty="0"/>
              <a:t>word / </a:t>
            </a:r>
          </a:p>
          <a:p>
            <a:pPr lvl="0"/>
            <a:r>
              <a:rPr lang="en-US" dirty="0"/>
              <a:t>sound / </a:t>
            </a:r>
          </a:p>
          <a:p>
            <a:pPr lvl="0"/>
            <a:r>
              <a:rPr lang="en-US" dirty="0"/>
              <a:t>image / </a:t>
            </a:r>
          </a:p>
          <a:p>
            <a:pPr lvl="0"/>
            <a:r>
              <a:rPr lang="en-US" dirty="0"/>
              <a:t>video)</a:t>
            </a:r>
          </a:p>
        </p:txBody>
      </p:sp>
      <p:sp>
        <p:nvSpPr>
          <p:cNvPr id="4" name="TextBox 3">
            <a:extLst>
              <a:ext uri="{FF2B5EF4-FFF2-40B4-BE49-F238E27FC236}">
                <a16:creationId xmlns:a16="http://schemas.microsoft.com/office/drawing/2014/main" id="{AA522415-3DE9-C34C-8C10-DC9ED5E81C18}"/>
              </a:ext>
            </a:extLst>
          </p:cNvPr>
          <p:cNvSpPr txBox="1"/>
          <p:nvPr userDrawn="1"/>
        </p:nvSpPr>
        <p:spPr>
          <a:xfrm>
            <a:off x="4547304" y="5650992"/>
            <a:ext cx="3071622" cy="369332"/>
          </a:xfrm>
          <a:prstGeom prst="rect">
            <a:avLst/>
          </a:prstGeom>
          <a:noFill/>
        </p:spPr>
        <p:txBody>
          <a:bodyPr wrap="square" rtlCol="0">
            <a:spAutoFit/>
          </a:bodyPr>
          <a:lstStyle/>
          <a:p>
            <a:pPr algn="ctr"/>
            <a:r>
              <a:rPr lang="en-US" dirty="0">
                <a:solidFill>
                  <a:schemeClr val="bg1">
                    <a:lumMod val="95000"/>
                  </a:schemeClr>
                </a:solidFill>
                <a:latin typeface="Segoe Print" panose="02000800000000000000" pitchFamily="2" charset="0"/>
              </a:rPr>
              <a:t>subject</a:t>
            </a:r>
          </a:p>
        </p:txBody>
      </p:sp>
    </p:spTree>
    <p:extLst>
      <p:ext uri="{BB962C8B-B14F-4D97-AF65-F5344CB8AC3E}">
        <p14:creationId xmlns:p14="http://schemas.microsoft.com/office/powerpoint/2010/main" val="2864721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03 - What can/can't it do?">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A6C9D68-024B-B14B-BFB6-F1E69A36E79E}"/>
              </a:ext>
            </a:extLst>
          </p:cNvPr>
          <p:cNvSpPr txBox="1"/>
          <p:nvPr userDrawn="1"/>
        </p:nvSpPr>
        <p:spPr>
          <a:xfrm>
            <a:off x="363903" y="5865884"/>
            <a:ext cx="3655976" cy="584775"/>
          </a:xfrm>
          <a:prstGeom prst="rect">
            <a:avLst/>
          </a:prstGeom>
          <a:noFill/>
        </p:spPr>
        <p:txBody>
          <a:bodyPr wrap="square" rtlCol="0">
            <a:spAutoFit/>
          </a:bodyPr>
          <a:lstStyle/>
          <a:p>
            <a:pPr algn="ctr"/>
            <a:r>
              <a:rPr lang="en-US" sz="3200" dirty="0">
                <a:latin typeface="Segoe Print" panose="02000800000000000000" pitchFamily="2" charset="0"/>
              </a:rPr>
              <a:t>What </a:t>
            </a:r>
            <a:r>
              <a:rPr lang="en-US" sz="3200" b="0" dirty="0">
                <a:solidFill>
                  <a:schemeClr val="accent6"/>
                </a:solidFill>
                <a:latin typeface="Segoe Print" panose="02000800000000000000" pitchFamily="2" charset="0"/>
              </a:rPr>
              <a:t>can</a:t>
            </a:r>
            <a:r>
              <a:rPr lang="en-US" sz="3200" dirty="0">
                <a:latin typeface="Segoe Print" panose="02000800000000000000" pitchFamily="2" charset="0"/>
              </a:rPr>
              <a:t> it do?</a:t>
            </a:r>
          </a:p>
        </p:txBody>
      </p:sp>
      <p:sp>
        <p:nvSpPr>
          <p:cNvPr id="10" name="Oval 9">
            <a:extLst>
              <a:ext uri="{FF2B5EF4-FFF2-40B4-BE49-F238E27FC236}">
                <a16:creationId xmlns:a16="http://schemas.microsoft.com/office/drawing/2014/main" id="{18590090-A4B3-4448-A66B-DBBAD0D4D91B}"/>
              </a:ext>
            </a:extLst>
          </p:cNvPr>
          <p:cNvSpPr/>
          <p:nvPr userDrawn="1"/>
        </p:nvSpPr>
        <p:spPr>
          <a:xfrm>
            <a:off x="266801" y="493776"/>
            <a:ext cx="3850181" cy="4992124"/>
          </a:xfrm>
          <a:prstGeom prst="ellipse">
            <a:avLst/>
          </a:prstGeom>
          <a:noFill/>
          <a:ln w="1111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Print" panose="02000800000000000000" pitchFamily="2" charset="0"/>
            </a:endParaRPr>
          </a:p>
        </p:txBody>
      </p:sp>
      <p:sp>
        <p:nvSpPr>
          <p:cNvPr id="12" name="TextBox 11">
            <a:extLst>
              <a:ext uri="{FF2B5EF4-FFF2-40B4-BE49-F238E27FC236}">
                <a16:creationId xmlns:a16="http://schemas.microsoft.com/office/drawing/2014/main" id="{5EB03FC7-EAD6-514A-A230-8C33FCA989BE}"/>
              </a:ext>
            </a:extLst>
          </p:cNvPr>
          <p:cNvSpPr txBox="1"/>
          <p:nvPr userDrawn="1"/>
        </p:nvSpPr>
        <p:spPr>
          <a:xfrm>
            <a:off x="8010751" y="5865884"/>
            <a:ext cx="3927176" cy="584775"/>
          </a:xfrm>
          <a:prstGeom prst="rect">
            <a:avLst/>
          </a:prstGeom>
          <a:noFill/>
        </p:spPr>
        <p:txBody>
          <a:bodyPr wrap="square" rtlCol="0">
            <a:spAutoFit/>
          </a:bodyPr>
          <a:lstStyle/>
          <a:p>
            <a:pPr algn="ctr"/>
            <a:r>
              <a:rPr lang="en-US" sz="3200" dirty="0">
                <a:latin typeface="Segoe Print" panose="02000800000000000000" pitchFamily="2" charset="0"/>
              </a:rPr>
              <a:t>What </a:t>
            </a:r>
            <a:r>
              <a:rPr lang="en-US" sz="3200" dirty="0">
                <a:solidFill>
                  <a:srgbClr val="FF0000"/>
                </a:solidFill>
                <a:latin typeface="Segoe Print" panose="02000800000000000000" pitchFamily="2" charset="0"/>
              </a:rPr>
              <a:t>can’t</a:t>
            </a:r>
            <a:r>
              <a:rPr lang="en-US" sz="3200" dirty="0">
                <a:latin typeface="Segoe Print" panose="02000800000000000000" pitchFamily="2" charset="0"/>
              </a:rPr>
              <a:t> it do?</a:t>
            </a:r>
          </a:p>
        </p:txBody>
      </p:sp>
      <p:sp>
        <p:nvSpPr>
          <p:cNvPr id="8" name="Oval 7">
            <a:extLst>
              <a:ext uri="{FF2B5EF4-FFF2-40B4-BE49-F238E27FC236}">
                <a16:creationId xmlns:a16="http://schemas.microsoft.com/office/drawing/2014/main" id="{2B998B55-E9A3-EF40-AFCE-75DEDFE40733}"/>
              </a:ext>
            </a:extLst>
          </p:cNvPr>
          <p:cNvSpPr/>
          <p:nvPr userDrawn="1"/>
        </p:nvSpPr>
        <p:spPr>
          <a:xfrm>
            <a:off x="8049249" y="493776"/>
            <a:ext cx="3850181" cy="4992124"/>
          </a:xfrm>
          <a:prstGeom prst="ellipse">
            <a:avLst/>
          </a:prstGeom>
          <a:noFill/>
          <a:ln w="1111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Print" panose="02000800000000000000" pitchFamily="2" charset="0"/>
            </a:endParaRPr>
          </a:p>
        </p:txBody>
      </p:sp>
      <p:sp>
        <p:nvSpPr>
          <p:cNvPr id="3" name="Content Placeholder 2">
            <a:extLst>
              <a:ext uri="{FF2B5EF4-FFF2-40B4-BE49-F238E27FC236}">
                <a16:creationId xmlns:a16="http://schemas.microsoft.com/office/drawing/2014/main" id="{090CD7EE-8081-8C43-877D-B075FD2AC77E}"/>
              </a:ext>
            </a:extLst>
          </p:cNvPr>
          <p:cNvSpPr>
            <a:spLocks noGrp="1"/>
          </p:cNvSpPr>
          <p:nvPr>
            <p:ph sz="quarter" idx="10" hasCustomPrompt="1"/>
          </p:nvPr>
        </p:nvSpPr>
        <p:spPr>
          <a:xfrm>
            <a:off x="4547304" y="826516"/>
            <a:ext cx="3071622" cy="4659384"/>
          </a:xfrm>
        </p:spPr>
        <p:txBody>
          <a:bodyPr anchor="ctr"/>
          <a:lstStyle>
            <a:lvl1pPr marL="0" indent="0" algn="ctr">
              <a:buNone/>
              <a:defRPr>
                <a:latin typeface="Segoe Print" panose="02000800000000000000" pitchFamily="2" charset="0"/>
              </a:defRPr>
            </a:lvl1pPr>
          </a:lstStyle>
          <a:p>
            <a:pPr lvl="0"/>
            <a:r>
              <a:rPr lang="en-US" dirty="0"/>
              <a:t>(insert </a:t>
            </a:r>
          </a:p>
          <a:p>
            <a:pPr lvl="0"/>
            <a:r>
              <a:rPr lang="en-US" dirty="0"/>
              <a:t>word / </a:t>
            </a:r>
          </a:p>
          <a:p>
            <a:pPr lvl="0"/>
            <a:r>
              <a:rPr lang="en-US" dirty="0"/>
              <a:t>sound / </a:t>
            </a:r>
          </a:p>
          <a:p>
            <a:pPr lvl="0"/>
            <a:r>
              <a:rPr lang="en-US" dirty="0"/>
              <a:t>image / </a:t>
            </a:r>
          </a:p>
          <a:p>
            <a:pPr lvl="0"/>
            <a:r>
              <a:rPr lang="en-US" dirty="0"/>
              <a:t>video)</a:t>
            </a:r>
          </a:p>
        </p:txBody>
      </p:sp>
      <p:sp>
        <p:nvSpPr>
          <p:cNvPr id="4" name="TextBox 3">
            <a:extLst>
              <a:ext uri="{FF2B5EF4-FFF2-40B4-BE49-F238E27FC236}">
                <a16:creationId xmlns:a16="http://schemas.microsoft.com/office/drawing/2014/main" id="{AA522415-3DE9-C34C-8C10-DC9ED5E81C18}"/>
              </a:ext>
            </a:extLst>
          </p:cNvPr>
          <p:cNvSpPr txBox="1"/>
          <p:nvPr userDrawn="1"/>
        </p:nvSpPr>
        <p:spPr>
          <a:xfrm>
            <a:off x="4547304" y="5650992"/>
            <a:ext cx="3071622" cy="369332"/>
          </a:xfrm>
          <a:prstGeom prst="rect">
            <a:avLst/>
          </a:prstGeom>
          <a:noFill/>
        </p:spPr>
        <p:txBody>
          <a:bodyPr wrap="square" rtlCol="0">
            <a:spAutoFit/>
          </a:bodyPr>
          <a:lstStyle/>
          <a:p>
            <a:pPr algn="ctr"/>
            <a:r>
              <a:rPr lang="en-US" dirty="0">
                <a:solidFill>
                  <a:schemeClr val="bg1">
                    <a:lumMod val="95000"/>
                  </a:schemeClr>
                </a:solidFill>
                <a:latin typeface="Segoe Print" panose="02000800000000000000" pitchFamily="2" charset="0"/>
              </a:rPr>
              <a:t>subject</a:t>
            </a:r>
          </a:p>
        </p:txBody>
      </p:sp>
    </p:spTree>
    <p:extLst>
      <p:ext uri="{BB962C8B-B14F-4D97-AF65-F5344CB8AC3E}">
        <p14:creationId xmlns:p14="http://schemas.microsoft.com/office/powerpoint/2010/main" val="3089948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04 - What must/mustn't you do?">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A6C9D68-024B-B14B-BFB6-F1E69A36E79E}"/>
              </a:ext>
            </a:extLst>
          </p:cNvPr>
          <p:cNvSpPr txBox="1"/>
          <p:nvPr userDrawn="1"/>
        </p:nvSpPr>
        <p:spPr>
          <a:xfrm>
            <a:off x="5546" y="5865884"/>
            <a:ext cx="4372689" cy="523220"/>
          </a:xfrm>
          <a:prstGeom prst="rect">
            <a:avLst/>
          </a:prstGeom>
          <a:noFill/>
        </p:spPr>
        <p:txBody>
          <a:bodyPr wrap="square" rtlCol="0">
            <a:spAutoFit/>
          </a:bodyPr>
          <a:lstStyle/>
          <a:p>
            <a:pPr algn="ctr"/>
            <a:r>
              <a:rPr lang="en-US" sz="2800" dirty="0">
                <a:latin typeface="Segoe Print" panose="02000800000000000000" pitchFamily="2" charset="0"/>
              </a:rPr>
              <a:t>What </a:t>
            </a:r>
            <a:r>
              <a:rPr lang="en-US" sz="2800" dirty="0">
                <a:solidFill>
                  <a:schemeClr val="accent6"/>
                </a:solidFill>
                <a:latin typeface="Segoe Print" panose="02000800000000000000" pitchFamily="2" charset="0"/>
              </a:rPr>
              <a:t>must</a:t>
            </a:r>
            <a:r>
              <a:rPr lang="en-US" sz="2800" dirty="0">
                <a:latin typeface="Segoe Print" panose="02000800000000000000" pitchFamily="2" charset="0"/>
              </a:rPr>
              <a:t> you do?</a:t>
            </a:r>
          </a:p>
        </p:txBody>
      </p:sp>
      <p:sp>
        <p:nvSpPr>
          <p:cNvPr id="10" name="Oval 9">
            <a:extLst>
              <a:ext uri="{FF2B5EF4-FFF2-40B4-BE49-F238E27FC236}">
                <a16:creationId xmlns:a16="http://schemas.microsoft.com/office/drawing/2014/main" id="{18590090-A4B3-4448-A66B-DBBAD0D4D91B}"/>
              </a:ext>
            </a:extLst>
          </p:cNvPr>
          <p:cNvSpPr/>
          <p:nvPr userDrawn="1"/>
        </p:nvSpPr>
        <p:spPr>
          <a:xfrm>
            <a:off x="266801" y="493776"/>
            <a:ext cx="3850181" cy="4992124"/>
          </a:xfrm>
          <a:prstGeom prst="ellipse">
            <a:avLst/>
          </a:prstGeom>
          <a:noFill/>
          <a:ln w="1111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Print" panose="02000800000000000000" pitchFamily="2" charset="0"/>
            </a:endParaRPr>
          </a:p>
        </p:txBody>
      </p:sp>
      <p:sp>
        <p:nvSpPr>
          <p:cNvPr id="12" name="TextBox 11">
            <a:extLst>
              <a:ext uri="{FF2B5EF4-FFF2-40B4-BE49-F238E27FC236}">
                <a16:creationId xmlns:a16="http://schemas.microsoft.com/office/drawing/2014/main" id="{5EB03FC7-EAD6-514A-A230-8C33FCA989BE}"/>
              </a:ext>
            </a:extLst>
          </p:cNvPr>
          <p:cNvSpPr txBox="1"/>
          <p:nvPr userDrawn="1"/>
        </p:nvSpPr>
        <p:spPr>
          <a:xfrm>
            <a:off x="7740016" y="5865884"/>
            <a:ext cx="4468646" cy="523220"/>
          </a:xfrm>
          <a:prstGeom prst="rect">
            <a:avLst/>
          </a:prstGeom>
          <a:noFill/>
        </p:spPr>
        <p:txBody>
          <a:bodyPr wrap="square" rtlCol="0">
            <a:spAutoFit/>
          </a:bodyPr>
          <a:lstStyle/>
          <a:p>
            <a:pPr algn="ctr"/>
            <a:r>
              <a:rPr lang="en-US" sz="2800" dirty="0">
                <a:latin typeface="Segoe Print" panose="02000800000000000000" pitchFamily="2" charset="0"/>
              </a:rPr>
              <a:t>What </a:t>
            </a:r>
            <a:r>
              <a:rPr lang="en-US" sz="2800" dirty="0">
                <a:solidFill>
                  <a:srgbClr val="FF0000"/>
                </a:solidFill>
                <a:latin typeface="Segoe Print" panose="02000800000000000000" pitchFamily="2" charset="0"/>
              </a:rPr>
              <a:t>mustn’t</a:t>
            </a:r>
            <a:r>
              <a:rPr lang="en-US" sz="2800" dirty="0">
                <a:latin typeface="Segoe Print" panose="02000800000000000000" pitchFamily="2" charset="0"/>
              </a:rPr>
              <a:t> you do?</a:t>
            </a:r>
          </a:p>
        </p:txBody>
      </p:sp>
      <p:sp>
        <p:nvSpPr>
          <p:cNvPr id="8" name="Oval 7">
            <a:extLst>
              <a:ext uri="{FF2B5EF4-FFF2-40B4-BE49-F238E27FC236}">
                <a16:creationId xmlns:a16="http://schemas.microsoft.com/office/drawing/2014/main" id="{2B998B55-E9A3-EF40-AFCE-75DEDFE40733}"/>
              </a:ext>
            </a:extLst>
          </p:cNvPr>
          <p:cNvSpPr/>
          <p:nvPr userDrawn="1"/>
        </p:nvSpPr>
        <p:spPr>
          <a:xfrm>
            <a:off x="8049249" y="493776"/>
            <a:ext cx="3850181" cy="4992124"/>
          </a:xfrm>
          <a:prstGeom prst="ellipse">
            <a:avLst/>
          </a:prstGeom>
          <a:noFill/>
          <a:ln w="1111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Print" panose="02000800000000000000" pitchFamily="2" charset="0"/>
            </a:endParaRPr>
          </a:p>
        </p:txBody>
      </p:sp>
      <p:sp>
        <p:nvSpPr>
          <p:cNvPr id="3" name="Content Placeholder 2">
            <a:extLst>
              <a:ext uri="{FF2B5EF4-FFF2-40B4-BE49-F238E27FC236}">
                <a16:creationId xmlns:a16="http://schemas.microsoft.com/office/drawing/2014/main" id="{090CD7EE-8081-8C43-877D-B075FD2AC77E}"/>
              </a:ext>
            </a:extLst>
          </p:cNvPr>
          <p:cNvSpPr>
            <a:spLocks noGrp="1"/>
          </p:cNvSpPr>
          <p:nvPr>
            <p:ph sz="quarter" idx="10" hasCustomPrompt="1"/>
          </p:nvPr>
        </p:nvSpPr>
        <p:spPr>
          <a:xfrm>
            <a:off x="4547304" y="826516"/>
            <a:ext cx="3071622" cy="4659384"/>
          </a:xfrm>
        </p:spPr>
        <p:txBody>
          <a:bodyPr anchor="ctr"/>
          <a:lstStyle>
            <a:lvl1pPr marL="0" indent="0" algn="ctr">
              <a:buNone/>
              <a:defRPr>
                <a:latin typeface="Segoe Print" panose="02000800000000000000" pitchFamily="2" charset="0"/>
              </a:defRPr>
            </a:lvl1pPr>
          </a:lstStyle>
          <a:p>
            <a:pPr lvl="0"/>
            <a:r>
              <a:rPr lang="en-US" dirty="0"/>
              <a:t>(insert </a:t>
            </a:r>
          </a:p>
          <a:p>
            <a:pPr lvl="0"/>
            <a:r>
              <a:rPr lang="en-US" dirty="0"/>
              <a:t>word / </a:t>
            </a:r>
          </a:p>
          <a:p>
            <a:pPr lvl="0"/>
            <a:r>
              <a:rPr lang="en-US" dirty="0"/>
              <a:t>sound / </a:t>
            </a:r>
          </a:p>
          <a:p>
            <a:pPr lvl="0"/>
            <a:r>
              <a:rPr lang="en-US" dirty="0"/>
              <a:t>image / </a:t>
            </a:r>
          </a:p>
          <a:p>
            <a:pPr lvl="0"/>
            <a:r>
              <a:rPr lang="en-US" dirty="0"/>
              <a:t>video)</a:t>
            </a:r>
          </a:p>
        </p:txBody>
      </p:sp>
      <p:sp>
        <p:nvSpPr>
          <p:cNvPr id="4" name="TextBox 3">
            <a:extLst>
              <a:ext uri="{FF2B5EF4-FFF2-40B4-BE49-F238E27FC236}">
                <a16:creationId xmlns:a16="http://schemas.microsoft.com/office/drawing/2014/main" id="{AA522415-3DE9-C34C-8C10-DC9ED5E81C18}"/>
              </a:ext>
            </a:extLst>
          </p:cNvPr>
          <p:cNvSpPr txBox="1"/>
          <p:nvPr userDrawn="1"/>
        </p:nvSpPr>
        <p:spPr>
          <a:xfrm>
            <a:off x="4547304" y="5650992"/>
            <a:ext cx="3071622" cy="369332"/>
          </a:xfrm>
          <a:prstGeom prst="rect">
            <a:avLst/>
          </a:prstGeom>
          <a:noFill/>
        </p:spPr>
        <p:txBody>
          <a:bodyPr wrap="square" rtlCol="0">
            <a:spAutoFit/>
          </a:bodyPr>
          <a:lstStyle/>
          <a:p>
            <a:pPr algn="ctr"/>
            <a:r>
              <a:rPr lang="en-US" dirty="0">
                <a:solidFill>
                  <a:schemeClr val="bg1">
                    <a:lumMod val="95000"/>
                  </a:schemeClr>
                </a:solidFill>
                <a:latin typeface="Segoe Print" panose="02000800000000000000" pitchFamily="2" charset="0"/>
              </a:rPr>
              <a:t>context</a:t>
            </a:r>
          </a:p>
        </p:txBody>
      </p:sp>
    </p:spTree>
    <p:extLst>
      <p:ext uri="{BB962C8B-B14F-4D97-AF65-F5344CB8AC3E}">
        <p14:creationId xmlns:p14="http://schemas.microsoft.com/office/powerpoint/2010/main" val="1331971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04 - What should/shouldn't you do?">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A6C9D68-024B-B14B-BFB6-F1E69A36E79E}"/>
              </a:ext>
            </a:extLst>
          </p:cNvPr>
          <p:cNvSpPr txBox="1"/>
          <p:nvPr userDrawn="1"/>
        </p:nvSpPr>
        <p:spPr>
          <a:xfrm>
            <a:off x="0" y="5865884"/>
            <a:ext cx="4372689" cy="523220"/>
          </a:xfrm>
          <a:prstGeom prst="rect">
            <a:avLst/>
          </a:prstGeom>
          <a:noFill/>
        </p:spPr>
        <p:txBody>
          <a:bodyPr wrap="square" rtlCol="0">
            <a:spAutoFit/>
          </a:bodyPr>
          <a:lstStyle/>
          <a:p>
            <a:pPr algn="ctr"/>
            <a:r>
              <a:rPr lang="en-US" sz="2800" dirty="0">
                <a:latin typeface="Segoe Print" panose="02000800000000000000" pitchFamily="2" charset="0"/>
              </a:rPr>
              <a:t>What </a:t>
            </a:r>
            <a:r>
              <a:rPr lang="en-US" sz="2800" dirty="0">
                <a:solidFill>
                  <a:schemeClr val="accent6"/>
                </a:solidFill>
                <a:latin typeface="Segoe Print" panose="02000800000000000000" pitchFamily="2" charset="0"/>
              </a:rPr>
              <a:t>should</a:t>
            </a:r>
            <a:r>
              <a:rPr lang="en-US" sz="2800" dirty="0">
                <a:latin typeface="Segoe Print" panose="02000800000000000000" pitchFamily="2" charset="0"/>
              </a:rPr>
              <a:t> you do?</a:t>
            </a:r>
          </a:p>
        </p:txBody>
      </p:sp>
      <p:sp>
        <p:nvSpPr>
          <p:cNvPr id="10" name="Oval 9">
            <a:extLst>
              <a:ext uri="{FF2B5EF4-FFF2-40B4-BE49-F238E27FC236}">
                <a16:creationId xmlns:a16="http://schemas.microsoft.com/office/drawing/2014/main" id="{18590090-A4B3-4448-A66B-DBBAD0D4D91B}"/>
              </a:ext>
            </a:extLst>
          </p:cNvPr>
          <p:cNvSpPr/>
          <p:nvPr userDrawn="1"/>
        </p:nvSpPr>
        <p:spPr>
          <a:xfrm>
            <a:off x="266801" y="493776"/>
            <a:ext cx="3850181" cy="4992124"/>
          </a:xfrm>
          <a:prstGeom prst="ellipse">
            <a:avLst/>
          </a:prstGeom>
          <a:noFill/>
          <a:ln w="1111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Print" panose="02000800000000000000" pitchFamily="2" charset="0"/>
            </a:endParaRPr>
          </a:p>
        </p:txBody>
      </p:sp>
      <p:sp>
        <p:nvSpPr>
          <p:cNvPr id="12" name="TextBox 11">
            <a:extLst>
              <a:ext uri="{FF2B5EF4-FFF2-40B4-BE49-F238E27FC236}">
                <a16:creationId xmlns:a16="http://schemas.microsoft.com/office/drawing/2014/main" id="{5EB03FC7-EAD6-514A-A230-8C33FCA989BE}"/>
              </a:ext>
            </a:extLst>
          </p:cNvPr>
          <p:cNvSpPr txBox="1"/>
          <p:nvPr userDrawn="1"/>
        </p:nvSpPr>
        <p:spPr>
          <a:xfrm>
            <a:off x="7564184" y="5865884"/>
            <a:ext cx="4820310" cy="523220"/>
          </a:xfrm>
          <a:prstGeom prst="rect">
            <a:avLst/>
          </a:prstGeom>
          <a:noFill/>
        </p:spPr>
        <p:txBody>
          <a:bodyPr wrap="square" rtlCol="0">
            <a:spAutoFit/>
          </a:bodyPr>
          <a:lstStyle/>
          <a:p>
            <a:pPr algn="ctr"/>
            <a:r>
              <a:rPr lang="en-US" sz="2800" dirty="0">
                <a:latin typeface="Segoe Print" panose="02000800000000000000" pitchFamily="2" charset="0"/>
              </a:rPr>
              <a:t>What </a:t>
            </a:r>
            <a:r>
              <a:rPr lang="en-US" sz="2800" dirty="0">
                <a:solidFill>
                  <a:srgbClr val="FF0000"/>
                </a:solidFill>
                <a:latin typeface="Segoe Print" panose="02000800000000000000" pitchFamily="2" charset="0"/>
              </a:rPr>
              <a:t>shouldn’t</a:t>
            </a:r>
            <a:r>
              <a:rPr lang="en-US" sz="2800" dirty="0">
                <a:latin typeface="Segoe Print" panose="02000800000000000000" pitchFamily="2" charset="0"/>
              </a:rPr>
              <a:t> you do?</a:t>
            </a:r>
          </a:p>
        </p:txBody>
      </p:sp>
      <p:sp>
        <p:nvSpPr>
          <p:cNvPr id="8" name="Oval 7">
            <a:extLst>
              <a:ext uri="{FF2B5EF4-FFF2-40B4-BE49-F238E27FC236}">
                <a16:creationId xmlns:a16="http://schemas.microsoft.com/office/drawing/2014/main" id="{2B998B55-E9A3-EF40-AFCE-75DEDFE40733}"/>
              </a:ext>
            </a:extLst>
          </p:cNvPr>
          <p:cNvSpPr/>
          <p:nvPr userDrawn="1"/>
        </p:nvSpPr>
        <p:spPr>
          <a:xfrm>
            <a:off x="8049249" y="493776"/>
            <a:ext cx="3850181" cy="4992124"/>
          </a:xfrm>
          <a:prstGeom prst="ellipse">
            <a:avLst/>
          </a:prstGeom>
          <a:noFill/>
          <a:ln w="1111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Print" panose="02000800000000000000" pitchFamily="2" charset="0"/>
            </a:endParaRPr>
          </a:p>
        </p:txBody>
      </p:sp>
      <p:sp>
        <p:nvSpPr>
          <p:cNvPr id="3" name="Content Placeholder 2">
            <a:extLst>
              <a:ext uri="{FF2B5EF4-FFF2-40B4-BE49-F238E27FC236}">
                <a16:creationId xmlns:a16="http://schemas.microsoft.com/office/drawing/2014/main" id="{090CD7EE-8081-8C43-877D-B075FD2AC77E}"/>
              </a:ext>
            </a:extLst>
          </p:cNvPr>
          <p:cNvSpPr>
            <a:spLocks noGrp="1"/>
          </p:cNvSpPr>
          <p:nvPr>
            <p:ph sz="quarter" idx="10" hasCustomPrompt="1"/>
          </p:nvPr>
        </p:nvSpPr>
        <p:spPr>
          <a:xfrm>
            <a:off x="4547304" y="826516"/>
            <a:ext cx="3071622" cy="4659384"/>
          </a:xfrm>
        </p:spPr>
        <p:txBody>
          <a:bodyPr anchor="ctr"/>
          <a:lstStyle>
            <a:lvl1pPr marL="0" indent="0" algn="ctr">
              <a:buNone/>
              <a:defRPr>
                <a:latin typeface="Segoe Print" panose="02000800000000000000" pitchFamily="2" charset="0"/>
              </a:defRPr>
            </a:lvl1pPr>
          </a:lstStyle>
          <a:p>
            <a:pPr lvl="0"/>
            <a:r>
              <a:rPr lang="en-US" dirty="0"/>
              <a:t>(insert </a:t>
            </a:r>
          </a:p>
          <a:p>
            <a:pPr lvl="0"/>
            <a:r>
              <a:rPr lang="en-US" dirty="0"/>
              <a:t>word / </a:t>
            </a:r>
          </a:p>
          <a:p>
            <a:pPr lvl="0"/>
            <a:r>
              <a:rPr lang="en-US" dirty="0"/>
              <a:t>sound / </a:t>
            </a:r>
          </a:p>
          <a:p>
            <a:pPr lvl="0"/>
            <a:r>
              <a:rPr lang="en-US" dirty="0"/>
              <a:t>image / </a:t>
            </a:r>
          </a:p>
          <a:p>
            <a:pPr lvl="0"/>
            <a:r>
              <a:rPr lang="en-US" dirty="0"/>
              <a:t>video)</a:t>
            </a:r>
          </a:p>
        </p:txBody>
      </p:sp>
      <p:sp>
        <p:nvSpPr>
          <p:cNvPr id="4" name="TextBox 3">
            <a:extLst>
              <a:ext uri="{FF2B5EF4-FFF2-40B4-BE49-F238E27FC236}">
                <a16:creationId xmlns:a16="http://schemas.microsoft.com/office/drawing/2014/main" id="{AA522415-3DE9-C34C-8C10-DC9ED5E81C18}"/>
              </a:ext>
            </a:extLst>
          </p:cNvPr>
          <p:cNvSpPr txBox="1"/>
          <p:nvPr userDrawn="1"/>
        </p:nvSpPr>
        <p:spPr>
          <a:xfrm>
            <a:off x="4547304" y="5650992"/>
            <a:ext cx="3071622" cy="369332"/>
          </a:xfrm>
          <a:prstGeom prst="rect">
            <a:avLst/>
          </a:prstGeom>
          <a:noFill/>
        </p:spPr>
        <p:txBody>
          <a:bodyPr wrap="square" rtlCol="0">
            <a:spAutoFit/>
          </a:bodyPr>
          <a:lstStyle/>
          <a:p>
            <a:pPr algn="ctr"/>
            <a:r>
              <a:rPr lang="en-US" dirty="0">
                <a:solidFill>
                  <a:schemeClr val="bg1">
                    <a:lumMod val="95000"/>
                  </a:schemeClr>
                </a:solidFill>
                <a:latin typeface="Segoe Print" panose="02000800000000000000" pitchFamily="2" charset="0"/>
              </a:rPr>
              <a:t>context</a:t>
            </a:r>
          </a:p>
        </p:txBody>
      </p:sp>
    </p:spTree>
    <p:extLst>
      <p:ext uri="{BB962C8B-B14F-4D97-AF65-F5344CB8AC3E}">
        <p14:creationId xmlns:p14="http://schemas.microsoft.com/office/powerpoint/2010/main" val="9151737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04 - What do/don't you have to do?">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A6C9D68-024B-B14B-BFB6-F1E69A36E79E}"/>
              </a:ext>
            </a:extLst>
          </p:cNvPr>
          <p:cNvSpPr txBox="1"/>
          <p:nvPr userDrawn="1"/>
        </p:nvSpPr>
        <p:spPr>
          <a:xfrm>
            <a:off x="0" y="5865884"/>
            <a:ext cx="4372689" cy="400110"/>
          </a:xfrm>
          <a:prstGeom prst="rect">
            <a:avLst/>
          </a:prstGeom>
          <a:noFill/>
        </p:spPr>
        <p:txBody>
          <a:bodyPr wrap="square" rtlCol="0">
            <a:spAutoFit/>
          </a:bodyPr>
          <a:lstStyle/>
          <a:p>
            <a:pPr algn="ctr"/>
            <a:r>
              <a:rPr lang="en-US" sz="2000" dirty="0">
                <a:latin typeface="Segoe Print" panose="02000800000000000000" pitchFamily="2" charset="0"/>
              </a:rPr>
              <a:t>What </a:t>
            </a:r>
            <a:r>
              <a:rPr lang="en-US" sz="2000" dirty="0">
                <a:solidFill>
                  <a:schemeClr val="accent6"/>
                </a:solidFill>
                <a:latin typeface="Segoe Print" panose="02000800000000000000" pitchFamily="2" charset="0"/>
              </a:rPr>
              <a:t>do </a:t>
            </a:r>
            <a:r>
              <a:rPr lang="en-US" sz="2000" dirty="0">
                <a:solidFill>
                  <a:schemeClr val="tx1"/>
                </a:solidFill>
                <a:latin typeface="Segoe Print" panose="02000800000000000000" pitchFamily="2" charset="0"/>
              </a:rPr>
              <a:t>you</a:t>
            </a:r>
            <a:r>
              <a:rPr lang="en-US" sz="2000" dirty="0">
                <a:solidFill>
                  <a:schemeClr val="accent6"/>
                </a:solidFill>
                <a:latin typeface="Segoe Print" panose="02000800000000000000" pitchFamily="2" charset="0"/>
              </a:rPr>
              <a:t> have to </a:t>
            </a:r>
            <a:r>
              <a:rPr lang="en-US" sz="2000" dirty="0">
                <a:solidFill>
                  <a:schemeClr val="tx1"/>
                </a:solidFill>
                <a:latin typeface="Segoe Print" panose="02000800000000000000" pitchFamily="2" charset="0"/>
              </a:rPr>
              <a:t>do</a:t>
            </a:r>
            <a:r>
              <a:rPr lang="en-US" sz="2000" dirty="0">
                <a:latin typeface="Segoe Print" panose="02000800000000000000" pitchFamily="2" charset="0"/>
              </a:rPr>
              <a:t>?</a:t>
            </a:r>
          </a:p>
        </p:txBody>
      </p:sp>
      <p:sp>
        <p:nvSpPr>
          <p:cNvPr id="10" name="Oval 9">
            <a:extLst>
              <a:ext uri="{FF2B5EF4-FFF2-40B4-BE49-F238E27FC236}">
                <a16:creationId xmlns:a16="http://schemas.microsoft.com/office/drawing/2014/main" id="{18590090-A4B3-4448-A66B-DBBAD0D4D91B}"/>
              </a:ext>
            </a:extLst>
          </p:cNvPr>
          <p:cNvSpPr/>
          <p:nvPr userDrawn="1"/>
        </p:nvSpPr>
        <p:spPr>
          <a:xfrm>
            <a:off x="266801" y="493776"/>
            <a:ext cx="3850181" cy="4992124"/>
          </a:xfrm>
          <a:prstGeom prst="ellipse">
            <a:avLst/>
          </a:prstGeom>
          <a:noFill/>
          <a:ln w="1111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Print" panose="02000800000000000000" pitchFamily="2" charset="0"/>
            </a:endParaRPr>
          </a:p>
        </p:txBody>
      </p:sp>
      <p:sp>
        <p:nvSpPr>
          <p:cNvPr id="12" name="TextBox 11">
            <a:extLst>
              <a:ext uri="{FF2B5EF4-FFF2-40B4-BE49-F238E27FC236}">
                <a16:creationId xmlns:a16="http://schemas.microsoft.com/office/drawing/2014/main" id="{5EB03FC7-EAD6-514A-A230-8C33FCA989BE}"/>
              </a:ext>
            </a:extLst>
          </p:cNvPr>
          <p:cNvSpPr txBox="1"/>
          <p:nvPr userDrawn="1"/>
        </p:nvSpPr>
        <p:spPr>
          <a:xfrm>
            <a:off x="7564184" y="5865884"/>
            <a:ext cx="4820310" cy="400110"/>
          </a:xfrm>
          <a:prstGeom prst="rect">
            <a:avLst/>
          </a:prstGeom>
          <a:noFill/>
        </p:spPr>
        <p:txBody>
          <a:bodyPr wrap="square" rtlCol="0">
            <a:spAutoFit/>
          </a:bodyPr>
          <a:lstStyle/>
          <a:p>
            <a:pPr algn="ctr"/>
            <a:r>
              <a:rPr lang="en-US" sz="2000" dirty="0">
                <a:latin typeface="Segoe Print" panose="02000800000000000000" pitchFamily="2" charset="0"/>
              </a:rPr>
              <a:t>What </a:t>
            </a:r>
            <a:r>
              <a:rPr lang="en-US" sz="2000" dirty="0">
                <a:solidFill>
                  <a:srgbClr val="FF0000"/>
                </a:solidFill>
                <a:latin typeface="Segoe Print" panose="02000800000000000000" pitchFamily="2" charset="0"/>
              </a:rPr>
              <a:t>don’t</a:t>
            </a:r>
            <a:r>
              <a:rPr lang="en-US" sz="2000" dirty="0">
                <a:latin typeface="Segoe Print" panose="02000800000000000000" pitchFamily="2" charset="0"/>
              </a:rPr>
              <a:t> you </a:t>
            </a:r>
            <a:r>
              <a:rPr lang="en-US" sz="2000" dirty="0">
                <a:solidFill>
                  <a:srgbClr val="FF0000"/>
                </a:solidFill>
                <a:latin typeface="Segoe Print" panose="02000800000000000000" pitchFamily="2" charset="0"/>
              </a:rPr>
              <a:t>have to</a:t>
            </a:r>
            <a:r>
              <a:rPr lang="en-US" sz="2000" dirty="0">
                <a:latin typeface="Segoe Print" panose="02000800000000000000" pitchFamily="2" charset="0"/>
              </a:rPr>
              <a:t> do?</a:t>
            </a:r>
          </a:p>
        </p:txBody>
      </p:sp>
      <p:sp>
        <p:nvSpPr>
          <p:cNvPr id="8" name="Oval 7">
            <a:extLst>
              <a:ext uri="{FF2B5EF4-FFF2-40B4-BE49-F238E27FC236}">
                <a16:creationId xmlns:a16="http://schemas.microsoft.com/office/drawing/2014/main" id="{2B998B55-E9A3-EF40-AFCE-75DEDFE40733}"/>
              </a:ext>
            </a:extLst>
          </p:cNvPr>
          <p:cNvSpPr/>
          <p:nvPr userDrawn="1"/>
        </p:nvSpPr>
        <p:spPr>
          <a:xfrm>
            <a:off x="8049249" y="493776"/>
            <a:ext cx="3850181" cy="4992124"/>
          </a:xfrm>
          <a:prstGeom prst="ellipse">
            <a:avLst/>
          </a:prstGeom>
          <a:noFill/>
          <a:ln w="1111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Print" panose="02000800000000000000" pitchFamily="2" charset="0"/>
            </a:endParaRPr>
          </a:p>
        </p:txBody>
      </p:sp>
      <p:sp>
        <p:nvSpPr>
          <p:cNvPr id="3" name="Content Placeholder 2">
            <a:extLst>
              <a:ext uri="{FF2B5EF4-FFF2-40B4-BE49-F238E27FC236}">
                <a16:creationId xmlns:a16="http://schemas.microsoft.com/office/drawing/2014/main" id="{090CD7EE-8081-8C43-877D-B075FD2AC77E}"/>
              </a:ext>
            </a:extLst>
          </p:cNvPr>
          <p:cNvSpPr>
            <a:spLocks noGrp="1"/>
          </p:cNvSpPr>
          <p:nvPr>
            <p:ph sz="quarter" idx="10" hasCustomPrompt="1"/>
          </p:nvPr>
        </p:nvSpPr>
        <p:spPr>
          <a:xfrm>
            <a:off x="4547304" y="826516"/>
            <a:ext cx="3071622" cy="4659384"/>
          </a:xfrm>
        </p:spPr>
        <p:txBody>
          <a:bodyPr anchor="ctr"/>
          <a:lstStyle>
            <a:lvl1pPr marL="0" indent="0" algn="ctr">
              <a:buNone/>
              <a:defRPr>
                <a:latin typeface="Segoe Print" panose="02000800000000000000" pitchFamily="2" charset="0"/>
              </a:defRPr>
            </a:lvl1pPr>
          </a:lstStyle>
          <a:p>
            <a:pPr lvl="0"/>
            <a:r>
              <a:rPr lang="en-US" dirty="0"/>
              <a:t>(insert </a:t>
            </a:r>
          </a:p>
          <a:p>
            <a:pPr lvl="0"/>
            <a:r>
              <a:rPr lang="en-US" dirty="0"/>
              <a:t>word / </a:t>
            </a:r>
          </a:p>
          <a:p>
            <a:pPr lvl="0"/>
            <a:r>
              <a:rPr lang="en-US" dirty="0"/>
              <a:t>sound / </a:t>
            </a:r>
          </a:p>
          <a:p>
            <a:pPr lvl="0"/>
            <a:r>
              <a:rPr lang="en-US" dirty="0"/>
              <a:t>image / </a:t>
            </a:r>
          </a:p>
          <a:p>
            <a:pPr lvl="0"/>
            <a:r>
              <a:rPr lang="en-US" dirty="0"/>
              <a:t>video)</a:t>
            </a:r>
          </a:p>
        </p:txBody>
      </p:sp>
      <p:sp>
        <p:nvSpPr>
          <p:cNvPr id="4" name="TextBox 3">
            <a:extLst>
              <a:ext uri="{FF2B5EF4-FFF2-40B4-BE49-F238E27FC236}">
                <a16:creationId xmlns:a16="http://schemas.microsoft.com/office/drawing/2014/main" id="{AA522415-3DE9-C34C-8C10-DC9ED5E81C18}"/>
              </a:ext>
            </a:extLst>
          </p:cNvPr>
          <p:cNvSpPr txBox="1"/>
          <p:nvPr userDrawn="1"/>
        </p:nvSpPr>
        <p:spPr>
          <a:xfrm>
            <a:off x="4547304" y="5650992"/>
            <a:ext cx="3071622" cy="369332"/>
          </a:xfrm>
          <a:prstGeom prst="rect">
            <a:avLst/>
          </a:prstGeom>
          <a:noFill/>
        </p:spPr>
        <p:txBody>
          <a:bodyPr wrap="square" rtlCol="0">
            <a:spAutoFit/>
          </a:bodyPr>
          <a:lstStyle/>
          <a:p>
            <a:pPr algn="ctr"/>
            <a:r>
              <a:rPr lang="en-US" dirty="0">
                <a:solidFill>
                  <a:schemeClr val="bg1">
                    <a:lumMod val="95000"/>
                  </a:schemeClr>
                </a:solidFill>
                <a:latin typeface="Segoe Print" panose="02000800000000000000" pitchFamily="2" charset="0"/>
              </a:rPr>
              <a:t>context</a:t>
            </a:r>
          </a:p>
        </p:txBody>
      </p:sp>
    </p:spTree>
    <p:extLst>
      <p:ext uri="{BB962C8B-B14F-4D97-AF65-F5344CB8AC3E}">
        <p14:creationId xmlns:p14="http://schemas.microsoft.com/office/powerpoint/2010/main" val="9262908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05 - What will/won't you do?">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A6C9D68-024B-B14B-BFB6-F1E69A36E79E}"/>
              </a:ext>
            </a:extLst>
          </p:cNvPr>
          <p:cNvSpPr txBox="1"/>
          <p:nvPr userDrawn="1"/>
        </p:nvSpPr>
        <p:spPr>
          <a:xfrm>
            <a:off x="5546" y="5865884"/>
            <a:ext cx="4372689" cy="523220"/>
          </a:xfrm>
          <a:prstGeom prst="rect">
            <a:avLst/>
          </a:prstGeom>
          <a:noFill/>
        </p:spPr>
        <p:txBody>
          <a:bodyPr wrap="square" rtlCol="0">
            <a:spAutoFit/>
          </a:bodyPr>
          <a:lstStyle/>
          <a:p>
            <a:pPr algn="ctr"/>
            <a:r>
              <a:rPr lang="en-US" sz="2800" dirty="0">
                <a:latin typeface="Segoe Print" panose="02000800000000000000" pitchFamily="2" charset="0"/>
              </a:rPr>
              <a:t>What </a:t>
            </a:r>
            <a:r>
              <a:rPr lang="en-US" sz="2800" dirty="0">
                <a:solidFill>
                  <a:schemeClr val="accent1"/>
                </a:solidFill>
                <a:latin typeface="Segoe Print" panose="02000800000000000000" pitchFamily="2" charset="0"/>
              </a:rPr>
              <a:t>will</a:t>
            </a:r>
            <a:r>
              <a:rPr lang="en-US" sz="2800" dirty="0">
                <a:latin typeface="Segoe Print" panose="02000800000000000000" pitchFamily="2" charset="0"/>
              </a:rPr>
              <a:t> you do?</a:t>
            </a:r>
          </a:p>
        </p:txBody>
      </p:sp>
      <p:sp>
        <p:nvSpPr>
          <p:cNvPr id="10" name="Oval 9">
            <a:extLst>
              <a:ext uri="{FF2B5EF4-FFF2-40B4-BE49-F238E27FC236}">
                <a16:creationId xmlns:a16="http://schemas.microsoft.com/office/drawing/2014/main" id="{18590090-A4B3-4448-A66B-DBBAD0D4D91B}"/>
              </a:ext>
            </a:extLst>
          </p:cNvPr>
          <p:cNvSpPr/>
          <p:nvPr userDrawn="1"/>
        </p:nvSpPr>
        <p:spPr>
          <a:xfrm>
            <a:off x="266801" y="493776"/>
            <a:ext cx="3850181" cy="4992124"/>
          </a:xfrm>
          <a:prstGeom prst="ellipse">
            <a:avLst/>
          </a:prstGeom>
          <a:noFill/>
          <a:ln w="1111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Print" panose="02000800000000000000" pitchFamily="2" charset="0"/>
            </a:endParaRPr>
          </a:p>
        </p:txBody>
      </p:sp>
      <p:sp>
        <p:nvSpPr>
          <p:cNvPr id="12" name="TextBox 11">
            <a:extLst>
              <a:ext uri="{FF2B5EF4-FFF2-40B4-BE49-F238E27FC236}">
                <a16:creationId xmlns:a16="http://schemas.microsoft.com/office/drawing/2014/main" id="{5EB03FC7-EAD6-514A-A230-8C33FCA989BE}"/>
              </a:ext>
            </a:extLst>
          </p:cNvPr>
          <p:cNvSpPr txBox="1"/>
          <p:nvPr userDrawn="1"/>
        </p:nvSpPr>
        <p:spPr>
          <a:xfrm>
            <a:off x="7740016" y="5865884"/>
            <a:ext cx="4468646" cy="523220"/>
          </a:xfrm>
          <a:prstGeom prst="rect">
            <a:avLst/>
          </a:prstGeom>
          <a:noFill/>
        </p:spPr>
        <p:txBody>
          <a:bodyPr wrap="square" rtlCol="0">
            <a:spAutoFit/>
          </a:bodyPr>
          <a:lstStyle/>
          <a:p>
            <a:pPr algn="ctr"/>
            <a:r>
              <a:rPr lang="en-US" sz="2800" dirty="0">
                <a:latin typeface="Segoe Print" panose="02000800000000000000" pitchFamily="2" charset="0"/>
              </a:rPr>
              <a:t>What </a:t>
            </a:r>
            <a:r>
              <a:rPr lang="en-US" sz="2800" dirty="0">
                <a:solidFill>
                  <a:srgbClr val="FF0000"/>
                </a:solidFill>
                <a:latin typeface="Segoe Print" panose="02000800000000000000" pitchFamily="2" charset="0"/>
              </a:rPr>
              <a:t>won’t</a:t>
            </a:r>
            <a:r>
              <a:rPr lang="en-US" sz="2800" dirty="0">
                <a:latin typeface="Segoe Print" panose="02000800000000000000" pitchFamily="2" charset="0"/>
              </a:rPr>
              <a:t> you do?</a:t>
            </a:r>
          </a:p>
        </p:txBody>
      </p:sp>
      <p:sp>
        <p:nvSpPr>
          <p:cNvPr id="8" name="Oval 7">
            <a:extLst>
              <a:ext uri="{FF2B5EF4-FFF2-40B4-BE49-F238E27FC236}">
                <a16:creationId xmlns:a16="http://schemas.microsoft.com/office/drawing/2014/main" id="{2B998B55-E9A3-EF40-AFCE-75DEDFE40733}"/>
              </a:ext>
            </a:extLst>
          </p:cNvPr>
          <p:cNvSpPr/>
          <p:nvPr userDrawn="1"/>
        </p:nvSpPr>
        <p:spPr>
          <a:xfrm>
            <a:off x="8049249" y="493776"/>
            <a:ext cx="3850181" cy="4992124"/>
          </a:xfrm>
          <a:prstGeom prst="ellipse">
            <a:avLst/>
          </a:prstGeom>
          <a:noFill/>
          <a:ln w="1111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Print" panose="02000800000000000000" pitchFamily="2" charset="0"/>
            </a:endParaRPr>
          </a:p>
        </p:txBody>
      </p:sp>
      <p:sp>
        <p:nvSpPr>
          <p:cNvPr id="3" name="Content Placeholder 2">
            <a:extLst>
              <a:ext uri="{FF2B5EF4-FFF2-40B4-BE49-F238E27FC236}">
                <a16:creationId xmlns:a16="http://schemas.microsoft.com/office/drawing/2014/main" id="{090CD7EE-8081-8C43-877D-B075FD2AC77E}"/>
              </a:ext>
            </a:extLst>
          </p:cNvPr>
          <p:cNvSpPr>
            <a:spLocks noGrp="1"/>
          </p:cNvSpPr>
          <p:nvPr>
            <p:ph sz="quarter" idx="10" hasCustomPrompt="1"/>
          </p:nvPr>
        </p:nvSpPr>
        <p:spPr>
          <a:xfrm>
            <a:off x="4547304" y="826516"/>
            <a:ext cx="3071622" cy="4659384"/>
          </a:xfrm>
        </p:spPr>
        <p:txBody>
          <a:bodyPr anchor="ctr"/>
          <a:lstStyle>
            <a:lvl1pPr marL="0" indent="0" algn="ctr">
              <a:buNone/>
              <a:defRPr>
                <a:latin typeface="Segoe Print" panose="02000800000000000000" pitchFamily="2" charset="0"/>
              </a:defRPr>
            </a:lvl1pPr>
          </a:lstStyle>
          <a:p>
            <a:pPr lvl="0"/>
            <a:r>
              <a:rPr lang="en-US" dirty="0"/>
              <a:t>(insert </a:t>
            </a:r>
          </a:p>
          <a:p>
            <a:pPr lvl="0"/>
            <a:r>
              <a:rPr lang="en-US" dirty="0"/>
              <a:t>word / </a:t>
            </a:r>
          </a:p>
          <a:p>
            <a:pPr lvl="0"/>
            <a:r>
              <a:rPr lang="en-US" dirty="0"/>
              <a:t>sound / </a:t>
            </a:r>
          </a:p>
          <a:p>
            <a:pPr lvl="0"/>
            <a:r>
              <a:rPr lang="en-US" dirty="0"/>
              <a:t>image / </a:t>
            </a:r>
          </a:p>
          <a:p>
            <a:pPr lvl="0"/>
            <a:r>
              <a:rPr lang="en-US" dirty="0"/>
              <a:t>video)</a:t>
            </a:r>
          </a:p>
        </p:txBody>
      </p:sp>
      <p:sp>
        <p:nvSpPr>
          <p:cNvPr id="4" name="TextBox 3">
            <a:extLst>
              <a:ext uri="{FF2B5EF4-FFF2-40B4-BE49-F238E27FC236}">
                <a16:creationId xmlns:a16="http://schemas.microsoft.com/office/drawing/2014/main" id="{AA522415-3DE9-C34C-8C10-DC9ED5E81C18}"/>
              </a:ext>
            </a:extLst>
          </p:cNvPr>
          <p:cNvSpPr txBox="1"/>
          <p:nvPr userDrawn="1"/>
        </p:nvSpPr>
        <p:spPr>
          <a:xfrm>
            <a:off x="4547304" y="5650992"/>
            <a:ext cx="3071622" cy="369332"/>
          </a:xfrm>
          <a:prstGeom prst="rect">
            <a:avLst/>
          </a:prstGeom>
          <a:noFill/>
        </p:spPr>
        <p:txBody>
          <a:bodyPr wrap="square" rtlCol="0">
            <a:spAutoFit/>
          </a:bodyPr>
          <a:lstStyle/>
          <a:p>
            <a:pPr algn="ctr"/>
            <a:r>
              <a:rPr lang="en-US" dirty="0">
                <a:solidFill>
                  <a:schemeClr val="bg1">
                    <a:lumMod val="95000"/>
                  </a:schemeClr>
                </a:solidFill>
                <a:latin typeface="Segoe Print" panose="02000800000000000000" pitchFamily="2" charset="0"/>
              </a:rPr>
              <a:t>destination</a:t>
            </a:r>
          </a:p>
        </p:txBody>
      </p:sp>
    </p:spTree>
    <p:extLst>
      <p:ext uri="{BB962C8B-B14F-4D97-AF65-F5344CB8AC3E}">
        <p14:creationId xmlns:p14="http://schemas.microsoft.com/office/powerpoint/2010/main" val="31845869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05 - What are/aren't you going to do?">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A6C9D68-024B-B14B-BFB6-F1E69A36E79E}"/>
              </a:ext>
            </a:extLst>
          </p:cNvPr>
          <p:cNvSpPr txBox="1"/>
          <p:nvPr userDrawn="1"/>
        </p:nvSpPr>
        <p:spPr>
          <a:xfrm>
            <a:off x="0" y="5885958"/>
            <a:ext cx="4372689" cy="400110"/>
          </a:xfrm>
          <a:prstGeom prst="rect">
            <a:avLst/>
          </a:prstGeom>
          <a:noFill/>
        </p:spPr>
        <p:txBody>
          <a:bodyPr wrap="square" rtlCol="0">
            <a:spAutoFit/>
          </a:bodyPr>
          <a:lstStyle/>
          <a:p>
            <a:pPr algn="ctr"/>
            <a:r>
              <a:rPr lang="en-US" sz="2000" dirty="0">
                <a:latin typeface="Segoe Print" panose="02000800000000000000" pitchFamily="2" charset="0"/>
              </a:rPr>
              <a:t>What </a:t>
            </a:r>
            <a:r>
              <a:rPr lang="en-US" sz="2000" dirty="0">
                <a:solidFill>
                  <a:schemeClr val="accent1"/>
                </a:solidFill>
                <a:latin typeface="Segoe Print" panose="02000800000000000000" pitchFamily="2" charset="0"/>
              </a:rPr>
              <a:t>are</a:t>
            </a:r>
            <a:r>
              <a:rPr lang="en-US" sz="2000" dirty="0">
                <a:solidFill>
                  <a:schemeClr val="tx1"/>
                </a:solidFill>
                <a:latin typeface="Segoe Print" panose="02000800000000000000" pitchFamily="2" charset="0"/>
              </a:rPr>
              <a:t> you </a:t>
            </a:r>
            <a:r>
              <a:rPr lang="en-US" sz="2000" dirty="0">
                <a:solidFill>
                  <a:schemeClr val="accent1"/>
                </a:solidFill>
                <a:latin typeface="Segoe Print" panose="02000800000000000000" pitchFamily="2" charset="0"/>
              </a:rPr>
              <a:t>going to do</a:t>
            </a:r>
            <a:r>
              <a:rPr lang="en-US" sz="2000" dirty="0">
                <a:solidFill>
                  <a:schemeClr val="tx1"/>
                </a:solidFill>
                <a:latin typeface="Segoe Print" panose="02000800000000000000" pitchFamily="2" charset="0"/>
              </a:rPr>
              <a:t>?</a:t>
            </a:r>
          </a:p>
        </p:txBody>
      </p:sp>
      <p:sp>
        <p:nvSpPr>
          <p:cNvPr id="10" name="Oval 9">
            <a:extLst>
              <a:ext uri="{FF2B5EF4-FFF2-40B4-BE49-F238E27FC236}">
                <a16:creationId xmlns:a16="http://schemas.microsoft.com/office/drawing/2014/main" id="{18590090-A4B3-4448-A66B-DBBAD0D4D91B}"/>
              </a:ext>
            </a:extLst>
          </p:cNvPr>
          <p:cNvSpPr/>
          <p:nvPr userDrawn="1"/>
        </p:nvSpPr>
        <p:spPr>
          <a:xfrm>
            <a:off x="266801" y="493776"/>
            <a:ext cx="3850181" cy="4992124"/>
          </a:xfrm>
          <a:prstGeom prst="ellipse">
            <a:avLst/>
          </a:prstGeom>
          <a:noFill/>
          <a:ln w="1111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Print" panose="02000800000000000000" pitchFamily="2" charset="0"/>
            </a:endParaRPr>
          </a:p>
        </p:txBody>
      </p:sp>
      <p:sp>
        <p:nvSpPr>
          <p:cNvPr id="12" name="TextBox 11">
            <a:extLst>
              <a:ext uri="{FF2B5EF4-FFF2-40B4-BE49-F238E27FC236}">
                <a16:creationId xmlns:a16="http://schemas.microsoft.com/office/drawing/2014/main" id="{5EB03FC7-EAD6-514A-A230-8C33FCA989BE}"/>
              </a:ext>
            </a:extLst>
          </p:cNvPr>
          <p:cNvSpPr txBox="1"/>
          <p:nvPr userDrawn="1"/>
        </p:nvSpPr>
        <p:spPr>
          <a:xfrm>
            <a:off x="7651763" y="5883180"/>
            <a:ext cx="4645152" cy="400110"/>
          </a:xfrm>
          <a:prstGeom prst="rect">
            <a:avLst/>
          </a:prstGeom>
          <a:noFill/>
        </p:spPr>
        <p:txBody>
          <a:bodyPr wrap="square" rtlCol="0">
            <a:spAutoFit/>
          </a:bodyPr>
          <a:lstStyle/>
          <a:p>
            <a:pPr algn="ctr"/>
            <a:r>
              <a:rPr lang="en-US" sz="2000" dirty="0">
                <a:latin typeface="Segoe Print" panose="02000800000000000000" pitchFamily="2" charset="0"/>
              </a:rPr>
              <a:t>What </a:t>
            </a:r>
            <a:r>
              <a:rPr lang="en-US" sz="2000" dirty="0">
                <a:solidFill>
                  <a:srgbClr val="FF0000"/>
                </a:solidFill>
                <a:latin typeface="Segoe Print" panose="02000800000000000000" pitchFamily="2" charset="0"/>
              </a:rPr>
              <a:t>aren’t </a:t>
            </a:r>
            <a:r>
              <a:rPr lang="en-US" sz="2000" dirty="0">
                <a:solidFill>
                  <a:schemeClr val="tx1"/>
                </a:solidFill>
                <a:latin typeface="Segoe Print" panose="02000800000000000000" pitchFamily="2" charset="0"/>
              </a:rPr>
              <a:t>you</a:t>
            </a:r>
            <a:r>
              <a:rPr lang="en-US" sz="2000" dirty="0">
                <a:solidFill>
                  <a:srgbClr val="FF0000"/>
                </a:solidFill>
                <a:latin typeface="Segoe Print" panose="02000800000000000000" pitchFamily="2" charset="0"/>
              </a:rPr>
              <a:t> going to </a:t>
            </a:r>
            <a:r>
              <a:rPr lang="en-US" sz="2000" dirty="0">
                <a:solidFill>
                  <a:schemeClr val="tx1"/>
                </a:solidFill>
                <a:latin typeface="Segoe Print" panose="02000800000000000000" pitchFamily="2" charset="0"/>
              </a:rPr>
              <a:t>do</a:t>
            </a:r>
            <a:r>
              <a:rPr lang="en-US" sz="2000" dirty="0">
                <a:latin typeface="Segoe Print" panose="02000800000000000000" pitchFamily="2" charset="0"/>
              </a:rPr>
              <a:t>?</a:t>
            </a:r>
          </a:p>
        </p:txBody>
      </p:sp>
      <p:sp>
        <p:nvSpPr>
          <p:cNvPr id="8" name="Oval 7">
            <a:extLst>
              <a:ext uri="{FF2B5EF4-FFF2-40B4-BE49-F238E27FC236}">
                <a16:creationId xmlns:a16="http://schemas.microsoft.com/office/drawing/2014/main" id="{2B998B55-E9A3-EF40-AFCE-75DEDFE40733}"/>
              </a:ext>
            </a:extLst>
          </p:cNvPr>
          <p:cNvSpPr/>
          <p:nvPr userDrawn="1"/>
        </p:nvSpPr>
        <p:spPr>
          <a:xfrm>
            <a:off x="8049249" y="493776"/>
            <a:ext cx="3850181" cy="4992124"/>
          </a:xfrm>
          <a:prstGeom prst="ellipse">
            <a:avLst/>
          </a:prstGeom>
          <a:noFill/>
          <a:ln w="1111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Print" panose="02000800000000000000" pitchFamily="2" charset="0"/>
            </a:endParaRPr>
          </a:p>
        </p:txBody>
      </p:sp>
      <p:sp>
        <p:nvSpPr>
          <p:cNvPr id="3" name="Content Placeholder 2">
            <a:extLst>
              <a:ext uri="{FF2B5EF4-FFF2-40B4-BE49-F238E27FC236}">
                <a16:creationId xmlns:a16="http://schemas.microsoft.com/office/drawing/2014/main" id="{090CD7EE-8081-8C43-877D-B075FD2AC77E}"/>
              </a:ext>
            </a:extLst>
          </p:cNvPr>
          <p:cNvSpPr>
            <a:spLocks noGrp="1"/>
          </p:cNvSpPr>
          <p:nvPr>
            <p:ph sz="quarter" idx="10" hasCustomPrompt="1"/>
          </p:nvPr>
        </p:nvSpPr>
        <p:spPr>
          <a:xfrm>
            <a:off x="4547304" y="826516"/>
            <a:ext cx="3071622" cy="4659384"/>
          </a:xfrm>
        </p:spPr>
        <p:txBody>
          <a:bodyPr anchor="ctr"/>
          <a:lstStyle>
            <a:lvl1pPr marL="0" indent="0" algn="ctr">
              <a:buNone/>
              <a:defRPr>
                <a:latin typeface="Segoe Print" panose="02000800000000000000" pitchFamily="2" charset="0"/>
              </a:defRPr>
            </a:lvl1pPr>
          </a:lstStyle>
          <a:p>
            <a:pPr lvl="0"/>
            <a:r>
              <a:rPr lang="en-US" dirty="0"/>
              <a:t>(insert </a:t>
            </a:r>
          </a:p>
          <a:p>
            <a:pPr lvl="0"/>
            <a:r>
              <a:rPr lang="en-US" dirty="0"/>
              <a:t>word / </a:t>
            </a:r>
          </a:p>
          <a:p>
            <a:pPr lvl="0"/>
            <a:r>
              <a:rPr lang="en-US" dirty="0"/>
              <a:t>sound / </a:t>
            </a:r>
          </a:p>
          <a:p>
            <a:pPr lvl="0"/>
            <a:r>
              <a:rPr lang="en-US" dirty="0"/>
              <a:t>image / </a:t>
            </a:r>
          </a:p>
          <a:p>
            <a:pPr lvl="0"/>
            <a:r>
              <a:rPr lang="en-US" dirty="0"/>
              <a:t>video)</a:t>
            </a:r>
          </a:p>
        </p:txBody>
      </p:sp>
      <p:sp>
        <p:nvSpPr>
          <p:cNvPr id="4" name="TextBox 3">
            <a:extLst>
              <a:ext uri="{FF2B5EF4-FFF2-40B4-BE49-F238E27FC236}">
                <a16:creationId xmlns:a16="http://schemas.microsoft.com/office/drawing/2014/main" id="{AA522415-3DE9-C34C-8C10-DC9ED5E81C18}"/>
              </a:ext>
            </a:extLst>
          </p:cNvPr>
          <p:cNvSpPr txBox="1"/>
          <p:nvPr userDrawn="1"/>
        </p:nvSpPr>
        <p:spPr>
          <a:xfrm>
            <a:off x="4547304" y="5650992"/>
            <a:ext cx="3071622" cy="369332"/>
          </a:xfrm>
          <a:prstGeom prst="rect">
            <a:avLst/>
          </a:prstGeom>
          <a:noFill/>
        </p:spPr>
        <p:txBody>
          <a:bodyPr wrap="square" rtlCol="0">
            <a:spAutoFit/>
          </a:bodyPr>
          <a:lstStyle/>
          <a:p>
            <a:pPr algn="ctr"/>
            <a:r>
              <a:rPr lang="en-US" dirty="0">
                <a:solidFill>
                  <a:schemeClr val="bg1">
                    <a:lumMod val="95000"/>
                  </a:schemeClr>
                </a:solidFill>
                <a:latin typeface="Segoe Print" panose="02000800000000000000" pitchFamily="2" charset="0"/>
              </a:rPr>
              <a:t>destination</a:t>
            </a:r>
          </a:p>
        </p:txBody>
      </p:sp>
    </p:spTree>
    <p:extLst>
      <p:ext uri="{BB962C8B-B14F-4D97-AF65-F5344CB8AC3E}">
        <p14:creationId xmlns:p14="http://schemas.microsoft.com/office/powerpoint/2010/main" val="8865160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06 - What could/couldn't you do?">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A6C9D68-024B-B14B-BFB6-F1E69A36E79E}"/>
              </a:ext>
            </a:extLst>
          </p:cNvPr>
          <p:cNvSpPr txBox="1"/>
          <p:nvPr userDrawn="1"/>
        </p:nvSpPr>
        <p:spPr>
          <a:xfrm>
            <a:off x="5546" y="5865884"/>
            <a:ext cx="4372689" cy="523220"/>
          </a:xfrm>
          <a:prstGeom prst="rect">
            <a:avLst/>
          </a:prstGeom>
          <a:noFill/>
        </p:spPr>
        <p:txBody>
          <a:bodyPr wrap="square" rtlCol="0">
            <a:spAutoFit/>
          </a:bodyPr>
          <a:lstStyle/>
          <a:p>
            <a:pPr algn="ctr"/>
            <a:r>
              <a:rPr lang="en-US" sz="2800" dirty="0">
                <a:latin typeface="Segoe Print" panose="02000800000000000000" pitchFamily="2" charset="0"/>
              </a:rPr>
              <a:t>What </a:t>
            </a:r>
            <a:r>
              <a:rPr lang="en-US" sz="2800" dirty="0">
                <a:solidFill>
                  <a:schemeClr val="accent1"/>
                </a:solidFill>
                <a:latin typeface="Segoe Print" panose="02000800000000000000" pitchFamily="2" charset="0"/>
              </a:rPr>
              <a:t>could</a:t>
            </a:r>
            <a:r>
              <a:rPr lang="en-US" sz="2800" dirty="0">
                <a:latin typeface="Segoe Print" panose="02000800000000000000" pitchFamily="2" charset="0"/>
              </a:rPr>
              <a:t> you do?</a:t>
            </a:r>
          </a:p>
        </p:txBody>
      </p:sp>
      <p:sp>
        <p:nvSpPr>
          <p:cNvPr id="10" name="Oval 9">
            <a:extLst>
              <a:ext uri="{FF2B5EF4-FFF2-40B4-BE49-F238E27FC236}">
                <a16:creationId xmlns:a16="http://schemas.microsoft.com/office/drawing/2014/main" id="{18590090-A4B3-4448-A66B-DBBAD0D4D91B}"/>
              </a:ext>
            </a:extLst>
          </p:cNvPr>
          <p:cNvSpPr/>
          <p:nvPr userDrawn="1"/>
        </p:nvSpPr>
        <p:spPr>
          <a:xfrm>
            <a:off x="266801" y="493776"/>
            <a:ext cx="3850181" cy="4992124"/>
          </a:xfrm>
          <a:prstGeom prst="ellipse">
            <a:avLst/>
          </a:prstGeom>
          <a:noFill/>
          <a:ln w="1111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Print" panose="02000800000000000000" pitchFamily="2" charset="0"/>
            </a:endParaRPr>
          </a:p>
        </p:txBody>
      </p:sp>
      <p:sp>
        <p:nvSpPr>
          <p:cNvPr id="12" name="TextBox 11">
            <a:extLst>
              <a:ext uri="{FF2B5EF4-FFF2-40B4-BE49-F238E27FC236}">
                <a16:creationId xmlns:a16="http://schemas.microsoft.com/office/drawing/2014/main" id="{5EB03FC7-EAD6-514A-A230-8C33FCA989BE}"/>
              </a:ext>
            </a:extLst>
          </p:cNvPr>
          <p:cNvSpPr txBox="1"/>
          <p:nvPr userDrawn="1"/>
        </p:nvSpPr>
        <p:spPr>
          <a:xfrm>
            <a:off x="7740016" y="5865884"/>
            <a:ext cx="4468646" cy="523220"/>
          </a:xfrm>
          <a:prstGeom prst="rect">
            <a:avLst/>
          </a:prstGeom>
          <a:noFill/>
        </p:spPr>
        <p:txBody>
          <a:bodyPr wrap="square" rtlCol="0">
            <a:spAutoFit/>
          </a:bodyPr>
          <a:lstStyle/>
          <a:p>
            <a:pPr algn="ctr"/>
            <a:r>
              <a:rPr lang="en-US" sz="2800" dirty="0">
                <a:latin typeface="Segoe Print" panose="02000800000000000000" pitchFamily="2" charset="0"/>
              </a:rPr>
              <a:t>What </a:t>
            </a:r>
            <a:r>
              <a:rPr lang="en-US" sz="2800" dirty="0">
                <a:solidFill>
                  <a:srgbClr val="FF0000"/>
                </a:solidFill>
                <a:latin typeface="Segoe Print" panose="02000800000000000000" pitchFamily="2" charset="0"/>
              </a:rPr>
              <a:t>couldn’t</a:t>
            </a:r>
            <a:r>
              <a:rPr lang="en-US" sz="2800" dirty="0">
                <a:latin typeface="Segoe Print" panose="02000800000000000000" pitchFamily="2" charset="0"/>
              </a:rPr>
              <a:t> you do?</a:t>
            </a:r>
          </a:p>
        </p:txBody>
      </p:sp>
      <p:sp>
        <p:nvSpPr>
          <p:cNvPr id="8" name="Oval 7">
            <a:extLst>
              <a:ext uri="{FF2B5EF4-FFF2-40B4-BE49-F238E27FC236}">
                <a16:creationId xmlns:a16="http://schemas.microsoft.com/office/drawing/2014/main" id="{2B998B55-E9A3-EF40-AFCE-75DEDFE40733}"/>
              </a:ext>
            </a:extLst>
          </p:cNvPr>
          <p:cNvSpPr/>
          <p:nvPr userDrawn="1"/>
        </p:nvSpPr>
        <p:spPr>
          <a:xfrm>
            <a:off x="8049249" y="493776"/>
            <a:ext cx="3850181" cy="4992124"/>
          </a:xfrm>
          <a:prstGeom prst="ellipse">
            <a:avLst/>
          </a:prstGeom>
          <a:noFill/>
          <a:ln w="1111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Print" panose="02000800000000000000" pitchFamily="2" charset="0"/>
            </a:endParaRPr>
          </a:p>
        </p:txBody>
      </p:sp>
      <p:sp>
        <p:nvSpPr>
          <p:cNvPr id="3" name="Content Placeholder 2">
            <a:extLst>
              <a:ext uri="{FF2B5EF4-FFF2-40B4-BE49-F238E27FC236}">
                <a16:creationId xmlns:a16="http://schemas.microsoft.com/office/drawing/2014/main" id="{090CD7EE-8081-8C43-877D-B075FD2AC77E}"/>
              </a:ext>
            </a:extLst>
          </p:cNvPr>
          <p:cNvSpPr>
            <a:spLocks noGrp="1"/>
          </p:cNvSpPr>
          <p:nvPr>
            <p:ph sz="quarter" idx="10" hasCustomPrompt="1"/>
          </p:nvPr>
        </p:nvSpPr>
        <p:spPr>
          <a:xfrm>
            <a:off x="4547304" y="826516"/>
            <a:ext cx="3071622" cy="4659384"/>
          </a:xfrm>
        </p:spPr>
        <p:txBody>
          <a:bodyPr anchor="ctr"/>
          <a:lstStyle>
            <a:lvl1pPr marL="0" indent="0" algn="ctr">
              <a:buNone/>
              <a:defRPr>
                <a:latin typeface="Segoe Print" panose="02000800000000000000" pitchFamily="2" charset="0"/>
              </a:defRPr>
            </a:lvl1pPr>
          </a:lstStyle>
          <a:p>
            <a:pPr lvl="0"/>
            <a:r>
              <a:rPr lang="en-US" dirty="0"/>
              <a:t>(insert </a:t>
            </a:r>
          </a:p>
          <a:p>
            <a:pPr lvl="0"/>
            <a:r>
              <a:rPr lang="en-US" dirty="0"/>
              <a:t>word / </a:t>
            </a:r>
          </a:p>
          <a:p>
            <a:pPr lvl="0"/>
            <a:r>
              <a:rPr lang="en-US" dirty="0"/>
              <a:t>sound / </a:t>
            </a:r>
          </a:p>
          <a:p>
            <a:pPr lvl="0"/>
            <a:r>
              <a:rPr lang="en-US" dirty="0"/>
              <a:t>image / </a:t>
            </a:r>
          </a:p>
          <a:p>
            <a:pPr lvl="0"/>
            <a:r>
              <a:rPr lang="en-US" dirty="0"/>
              <a:t>video)</a:t>
            </a:r>
          </a:p>
        </p:txBody>
      </p:sp>
      <p:sp>
        <p:nvSpPr>
          <p:cNvPr id="4" name="TextBox 3">
            <a:extLst>
              <a:ext uri="{FF2B5EF4-FFF2-40B4-BE49-F238E27FC236}">
                <a16:creationId xmlns:a16="http://schemas.microsoft.com/office/drawing/2014/main" id="{AA522415-3DE9-C34C-8C10-DC9ED5E81C18}"/>
              </a:ext>
            </a:extLst>
          </p:cNvPr>
          <p:cNvSpPr txBox="1"/>
          <p:nvPr userDrawn="1"/>
        </p:nvSpPr>
        <p:spPr>
          <a:xfrm>
            <a:off x="4547304" y="5650992"/>
            <a:ext cx="3071622" cy="369332"/>
          </a:xfrm>
          <a:prstGeom prst="rect">
            <a:avLst/>
          </a:prstGeom>
          <a:noFill/>
        </p:spPr>
        <p:txBody>
          <a:bodyPr wrap="square" rtlCol="0">
            <a:spAutoFit/>
          </a:bodyPr>
          <a:lstStyle/>
          <a:p>
            <a:pPr algn="ctr"/>
            <a:r>
              <a:rPr lang="en-US" dirty="0">
                <a:solidFill>
                  <a:schemeClr val="bg1">
                    <a:lumMod val="95000"/>
                  </a:schemeClr>
                </a:solidFill>
                <a:latin typeface="Segoe Print" panose="02000800000000000000" pitchFamily="2" charset="0"/>
              </a:rPr>
              <a:t>destination/situation</a:t>
            </a:r>
          </a:p>
        </p:txBody>
      </p:sp>
    </p:spTree>
    <p:extLst>
      <p:ext uri="{BB962C8B-B14F-4D97-AF65-F5344CB8AC3E}">
        <p14:creationId xmlns:p14="http://schemas.microsoft.com/office/powerpoint/2010/main" val="3407008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B981D-6867-4942-88D3-7248A269BF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E28C82-5733-FB40-913F-5AFDB28D13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D583E67-0652-E74A-BFBC-DB6413C2CAC4}"/>
              </a:ext>
            </a:extLst>
          </p:cNvPr>
          <p:cNvSpPr>
            <a:spLocks noGrp="1"/>
          </p:cNvSpPr>
          <p:nvPr>
            <p:ph type="dt" sz="half" idx="10"/>
          </p:nvPr>
        </p:nvSpPr>
        <p:spPr/>
        <p:txBody>
          <a:bodyPr/>
          <a:lstStyle/>
          <a:p>
            <a:fld id="{B2D711E9-E632-E048-BFEF-A86794E340F0}" type="datetimeFigureOut">
              <a:rPr lang="en-US" smtClean="0"/>
              <a:t>3/8/20</a:t>
            </a:fld>
            <a:endParaRPr lang="en-US"/>
          </a:p>
        </p:txBody>
      </p:sp>
      <p:sp>
        <p:nvSpPr>
          <p:cNvPr id="5" name="Footer Placeholder 4">
            <a:extLst>
              <a:ext uri="{FF2B5EF4-FFF2-40B4-BE49-F238E27FC236}">
                <a16:creationId xmlns:a16="http://schemas.microsoft.com/office/drawing/2014/main" id="{FD5BCDD5-7B9F-FB48-BAFA-F3D7AC78D6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B3870E-6B38-6B43-AF0A-3D5362CF95ED}"/>
              </a:ext>
            </a:extLst>
          </p:cNvPr>
          <p:cNvSpPr>
            <a:spLocks noGrp="1"/>
          </p:cNvSpPr>
          <p:nvPr>
            <p:ph type="sldNum" sz="quarter" idx="12"/>
          </p:nvPr>
        </p:nvSpPr>
        <p:spPr/>
        <p:txBody>
          <a:bodyPr/>
          <a:lstStyle/>
          <a:p>
            <a:fld id="{983B61A9-01A7-294B-B505-CCB9E5D68D3B}" type="slidenum">
              <a:rPr lang="en-US" smtClean="0"/>
              <a:t>‹#›</a:t>
            </a:fld>
            <a:endParaRPr lang="en-US"/>
          </a:p>
        </p:txBody>
      </p:sp>
    </p:spTree>
    <p:extLst>
      <p:ext uri="{BB962C8B-B14F-4D97-AF65-F5344CB8AC3E}">
        <p14:creationId xmlns:p14="http://schemas.microsoft.com/office/powerpoint/2010/main" val="38649650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07 - What would/wouldn't you do?">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A6C9D68-024B-B14B-BFB6-F1E69A36E79E}"/>
              </a:ext>
            </a:extLst>
          </p:cNvPr>
          <p:cNvSpPr txBox="1"/>
          <p:nvPr userDrawn="1"/>
        </p:nvSpPr>
        <p:spPr>
          <a:xfrm>
            <a:off x="114070" y="5865884"/>
            <a:ext cx="4372689" cy="461665"/>
          </a:xfrm>
          <a:prstGeom prst="rect">
            <a:avLst/>
          </a:prstGeom>
          <a:noFill/>
        </p:spPr>
        <p:txBody>
          <a:bodyPr wrap="square" rtlCol="0">
            <a:spAutoFit/>
          </a:bodyPr>
          <a:lstStyle/>
          <a:p>
            <a:pPr algn="ctr"/>
            <a:r>
              <a:rPr lang="en-US" sz="2400" dirty="0">
                <a:latin typeface="Segoe Print" panose="02000800000000000000" pitchFamily="2" charset="0"/>
              </a:rPr>
              <a:t>What </a:t>
            </a:r>
            <a:r>
              <a:rPr lang="en-US" sz="2400" dirty="0">
                <a:solidFill>
                  <a:schemeClr val="accent1"/>
                </a:solidFill>
                <a:latin typeface="Segoe Print" panose="02000800000000000000" pitchFamily="2" charset="0"/>
              </a:rPr>
              <a:t>would</a:t>
            </a:r>
            <a:r>
              <a:rPr lang="en-US" sz="2400" dirty="0">
                <a:latin typeface="Segoe Print" panose="02000800000000000000" pitchFamily="2" charset="0"/>
              </a:rPr>
              <a:t> you do?</a:t>
            </a:r>
          </a:p>
        </p:txBody>
      </p:sp>
      <p:sp>
        <p:nvSpPr>
          <p:cNvPr id="10" name="Oval 9">
            <a:extLst>
              <a:ext uri="{FF2B5EF4-FFF2-40B4-BE49-F238E27FC236}">
                <a16:creationId xmlns:a16="http://schemas.microsoft.com/office/drawing/2014/main" id="{18590090-A4B3-4448-A66B-DBBAD0D4D91B}"/>
              </a:ext>
            </a:extLst>
          </p:cNvPr>
          <p:cNvSpPr/>
          <p:nvPr userDrawn="1"/>
        </p:nvSpPr>
        <p:spPr>
          <a:xfrm>
            <a:off x="266801" y="493776"/>
            <a:ext cx="3850181" cy="4992124"/>
          </a:xfrm>
          <a:prstGeom prst="ellipse">
            <a:avLst/>
          </a:prstGeom>
          <a:noFill/>
          <a:ln w="1111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Print" panose="02000800000000000000" pitchFamily="2" charset="0"/>
            </a:endParaRPr>
          </a:p>
        </p:txBody>
      </p:sp>
      <p:sp>
        <p:nvSpPr>
          <p:cNvPr id="12" name="TextBox 11">
            <a:extLst>
              <a:ext uri="{FF2B5EF4-FFF2-40B4-BE49-F238E27FC236}">
                <a16:creationId xmlns:a16="http://schemas.microsoft.com/office/drawing/2014/main" id="{5EB03FC7-EAD6-514A-A230-8C33FCA989BE}"/>
              </a:ext>
            </a:extLst>
          </p:cNvPr>
          <p:cNvSpPr txBox="1"/>
          <p:nvPr userDrawn="1"/>
        </p:nvSpPr>
        <p:spPr>
          <a:xfrm>
            <a:off x="7679471" y="5865884"/>
            <a:ext cx="4589736" cy="461665"/>
          </a:xfrm>
          <a:prstGeom prst="rect">
            <a:avLst/>
          </a:prstGeom>
          <a:noFill/>
        </p:spPr>
        <p:txBody>
          <a:bodyPr wrap="square" rtlCol="0">
            <a:spAutoFit/>
          </a:bodyPr>
          <a:lstStyle/>
          <a:p>
            <a:pPr algn="ctr"/>
            <a:r>
              <a:rPr lang="en-US" sz="2400" dirty="0">
                <a:latin typeface="Segoe Print" panose="02000800000000000000" pitchFamily="2" charset="0"/>
              </a:rPr>
              <a:t>What </a:t>
            </a:r>
            <a:r>
              <a:rPr lang="en-US" sz="2400" dirty="0">
                <a:solidFill>
                  <a:srgbClr val="FF0000"/>
                </a:solidFill>
                <a:latin typeface="Segoe Print" panose="02000800000000000000" pitchFamily="2" charset="0"/>
              </a:rPr>
              <a:t>wouldn’t</a:t>
            </a:r>
            <a:r>
              <a:rPr lang="en-US" sz="2400" dirty="0">
                <a:latin typeface="Segoe Print" panose="02000800000000000000" pitchFamily="2" charset="0"/>
              </a:rPr>
              <a:t> you do?</a:t>
            </a:r>
          </a:p>
        </p:txBody>
      </p:sp>
      <p:sp>
        <p:nvSpPr>
          <p:cNvPr id="8" name="Oval 7">
            <a:extLst>
              <a:ext uri="{FF2B5EF4-FFF2-40B4-BE49-F238E27FC236}">
                <a16:creationId xmlns:a16="http://schemas.microsoft.com/office/drawing/2014/main" id="{2B998B55-E9A3-EF40-AFCE-75DEDFE40733}"/>
              </a:ext>
            </a:extLst>
          </p:cNvPr>
          <p:cNvSpPr/>
          <p:nvPr userDrawn="1"/>
        </p:nvSpPr>
        <p:spPr>
          <a:xfrm>
            <a:off x="8049249" y="493776"/>
            <a:ext cx="3850181" cy="4992124"/>
          </a:xfrm>
          <a:prstGeom prst="ellipse">
            <a:avLst/>
          </a:prstGeom>
          <a:noFill/>
          <a:ln w="1111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Print" panose="02000800000000000000" pitchFamily="2" charset="0"/>
            </a:endParaRPr>
          </a:p>
        </p:txBody>
      </p:sp>
      <p:sp>
        <p:nvSpPr>
          <p:cNvPr id="3" name="Content Placeholder 2">
            <a:extLst>
              <a:ext uri="{FF2B5EF4-FFF2-40B4-BE49-F238E27FC236}">
                <a16:creationId xmlns:a16="http://schemas.microsoft.com/office/drawing/2014/main" id="{090CD7EE-8081-8C43-877D-B075FD2AC77E}"/>
              </a:ext>
            </a:extLst>
          </p:cNvPr>
          <p:cNvSpPr>
            <a:spLocks noGrp="1"/>
          </p:cNvSpPr>
          <p:nvPr>
            <p:ph sz="quarter" idx="10" hasCustomPrompt="1"/>
          </p:nvPr>
        </p:nvSpPr>
        <p:spPr>
          <a:xfrm>
            <a:off x="4547304" y="826516"/>
            <a:ext cx="3071622" cy="4659384"/>
          </a:xfrm>
        </p:spPr>
        <p:txBody>
          <a:bodyPr anchor="ctr"/>
          <a:lstStyle>
            <a:lvl1pPr marL="0" indent="0" algn="ctr">
              <a:buNone/>
              <a:defRPr>
                <a:latin typeface="Segoe Print" panose="02000800000000000000" pitchFamily="2" charset="0"/>
              </a:defRPr>
            </a:lvl1pPr>
          </a:lstStyle>
          <a:p>
            <a:pPr lvl="0"/>
            <a:r>
              <a:rPr lang="en-US" dirty="0"/>
              <a:t>(insert </a:t>
            </a:r>
          </a:p>
          <a:p>
            <a:pPr lvl="0"/>
            <a:r>
              <a:rPr lang="en-US" dirty="0"/>
              <a:t>word / </a:t>
            </a:r>
          </a:p>
          <a:p>
            <a:pPr lvl="0"/>
            <a:r>
              <a:rPr lang="en-US" dirty="0"/>
              <a:t>sound / </a:t>
            </a:r>
          </a:p>
          <a:p>
            <a:pPr lvl="0"/>
            <a:r>
              <a:rPr lang="en-US" dirty="0"/>
              <a:t>image / </a:t>
            </a:r>
          </a:p>
          <a:p>
            <a:pPr lvl="0"/>
            <a:r>
              <a:rPr lang="en-US" dirty="0"/>
              <a:t>video)</a:t>
            </a:r>
          </a:p>
        </p:txBody>
      </p:sp>
      <p:sp>
        <p:nvSpPr>
          <p:cNvPr id="4" name="TextBox 3">
            <a:extLst>
              <a:ext uri="{FF2B5EF4-FFF2-40B4-BE49-F238E27FC236}">
                <a16:creationId xmlns:a16="http://schemas.microsoft.com/office/drawing/2014/main" id="{AA522415-3DE9-C34C-8C10-DC9ED5E81C18}"/>
              </a:ext>
            </a:extLst>
          </p:cNvPr>
          <p:cNvSpPr txBox="1"/>
          <p:nvPr userDrawn="1"/>
        </p:nvSpPr>
        <p:spPr>
          <a:xfrm>
            <a:off x="4547304" y="5650992"/>
            <a:ext cx="3071622" cy="369332"/>
          </a:xfrm>
          <a:prstGeom prst="rect">
            <a:avLst/>
          </a:prstGeom>
          <a:noFill/>
        </p:spPr>
        <p:txBody>
          <a:bodyPr wrap="square" rtlCol="0">
            <a:spAutoFit/>
          </a:bodyPr>
          <a:lstStyle/>
          <a:p>
            <a:pPr algn="ctr"/>
            <a:r>
              <a:rPr lang="en-US" dirty="0">
                <a:solidFill>
                  <a:schemeClr val="bg1">
                    <a:lumMod val="95000"/>
                  </a:schemeClr>
                </a:solidFill>
                <a:latin typeface="Segoe Print" panose="02000800000000000000" pitchFamily="2" charset="0"/>
              </a:rPr>
              <a:t>destination/situation</a:t>
            </a:r>
          </a:p>
        </p:txBody>
      </p:sp>
    </p:spTree>
    <p:extLst>
      <p:ext uri="{BB962C8B-B14F-4D97-AF65-F5344CB8AC3E}">
        <p14:creationId xmlns:p14="http://schemas.microsoft.com/office/powerpoint/2010/main" val="20413598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08 - green/subject/red custom">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18590090-A4B3-4448-A66B-DBBAD0D4D91B}"/>
              </a:ext>
            </a:extLst>
          </p:cNvPr>
          <p:cNvSpPr/>
          <p:nvPr userDrawn="1"/>
        </p:nvSpPr>
        <p:spPr>
          <a:xfrm>
            <a:off x="266801" y="493776"/>
            <a:ext cx="3850181" cy="4992124"/>
          </a:xfrm>
          <a:prstGeom prst="ellipse">
            <a:avLst/>
          </a:prstGeom>
          <a:noFill/>
          <a:ln w="1111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Print" panose="02000800000000000000" pitchFamily="2" charset="0"/>
            </a:endParaRPr>
          </a:p>
        </p:txBody>
      </p:sp>
      <p:sp>
        <p:nvSpPr>
          <p:cNvPr id="8" name="Oval 7">
            <a:extLst>
              <a:ext uri="{FF2B5EF4-FFF2-40B4-BE49-F238E27FC236}">
                <a16:creationId xmlns:a16="http://schemas.microsoft.com/office/drawing/2014/main" id="{2B998B55-E9A3-EF40-AFCE-75DEDFE40733}"/>
              </a:ext>
            </a:extLst>
          </p:cNvPr>
          <p:cNvSpPr/>
          <p:nvPr userDrawn="1"/>
        </p:nvSpPr>
        <p:spPr>
          <a:xfrm>
            <a:off x="8049249" y="493776"/>
            <a:ext cx="3850181" cy="4992124"/>
          </a:xfrm>
          <a:prstGeom prst="ellipse">
            <a:avLst/>
          </a:prstGeom>
          <a:noFill/>
          <a:ln w="1111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Print" panose="02000800000000000000" pitchFamily="2" charset="0"/>
            </a:endParaRPr>
          </a:p>
        </p:txBody>
      </p:sp>
      <p:sp>
        <p:nvSpPr>
          <p:cNvPr id="3" name="Content Placeholder 2">
            <a:extLst>
              <a:ext uri="{FF2B5EF4-FFF2-40B4-BE49-F238E27FC236}">
                <a16:creationId xmlns:a16="http://schemas.microsoft.com/office/drawing/2014/main" id="{090CD7EE-8081-8C43-877D-B075FD2AC77E}"/>
              </a:ext>
            </a:extLst>
          </p:cNvPr>
          <p:cNvSpPr>
            <a:spLocks noGrp="1"/>
          </p:cNvSpPr>
          <p:nvPr>
            <p:ph sz="quarter" idx="10" hasCustomPrompt="1"/>
          </p:nvPr>
        </p:nvSpPr>
        <p:spPr>
          <a:xfrm>
            <a:off x="4547304" y="826516"/>
            <a:ext cx="3071622" cy="4659384"/>
          </a:xfrm>
        </p:spPr>
        <p:txBody>
          <a:bodyPr anchor="ctr"/>
          <a:lstStyle>
            <a:lvl1pPr marL="0" indent="0" algn="ctr">
              <a:buNone/>
              <a:defRPr>
                <a:latin typeface="Segoe Print" panose="02000800000000000000" pitchFamily="2" charset="0"/>
              </a:defRPr>
            </a:lvl1pPr>
          </a:lstStyle>
          <a:p>
            <a:pPr lvl="0"/>
            <a:r>
              <a:rPr lang="en-US" dirty="0"/>
              <a:t>(insert </a:t>
            </a:r>
          </a:p>
          <a:p>
            <a:pPr lvl="0"/>
            <a:r>
              <a:rPr lang="en-US" dirty="0"/>
              <a:t>word / </a:t>
            </a:r>
          </a:p>
          <a:p>
            <a:pPr lvl="0"/>
            <a:r>
              <a:rPr lang="en-US" dirty="0"/>
              <a:t>sound / </a:t>
            </a:r>
          </a:p>
          <a:p>
            <a:pPr lvl="0"/>
            <a:r>
              <a:rPr lang="en-US" dirty="0"/>
              <a:t>image / </a:t>
            </a:r>
          </a:p>
          <a:p>
            <a:pPr lvl="0"/>
            <a:r>
              <a:rPr lang="en-US" dirty="0"/>
              <a:t>video)</a:t>
            </a:r>
          </a:p>
        </p:txBody>
      </p:sp>
      <p:sp>
        <p:nvSpPr>
          <p:cNvPr id="4" name="TextBox 3">
            <a:extLst>
              <a:ext uri="{FF2B5EF4-FFF2-40B4-BE49-F238E27FC236}">
                <a16:creationId xmlns:a16="http://schemas.microsoft.com/office/drawing/2014/main" id="{AA522415-3DE9-C34C-8C10-DC9ED5E81C18}"/>
              </a:ext>
            </a:extLst>
          </p:cNvPr>
          <p:cNvSpPr txBox="1"/>
          <p:nvPr userDrawn="1"/>
        </p:nvSpPr>
        <p:spPr>
          <a:xfrm>
            <a:off x="4547304" y="5650992"/>
            <a:ext cx="3071622" cy="369332"/>
          </a:xfrm>
          <a:prstGeom prst="rect">
            <a:avLst/>
          </a:prstGeom>
          <a:noFill/>
        </p:spPr>
        <p:txBody>
          <a:bodyPr wrap="square" rtlCol="0">
            <a:spAutoFit/>
          </a:bodyPr>
          <a:lstStyle/>
          <a:p>
            <a:pPr algn="ctr"/>
            <a:r>
              <a:rPr lang="en-US" dirty="0">
                <a:solidFill>
                  <a:schemeClr val="bg1">
                    <a:lumMod val="95000"/>
                  </a:schemeClr>
                </a:solidFill>
                <a:latin typeface="Segoe Print" panose="02000800000000000000" pitchFamily="2" charset="0"/>
              </a:rPr>
              <a:t>subject for description</a:t>
            </a:r>
          </a:p>
        </p:txBody>
      </p:sp>
      <p:sp>
        <p:nvSpPr>
          <p:cNvPr id="11" name="Text Placeholder 4">
            <a:extLst>
              <a:ext uri="{FF2B5EF4-FFF2-40B4-BE49-F238E27FC236}">
                <a16:creationId xmlns:a16="http://schemas.microsoft.com/office/drawing/2014/main" id="{1C01C79A-1102-914A-8995-11E507D39B47}"/>
              </a:ext>
            </a:extLst>
          </p:cNvPr>
          <p:cNvSpPr>
            <a:spLocks noGrp="1"/>
          </p:cNvSpPr>
          <p:nvPr>
            <p:ph type="body" sz="quarter" idx="11" hasCustomPrompt="1"/>
          </p:nvPr>
        </p:nvSpPr>
        <p:spPr>
          <a:xfrm>
            <a:off x="390078" y="6035612"/>
            <a:ext cx="3603625" cy="474662"/>
          </a:xfrm>
        </p:spPr>
        <p:txBody>
          <a:bodyPr>
            <a:normAutofit/>
          </a:bodyPr>
          <a:lstStyle>
            <a:lvl1pPr marL="0" indent="0" algn="ctr">
              <a:buNone/>
              <a:defRPr sz="2400">
                <a:solidFill>
                  <a:schemeClr val="accent6"/>
                </a:solidFill>
                <a:latin typeface="Segoe Print" panose="02000800000000000000" pitchFamily="2" charset="0"/>
              </a:defRPr>
            </a:lvl1pPr>
          </a:lstStyle>
          <a:p>
            <a:pPr lvl="0"/>
            <a:r>
              <a:rPr lang="en-US" dirty="0"/>
              <a:t>(insert words here)</a:t>
            </a:r>
          </a:p>
        </p:txBody>
      </p:sp>
      <p:sp>
        <p:nvSpPr>
          <p:cNvPr id="13" name="Text Placeholder 4">
            <a:extLst>
              <a:ext uri="{FF2B5EF4-FFF2-40B4-BE49-F238E27FC236}">
                <a16:creationId xmlns:a16="http://schemas.microsoft.com/office/drawing/2014/main" id="{D86463BA-3309-B34E-9366-FD0F806D043D}"/>
              </a:ext>
            </a:extLst>
          </p:cNvPr>
          <p:cNvSpPr>
            <a:spLocks noGrp="1"/>
          </p:cNvSpPr>
          <p:nvPr>
            <p:ph type="body" sz="quarter" idx="12" hasCustomPrompt="1"/>
          </p:nvPr>
        </p:nvSpPr>
        <p:spPr>
          <a:xfrm>
            <a:off x="8172526" y="6035612"/>
            <a:ext cx="3603625" cy="474662"/>
          </a:xfrm>
        </p:spPr>
        <p:txBody>
          <a:bodyPr>
            <a:normAutofit/>
          </a:bodyPr>
          <a:lstStyle>
            <a:lvl1pPr marL="0" indent="0" algn="ctr">
              <a:buNone/>
              <a:defRPr sz="2400">
                <a:solidFill>
                  <a:srgbClr val="FF0000"/>
                </a:solidFill>
                <a:latin typeface="Segoe Print" panose="02000800000000000000" pitchFamily="2" charset="0"/>
              </a:defRPr>
            </a:lvl1pPr>
          </a:lstStyle>
          <a:p>
            <a:pPr lvl="0"/>
            <a:r>
              <a:rPr lang="en-US" dirty="0"/>
              <a:t>(insert words here)</a:t>
            </a:r>
          </a:p>
        </p:txBody>
      </p:sp>
    </p:spTree>
    <p:extLst>
      <p:ext uri="{BB962C8B-B14F-4D97-AF65-F5344CB8AC3E}">
        <p14:creationId xmlns:p14="http://schemas.microsoft.com/office/powerpoint/2010/main" val="2078635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08 - green_picture/red_picture custom">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18590090-A4B3-4448-A66B-DBBAD0D4D91B}"/>
              </a:ext>
            </a:extLst>
          </p:cNvPr>
          <p:cNvSpPr/>
          <p:nvPr userDrawn="1"/>
        </p:nvSpPr>
        <p:spPr>
          <a:xfrm>
            <a:off x="721819" y="1223390"/>
            <a:ext cx="4403188" cy="4262510"/>
          </a:xfrm>
          <a:prstGeom prst="ellipse">
            <a:avLst/>
          </a:prstGeom>
          <a:noFill/>
          <a:ln w="1111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C54DCA2-3373-3F4A-9425-37AEADA4E4DF}"/>
              </a:ext>
            </a:extLst>
          </p:cNvPr>
          <p:cNvSpPr/>
          <p:nvPr userDrawn="1"/>
        </p:nvSpPr>
        <p:spPr>
          <a:xfrm>
            <a:off x="6968074" y="1223390"/>
            <a:ext cx="4403188" cy="4262510"/>
          </a:xfrm>
          <a:prstGeom prst="ellipse">
            <a:avLst/>
          </a:prstGeom>
          <a:noFill/>
          <a:ln w="1111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4">
            <a:extLst>
              <a:ext uri="{FF2B5EF4-FFF2-40B4-BE49-F238E27FC236}">
                <a16:creationId xmlns:a16="http://schemas.microsoft.com/office/drawing/2014/main" id="{5AD65E99-7148-9A44-B118-17376048BEB4}"/>
              </a:ext>
            </a:extLst>
          </p:cNvPr>
          <p:cNvSpPr>
            <a:spLocks noGrp="1"/>
          </p:cNvSpPr>
          <p:nvPr>
            <p:ph type="body" sz="quarter" idx="11" hasCustomPrompt="1"/>
          </p:nvPr>
        </p:nvSpPr>
        <p:spPr>
          <a:xfrm>
            <a:off x="1121599" y="6035612"/>
            <a:ext cx="3603625" cy="474662"/>
          </a:xfrm>
        </p:spPr>
        <p:txBody>
          <a:bodyPr>
            <a:normAutofit/>
          </a:bodyPr>
          <a:lstStyle>
            <a:lvl1pPr marL="0" indent="0" algn="ctr">
              <a:buNone/>
              <a:defRPr sz="2400">
                <a:solidFill>
                  <a:schemeClr val="accent6"/>
                </a:solidFill>
              </a:defRPr>
            </a:lvl1pPr>
          </a:lstStyle>
          <a:p>
            <a:pPr lvl="0"/>
            <a:r>
              <a:rPr lang="en-US" dirty="0"/>
              <a:t>(insert words here)</a:t>
            </a:r>
          </a:p>
        </p:txBody>
      </p:sp>
      <p:sp>
        <p:nvSpPr>
          <p:cNvPr id="13" name="Text Placeholder 4">
            <a:extLst>
              <a:ext uri="{FF2B5EF4-FFF2-40B4-BE49-F238E27FC236}">
                <a16:creationId xmlns:a16="http://schemas.microsoft.com/office/drawing/2014/main" id="{7ADEE298-B6B4-5647-917B-F917B167FA30}"/>
              </a:ext>
            </a:extLst>
          </p:cNvPr>
          <p:cNvSpPr>
            <a:spLocks noGrp="1"/>
          </p:cNvSpPr>
          <p:nvPr>
            <p:ph type="body" sz="quarter" idx="12" hasCustomPrompt="1"/>
          </p:nvPr>
        </p:nvSpPr>
        <p:spPr>
          <a:xfrm>
            <a:off x="7367854" y="6035612"/>
            <a:ext cx="3603625" cy="474662"/>
          </a:xfrm>
        </p:spPr>
        <p:txBody>
          <a:bodyPr>
            <a:normAutofit/>
          </a:bodyPr>
          <a:lstStyle>
            <a:lvl1pPr marL="0" indent="0" algn="ctr">
              <a:buNone/>
              <a:defRPr sz="2400">
                <a:solidFill>
                  <a:srgbClr val="FF0000"/>
                </a:solidFill>
              </a:defRPr>
            </a:lvl1pPr>
          </a:lstStyle>
          <a:p>
            <a:pPr lvl="0"/>
            <a:r>
              <a:rPr lang="en-US" dirty="0"/>
              <a:t>(insert words here)</a:t>
            </a:r>
          </a:p>
        </p:txBody>
      </p:sp>
      <p:sp>
        <p:nvSpPr>
          <p:cNvPr id="3" name="Picture Placeholder 2">
            <a:extLst>
              <a:ext uri="{FF2B5EF4-FFF2-40B4-BE49-F238E27FC236}">
                <a16:creationId xmlns:a16="http://schemas.microsoft.com/office/drawing/2014/main" id="{74958C5D-6FAE-E54E-AD7D-536F7E8B6BCC}"/>
              </a:ext>
            </a:extLst>
          </p:cNvPr>
          <p:cNvSpPr>
            <a:spLocks noGrp="1"/>
          </p:cNvSpPr>
          <p:nvPr>
            <p:ph type="pic" sz="quarter" idx="13"/>
          </p:nvPr>
        </p:nvSpPr>
        <p:spPr>
          <a:xfrm>
            <a:off x="2309555" y="164592"/>
            <a:ext cx="1227711" cy="844163"/>
          </a:xfrm>
        </p:spPr>
        <p:txBody>
          <a:bodyPr>
            <a:normAutofit/>
          </a:bodyPr>
          <a:lstStyle>
            <a:lvl1pPr>
              <a:defRPr sz="1600"/>
            </a:lvl1pPr>
          </a:lstStyle>
          <a:p>
            <a:endParaRPr lang="en-US"/>
          </a:p>
        </p:txBody>
      </p:sp>
      <p:sp>
        <p:nvSpPr>
          <p:cNvPr id="14" name="Picture Placeholder 2">
            <a:extLst>
              <a:ext uri="{FF2B5EF4-FFF2-40B4-BE49-F238E27FC236}">
                <a16:creationId xmlns:a16="http://schemas.microsoft.com/office/drawing/2014/main" id="{47A6AD43-5EFF-7447-AA78-E821D7C4B6C5}"/>
              </a:ext>
            </a:extLst>
          </p:cNvPr>
          <p:cNvSpPr>
            <a:spLocks noGrp="1"/>
          </p:cNvSpPr>
          <p:nvPr>
            <p:ph type="pic" sz="quarter" idx="14"/>
          </p:nvPr>
        </p:nvSpPr>
        <p:spPr>
          <a:xfrm>
            <a:off x="8555810" y="164592"/>
            <a:ext cx="1227711" cy="844163"/>
          </a:xfrm>
        </p:spPr>
        <p:txBody>
          <a:bodyPr>
            <a:normAutofit/>
          </a:bodyPr>
          <a:lstStyle>
            <a:lvl1pPr>
              <a:defRPr sz="1600"/>
            </a:lvl1pPr>
          </a:lstStyle>
          <a:p>
            <a:endParaRPr lang="en-US"/>
          </a:p>
        </p:txBody>
      </p:sp>
    </p:spTree>
    <p:extLst>
      <p:ext uri="{BB962C8B-B14F-4D97-AF65-F5344CB8AC3E}">
        <p14:creationId xmlns:p14="http://schemas.microsoft.com/office/powerpoint/2010/main" val="13384934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08 - B&amp;W/subject/B&amp;W_custom">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18590090-A4B3-4448-A66B-DBBAD0D4D91B}"/>
              </a:ext>
            </a:extLst>
          </p:cNvPr>
          <p:cNvSpPr/>
          <p:nvPr userDrawn="1"/>
        </p:nvSpPr>
        <p:spPr>
          <a:xfrm>
            <a:off x="266801" y="493776"/>
            <a:ext cx="3850181" cy="4992124"/>
          </a:xfrm>
          <a:prstGeom prst="ellipse">
            <a:avLst/>
          </a:prstGeom>
          <a:noFill/>
          <a:ln w="1111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Print" panose="02000800000000000000" pitchFamily="2" charset="0"/>
            </a:endParaRPr>
          </a:p>
        </p:txBody>
      </p:sp>
      <p:sp>
        <p:nvSpPr>
          <p:cNvPr id="8" name="Oval 7">
            <a:extLst>
              <a:ext uri="{FF2B5EF4-FFF2-40B4-BE49-F238E27FC236}">
                <a16:creationId xmlns:a16="http://schemas.microsoft.com/office/drawing/2014/main" id="{2B998B55-E9A3-EF40-AFCE-75DEDFE40733}"/>
              </a:ext>
            </a:extLst>
          </p:cNvPr>
          <p:cNvSpPr/>
          <p:nvPr userDrawn="1"/>
        </p:nvSpPr>
        <p:spPr>
          <a:xfrm>
            <a:off x="8049249" y="493776"/>
            <a:ext cx="3850181" cy="4992124"/>
          </a:xfrm>
          <a:prstGeom prst="ellipse">
            <a:avLst/>
          </a:prstGeom>
          <a:noFill/>
          <a:ln w="1111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Print" panose="02000800000000000000" pitchFamily="2" charset="0"/>
            </a:endParaRPr>
          </a:p>
        </p:txBody>
      </p:sp>
      <p:sp>
        <p:nvSpPr>
          <p:cNvPr id="3" name="Content Placeholder 2">
            <a:extLst>
              <a:ext uri="{FF2B5EF4-FFF2-40B4-BE49-F238E27FC236}">
                <a16:creationId xmlns:a16="http://schemas.microsoft.com/office/drawing/2014/main" id="{090CD7EE-8081-8C43-877D-B075FD2AC77E}"/>
              </a:ext>
            </a:extLst>
          </p:cNvPr>
          <p:cNvSpPr>
            <a:spLocks noGrp="1"/>
          </p:cNvSpPr>
          <p:nvPr>
            <p:ph sz="quarter" idx="10" hasCustomPrompt="1"/>
          </p:nvPr>
        </p:nvSpPr>
        <p:spPr>
          <a:xfrm>
            <a:off x="4547304" y="826516"/>
            <a:ext cx="3071622" cy="4659384"/>
          </a:xfrm>
        </p:spPr>
        <p:txBody>
          <a:bodyPr anchor="ctr"/>
          <a:lstStyle>
            <a:lvl1pPr marL="0" indent="0" algn="ctr">
              <a:buNone/>
              <a:defRPr>
                <a:latin typeface="Segoe Print" panose="02000800000000000000" pitchFamily="2" charset="0"/>
              </a:defRPr>
            </a:lvl1pPr>
          </a:lstStyle>
          <a:p>
            <a:pPr lvl="0"/>
            <a:r>
              <a:rPr lang="en-US" dirty="0"/>
              <a:t>(insert </a:t>
            </a:r>
          </a:p>
          <a:p>
            <a:pPr lvl="0"/>
            <a:r>
              <a:rPr lang="en-US" dirty="0"/>
              <a:t>word / </a:t>
            </a:r>
          </a:p>
          <a:p>
            <a:pPr lvl="0"/>
            <a:r>
              <a:rPr lang="en-US" dirty="0"/>
              <a:t>sound / </a:t>
            </a:r>
          </a:p>
          <a:p>
            <a:pPr lvl="0"/>
            <a:r>
              <a:rPr lang="en-US" dirty="0"/>
              <a:t>image / </a:t>
            </a:r>
          </a:p>
          <a:p>
            <a:pPr lvl="0"/>
            <a:r>
              <a:rPr lang="en-US" dirty="0"/>
              <a:t>video)</a:t>
            </a:r>
          </a:p>
        </p:txBody>
      </p:sp>
      <p:sp>
        <p:nvSpPr>
          <p:cNvPr id="5" name="Text Placeholder 4">
            <a:extLst>
              <a:ext uri="{FF2B5EF4-FFF2-40B4-BE49-F238E27FC236}">
                <a16:creationId xmlns:a16="http://schemas.microsoft.com/office/drawing/2014/main" id="{A155272A-5050-DA45-9D1F-74364F69A28A}"/>
              </a:ext>
            </a:extLst>
          </p:cNvPr>
          <p:cNvSpPr>
            <a:spLocks noGrp="1"/>
          </p:cNvSpPr>
          <p:nvPr>
            <p:ph type="body" sz="quarter" idx="11" hasCustomPrompt="1"/>
          </p:nvPr>
        </p:nvSpPr>
        <p:spPr>
          <a:xfrm>
            <a:off x="390078" y="6035612"/>
            <a:ext cx="3603625" cy="474662"/>
          </a:xfrm>
        </p:spPr>
        <p:txBody>
          <a:bodyPr>
            <a:normAutofit/>
          </a:bodyPr>
          <a:lstStyle>
            <a:lvl1pPr marL="0" indent="0" algn="ctr">
              <a:buNone/>
              <a:defRPr sz="2400">
                <a:latin typeface="Segoe Print" panose="02000800000000000000" pitchFamily="2" charset="0"/>
              </a:defRPr>
            </a:lvl1pPr>
          </a:lstStyle>
          <a:p>
            <a:pPr lvl="0"/>
            <a:r>
              <a:rPr lang="en-US" dirty="0"/>
              <a:t>(insert words here)</a:t>
            </a:r>
          </a:p>
        </p:txBody>
      </p:sp>
      <p:sp>
        <p:nvSpPr>
          <p:cNvPr id="11" name="Text Placeholder 4">
            <a:extLst>
              <a:ext uri="{FF2B5EF4-FFF2-40B4-BE49-F238E27FC236}">
                <a16:creationId xmlns:a16="http://schemas.microsoft.com/office/drawing/2014/main" id="{117062EB-146A-1D4A-949E-A20DE0C91A67}"/>
              </a:ext>
            </a:extLst>
          </p:cNvPr>
          <p:cNvSpPr>
            <a:spLocks noGrp="1"/>
          </p:cNvSpPr>
          <p:nvPr>
            <p:ph type="body" sz="quarter" idx="12" hasCustomPrompt="1"/>
          </p:nvPr>
        </p:nvSpPr>
        <p:spPr>
          <a:xfrm>
            <a:off x="8172526" y="6035612"/>
            <a:ext cx="3603625" cy="474662"/>
          </a:xfrm>
        </p:spPr>
        <p:txBody>
          <a:bodyPr>
            <a:normAutofit/>
          </a:bodyPr>
          <a:lstStyle>
            <a:lvl1pPr marL="0" indent="0" algn="ctr">
              <a:buNone/>
              <a:defRPr sz="2400">
                <a:latin typeface="Segoe Print" panose="02000800000000000000" pitchFamily="2" charset="0"/>
              </a:defRPr>
            </a:lvl1pPr>
          </a:lstStyle>
          <a:p>
            <a:pPr lvl="0"/>
            <a:r>
              <a:rPr lang="en-US" dirty="0"/>
              <a:t>(insert words here)</a:t>
            </a:r>
          </a:p>
        </p:txBody>
      </p:sp>
    </p:spTree>
    <p:extLst>
      <p:ext uri="{BB962C8B-B14F-4D97-AF65-F5344CB8AC3E}">
        <p14:creationId xmlns:p14="http://schemas.microsoft.com/office/powerpoint/2010/main" val="4273104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86DFD1-033C-0D43-8DB5-5EAD70F443B5}"/>
              </a:ext>
            </a:extLst>
          </p:cNvPr>
          <p:cNvSpPr>
            <a:spLocks noGrp="1"/>
          </p:cNvSpPr>
          <p:nvPr>
            <p:ph type="dt" sz="half" idx="10"/>
          </p:nvPr>
        </p:nvSpPr>
        <p:spPr/>
        <p:txBody>
          <a:bodyPr/>
          <a:lstStyle/>
          <a:p>
            <a:fld id="{B2D711E9-E632-E048-BFEF-A86794E340F0}" type="datetimeFigureOut">
              <a:rPr lang="en-US" smtClean="0"/>
              <a:t>3/8/20</a:t>
            </a:fld>
            <a:endParaRPr lang="en-US"/>
          </a:p>
        </p:txBody>
      </p:sp>
      <p:sp>
        <p:nvSpPr>
          <p:cNvPr id="3" name="Footer Placeholder 2">
            <a:extLst>
              <a:ext uri="{FF2B5EF4-FFF2-40B4-BE49-F238E27FC236}">
                <a16:creationId xmlns:a16="http://schemas.microsoft.com/office/drawing/2014/main" id="{9E847F4F-9636-7344-898B-BA14858251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536659-2059-E742-B9A0-6ED4720B7541}"/>
              </a:ext>
            </a:extLst>
          </p:cNvPr>
          <p:cNvSpPr>
            <a:spLocks noGrp="1"/>
          </p:cNvSpPr>
          <p:nvPr>
            <p:ph type="sldNum" sz="quarter" idx="12"/>
          </p:nvPr>
        </p:nvSpPr>
        <p:spPr/>
        <p:txBody>
          <a:bodyPr/>
          <a:lstStyle/>
          <a:p>
            <a:fld id="{983B61A9-01A7-294B-B505-CCB9E5D68D3B}" type="slidenum">
              <a:rPr lang="en-US" smtClean="0"/>
              <a:t>‹#›</a:t>
            </a:fld>
            <a:endParaRPr lang="en-US"/>
          </a:p>
        </p:txBody>
      </p:sp>
    </p:spTree>
    <p:extLst>
      <p:ext uri="{BB962C8B-B14F-4D97-AF65-F5344CB8AC3E}">
        <p14:creationId xmlns:p14="http://schemas.microsoft.com/office/powerpoint/2010/main" val="2307292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1 - like/don't like">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60636D58-0923-D242-BE18-26274C1CF32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78660" y="170888"/>
            <a:ext cx="982015" cy="842001"/>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0570F958-F590-174E-A2C5-AC70C9E0A94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31697" y="170889"/>
            <a:ext cx="983431" cy="842001"/>
          </a:xfrm>
          <a:prstGeom prst="rect">
            <a:avLst/>
          </a:prstGeom>
        </p:spPr>
      </p:pic>
      <p:sp>
        <p:nvSpPr>
          <p:cNvPr id="9" name="TextBox 8">
            <a:extLst>
              <a:ext uri="{FF2B5EF4-FFF2-40B4-BE49-F238E27FC236}">
                <a16:creationId xmlns:a16="http://schemas.microsoft.com/office/drawing/2014/main" id="{7A6C9D68-024B-B14B-BFB6-F1E69A36E79E}"/>
              </a:ext>
            </a:extLst>
          </p:cNvPr>
          <p:cNvSpPr txBox="1"/>
          <p:nvPr userDrawn="1"/>
        </p:nvSpPr>
        <p:spPr>
          <a:xfrm>
            <a:off x="2379065" y="5865884"/>
            <a:ext cx="1088693" cy="707886"/>
          </a:xfrm>
          <a:prstGeom prst="rect">
            <a:avLst/>
          </a:prstGeom>
          <a:noFill/>
        </p:spPr>
        <p:txBody>
          <a:bodyPr wrap="square" rtlCol="0">
            <a:spAutoFit/>
          </a:bodyPr>
          <a:lstStyle/>
          <a:p>
            <a:pPr algn="ctr"/>
            <a:r>
              <a:rPr lang="en-US" sz="4000" dirty="0">
                <a:solidFill>
                  <a:schemeClr val="accent6"/>
                </a:solidFill>
                <a:latin typeface="Segoe Print" panose="02000800000000000000" pitchFamily="2" charset="0"/>
              </a:rPr>
              <a:t>like</a:t>
            </a:r>
            <a:endParaRPr lang="en-US" sz="4000" dirty="0">
              <a:latin typeface="Segoe Print" panose="02000800000000000000" pitchFamily="2" charset="0"/>
            </a:endParaRPr>
          </a:p>
        </p:txBody>
      </p:sp>
      <p:sp>
        <p:nvSpPr>
          <p:cNvPr id="10" name="Oval 9">
            <a:extLst>
              <a:ext uri="{FF2B5EF4-FFF2-40B4-BE49-F238E27FC236}">
                <a16:creationId xmlns:a16="http://schemas.microsoft.com/office/drawing/2014/main" id="{18590090-A4B3-4448-A66B-DBBAD0D4D91B}"/>
              </a:ext>
            </a:extLst>
          </p:cNvPr>
          <p:cNvSpPr/>
          <p:nvPr userDrawn="1"/>
        </p:nvSpPr>
        <p:spPr>
          <a:xfrm>
            <a:off x="721819" y="1223390"/>
            <a:ext cx="4403188" cy="4262510"/>
          </a:xfrm>
          <a:prstGeom prst="ellipse">
            <a:avLst/>
          </a:prstGeom>
          <a:noFill/>
          <a:ln w="1111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Print" panose="02000800000000000000" pitchFamily="2" charset="0"/>
            </a:endParaRPr>
          </a:p>
        </p:txBody>
      </p:sp>
      <p:sp>
        <p:nvSpPr>
          <p:cNvPr id="11" name="Oval 10">
            <a:extLst>
              <a:ext uri="{FF2B5EF4-FFF2-40B4-BE49-F238E27FC236}">
                <a16:creationId xmlns:a16="http://schemas.microsoft.com/office/drawing/2014/main" id="{4C54DCA2-3373-3F4A-9425-37AEADA4E4DF}"/>
              </a:ext>
            </a:extLst>
          </p:cNvPr>
          <p:cNvSpPr/>
          <p:nvPr userDrawn="1"/>
        </p:nvSpPr>
        <p:spPr>
          <a:xfrm>
            <a:off x="6968074" y="1223390"/>
            <a:ext cx="4403188" cy="4262510"/>
          </a:xfrm>
          <a:prstGeom prst="ellipse">
            <a:avLst/>
          </a:prstGeom>
          <a:noFill/>
          <a:ln w="1111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Print" panose="02000800000000000000" pitchFamily="2" charset="0"/>
            </a:endParaRPr>
          </a:p>
        </p:txBody>
      </p:sp>
      <p:sp>
        <p:nvSpPr>
          <p:cNvPr id="12" name="TextBox 11">
            <a:extLst>
              <a:ext uri="{FF2B5EF4-FFF2-40B4-BE49-F238E27FC236}">
                <a16:creationId xmlns:a16="http://schemas.microsoft.com/office/drawing/2014/main" id="{5EB03FC7-EAD6-514A-A230-8C33FCA989BE}"/>
              </a:ext>
            </a:extLst>
          </p:cNvPr>
          <p:cNvSpPr txBox="1"/>
          <p:nvPr userDrawn="1"/>
        </p:nvSpPr>
        <p:spPr>
          <a:xfrm>
            <a:off x="7870006" y="5865884"/>
            <a:ext cx="2599322" cy="707886"/>
          </a:xfrm>
          <a:prstGeom prst="rect">
            <a:avLst/>
          </a:prstGeom>
          <a:noFill/>
        </p:spPr>
        <p:txBody>
          <a:bodyPr wrap="square" rtlCol="0">
            <a:spAutoFit/>
          </a:bodyPr>
          <a:lstStyle/>
          <a:p>
            <a:pPr algn="ctr"/>
            <a:r>
              <a:rPr lang="en-US" sz="4000" dirty="0">
                <a:solidFill>
                  <a:srgbClr val="FF0000"/>
                </a:solidFill>
                <a:latin typeface="Segoe Print" panose="02000800000000000000" pitchFamily="2" charset="0"/>
              </a:rPr>
              <a:t>don’t</a:t>
            </a:r>
            <a:r>
              <a:rPr lang="en-US" sz="4000" dirty="0">
                <a:latin typeface="Segoe Print" panose="02000800000000000000" pitchFamily="2" charset="0"/>
              </a:rPr>
              <a:t> </a:t>
            </a:r>
            <a:r>
              <a:rPr lang="en-US" sz="4000" dirty="0">
                <a:solidFill>
                  <a:srgbClr val="FF0000"/>
                </a:solidFill>
                <a:latin typeface="Segoe Print" panose="02000800000000000000" pitchFamily="2" charset="0"/>
              </a:rPr>
              <a:t>like</a:t>
            </a:r>
            <a:endParaRPr lang="en-US" sz="4000" dirty="0">
              <a:latin typeface="Segoe Print" panose="02000800000000000000" pitchFamily="2" charset="0"/>
            </a:endParaRPr>
          </a:p>
        </p:txBody>
      </p:sp>
    </p:spTree>
    <p:extLst>
      <p:ext uri="{BB962C8B-B14F-4D97-AF65-F5344CB8AC3E}">
        <p14:creationId xmlns:p14="http://schemas.microsoft.com/office/powerpoint/2010/main" val="3949035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1 - What do/don't you like?">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60636D58-0923-D242-BE18-26274C1CF32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78660" y="170888"/>
            <a:ext cx="982015" cy="842001"/>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0570F958-F590-174E-A2C5-AC70C9E0A94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31697" y="170889"/>
            <a:ext cx="983431" cy="842001"/>
          </a:xfrm>
          <a:prstGeom prst="rect">
            <a:avLst/>
          </a:prstGeom>
        </p:spPr>
      </p:pic>
      <p:sp>
        <p:nvSpPr>
          <p:cNvPr id="9" name="TextBox 8">
            <a:extLst>
              <a:ext uri="{FF2B5EF4-FFF2-40B4-BE49-F238E27FC236}">
                <a16:creationId xmlns:a16="http://schemas.microsoft.com/office/drawing/2014/main" id="{7A6C9D68-024B-B14B-BFB6-F1E69A36E79E}"/>
              </a:ext>
            </a:extLst>
          </p:cNvPr>
          <p:cNvSpPr txBox="1"/>
          <p:nvPr userDrawn="1"/>
        </p:nvSpPr>
        <p:spPr>
          <a:xfrm>
            <a:off x="721819" y="5868166"/>
            <a:ext cx="5579165" cy="707886"/>
          </a:xfrm>
          <a:prstGeom prst="rect">
            <a:avLst/>
          </a:prstGeom>
          <a:noFill/>
        </p:spPr>
        <p:txBody>
          <a:bodyPr wrap="square" rtlCol="0">
            <a:spAutoFit/>
          </a:bodyPr>
          <a:lstStyle/>
          <a:p>
            <a:r>
              <a:rPr lang="en-US" sz="4000" dirty="0">
                <a:latin typeface="Segoe Print" panose="02000800000000000000" pitchFamily="2" charset="0"/>
              </a:rPr>
              <a:t>What do you </a:t>
            </a:r>
            <a:r>
              <a:rPr lang="en-US" sz="4000" dirty="0">
                <a:solidFill>
                  <a:schemeClr val="accent6"/>
                </a:solidFill>
                <a:latin typeface="Segoe Print" panose="02000800000000000000" pitchFamily="2" charset="0"/>
              </a:rPr>
              <a:t>like</a:t>
            </a:r>
            <a:r>
              <a:rPr lang="en-US" sz="4000" dirty="0">
                <a:latin typeface="Segoe Print" panose="02000800000000000000" pitchFamily="2" charset="0"/>
              </a:rPr>
              <a:t>?</a:t>
            </a:r>
          </a:p>
        </p:txBody>
      </p:sp>
      <p:sp>
        <p:nvSpPr>
          <p:cNvPr id="10" name="Oval 9">
            <a:extLst>
              <a:ext uri="{FF2B5EF4-FFF2-40B4-BE49-F238E27FC236}">
                <a16:creationId xmlns:a16="http://schemas.microsoft.com/office/drawing/2014/main" id="{18590090-A4B3-4448-A66B-DBBAD0D4D91B}"/>
              </a:ext>
            </a:extLst>
          </p:cNvPr>
          <p:cNvSpPr/>
          <p:nvPr userDrawn="1"/>
        </p:nvSpPr>
        <p:spPr>
          <a:xfrm>
            <a:off x="721819" y="1223390"/>
            <a:ext cx="4403188" cy="4262510"/>
          </a:xfrm>
          <a:prstGeom prst="ellipse">
            <a:avLst/>
          </a:prstGeom>
          <a:noFill/>
          <a:ln w="1111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Print" panose="02000800000000000000" pitchFamily="2" charset="0"/>
            </a:endParaRPr>
          </a:p>
        </p:txBody>
      </p:sp>
      <p:sp>
        <p:nvSpPr>
          <p:cNvPr id="11" name="Oval 10">
            <a:extLst>
              <a:ext uri="{FF2B5EF4-FFF2-40B4-BE49-F238E27FC236}">
                <a16:creationId xmlns:a16="http://schemas.microsoft.com/office/drawing/2014/main" id="{4C54DCA2-3373-3F4A-9425-37AEADA4E4DF}"/>
              </a:ext>
            </a:extLst>
          </p:cNvPr>
          <p:cNvSpPr/>
          <p:nvPr userDrawn="1"/>
        </p:nvSpPr>
        <p:spPr>
          <a:xfrm>
            <a:off x="6968074" y="1223390"/>
            <a:ext cx="4403188" cy="4262510"/>
          </a:xfrm>
          <a:prstGeom prst="ellipse">
            <a:avLst/>
          </a:prstGeom>
          <a:noFill/>
          <a:ln w="1111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Print" panose="02000800000000000000" pitchFamily="2" charset="0"/>
            </a:endParaRPr>
          </a:p>
        </p:txBody>
      </p:sp>
      <p:sp>
        <p:nvSpPr>
          <p:cNvPr id="12" name="TextBox 11">
            <a:extLst>
              <a:ext uri="{FF2B5EF4-FFF2-40B4-BE49-F238E27FC236}">
                <a16:creationId xmlns:a16="http://schemas.microsoft.com/office/drawing/2014/main" id="{5EB03FC7-EAD6-514A-A230-8C33FCA989BE}"/>
              </a:ext>
            </a:extLst>
          </p:cNvPr>
          <p:cNvSpPr txBox="1"/>
          <p:nvPr userDrawn="1"/>
        </p:nvSpPr>
        <p:spPr>
          <a:xfrm>
            <a:off x="6380086" y="5868166"/>
            <a:ext cx="5579165" cy="707886"/>
          </a:xfrm>
          <a:prstGeom prst="rect">
            <a:avLst/>
          </a:prstGeom>
          <a:noFill/>
        </p:spPr>
        <p:txBody>
          <a:bodyPr wrap="square" rtlCol="0">
            <a:spAutoFit/>
          </a:bodyPr>
          <a:lstStyle/>
          <a:p>
            <a:r>
              <a:rPr lang="en-US" sz="4000" dirty="0">
                <a:latin typeface="Segoe Print" panose="02000800000000000000" pitchFamily="2" charset="0"/>
              </a:rPr>
              <a:t>What </a:t>
            </a:r>
            <a:r>
              <a:rPr lang="en-US" sz="4000" dirty="0">
                <a:solidFill>
                  <a:srgbClr val="FF0000"/>
                </a:solidFill>
                <a:latin typeface="Segoe Print" panose="02000800000000000000" pitchFamily="2" charset="0"/>
              </a:rPr>
              <a:t>don’t</a:t>
            </a:r>
            <a:r>
              <a:rPr lang="en-US" sz="4000" dirty="0">
                <a:latin typeface="Segoe Print" panose="02000800000000000000" pitchFamily="2" charset="0"/>
              </a:rPr>
              <a:t> you </a:t>
            </a:r>
            <a:r>
              <a:rPr lang="en-US" sz="4000" dirty="0">
                <a:solidFill>
                  <a:srgbClr val="FF0000"/>
                </a:solidFill>
                <a:latin typeface="Segoe Print" panose="02000800000000000000" pitchFamily="2" charset="0"/>
              </a:rPr>
              <a:t>like</a:t>
            </a:r>
            <a:r>
              <a:rPr lang="en-US" sz="4000" dirty="0">
                <a:latin typeface="Segoe Print" panose="02000800000000000000" pitchFamily="2" charset="0"/>
              </a:rPr>
              <a:t>?</a:t>
            </a:r>
          </a:p>
        </p:txBody>
      </p:sp>
    </p:spTree>
    <p:extLst>
      <p:ext uri="{BB962C8B-B14F-4D97-AF65-F5344CB8AC3E}">
        <p14:creationId xmlns:p14="http://schemas.microsoft.com/office/powerpoint/2010/main" val="300083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1 - love/hate">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A6C9D68-024B-B14B-BFB6-F1E69A36E79E}"/>
              </a:ext>
            </a:extLst>
          </p:cNvPr>
          <p:cNvSpPr txBox="1"/>
          <p:nvPr userDrawn="1"/>
        </p:nvSpPr>
        <p:spPr>
          <a:xfrm>
            <a:off x="133828" y="5868166"/>
            <a:ext cx="5579165" cy="707886"/>
          </a:xfrm>
          <a:prstGeom prst="rect">
            <a:avLst/>
          </a:prstGeom>
          <a:noFill/>
        </p:spPr>
        <p:txBody>
          <a:bodyPr wrap="square" rtlCol="0">
            <a:spAutoFit/>
          </a:bodyPr>
          <a:lstStyle/>
          <a:p>
            <a:pPr algn="ctr"/>
            <a:r>
              <a:rPr lang="en-US" sz="4000" dirty="0">
                <a:solidFill>
                  <a:srgbClr val="FF83DF"/>
                </a:solidFill>
                <a:latin typeface="Segoe Print" panose="02000800000000000000" pitchFamily="2" charset="0"/>
              </a:rPr>
              <a:t>love</a:t>
            </a:r>
            <a:endParaRPr lang="en-US" sz="4000" dirty="0">
              <a:latin typeface="Segoe Print" panose="02000800000000000000" pitchFamily="2" charset="0"/>
            </a:endParaRPr>
          </a:p>
        </p:txBody>
      </p:sp>
      <p:sp>
        <p:nvSpPr>
          <p:cNvPr id="10" name="Oval 9">
            <a:extLst>
              <a:ext uri="{FF2B5EF4-FFF2-40B4-BE49-F238E27FC236}">
                <a16:creationId xmlns:a16="http://schemas.microsoft.com/office/drawing/2014/main" id="{18590090-A4B3-4448-A66B-DBBAD0D4D91B}"/>
              </a:ext>
            </a:extLst>
          </p:cNvPr>
          <p:cNvSpPr/>
          <p:nvPr userDrawn="1"/>
        </p:nvSpPr>
        <p:spPr>
          <a:xfrm>
            <a:off x="721819" y="1223390"/>
            <a:ext cx="4403188" cy="4262510"/>
          </a:xfrm>
          <a:prstGeom prst="ellipse">
            <a:avLst/>
          </a:prstGeom>
          <a:noFill/>
          <a:ln w="111125">
            <a:solidFill>
              <a:srgbClr val="FF83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Print" panose="02000800000000000000" pitchFamily="2" charset="0"/>
            </a:endParaRPr>
          </a:p>
        </p:txBody>
      </p:sp>
      <p:sp>
        <p:nvSpPr>
          <p:cNvPr id="11" name="Oval 10">
            <a:extLst>
              <a:ext uri="{FF2B5EF4-FFF2-40B4-BE49-F238E27FC236}">
                <a16:creationId xmlns:a16="http://schemas.microsoft.com/office/drawing/2014/main" id="{4C54DCA2-3373-3F4A-9425-37AEADA4E4DF}"/>
              </a:ext>
            </a:extLst>
          </p:cNvPr>
          <p:cNvSpPr/>
          <p:nvPr userDrawn="1"/>
        </p:nvSpPr>
        <p:spPr>
          <a:xfrm>
            <a:off x="6968074" y="1223390"/>
            <a:ext cx="4403188" cy="4262510"/>
          </a:xfrm>
          <a:prstGeom prst="ellipse">
            <a:avLst/>
          </a:prstGeom>
          <a:noFill/>
          <a:ln w="1111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Print" panose="02000800000000000000" pitchFamily="2" charset="0"/>
            </a:endParaRPr>
          </a:p>
        </p:txBody>
      </p:sp>
      <p:sp>
        <p:nvSpPr>
          <p:cNvPr id="12" name="TextBox 11">
            <a:extLst>
              <a:ext uri="{FF2B5EF4-FFF2-40B4-BE49-F238E27FC236}">
                <a16:creationId xmlns:a16="http://schemas.microsoft.com/office/drawing/2014/main" id="{5EB03FC7-EAD6-514A-A230-8C33FCA989BE}"/>
              </a:ext>
            </a:extLst>
          </p:cNvPr>
          <p:cNvSpPr txBox="1"/>
          <p:nvPr userDrawn="1"/>
        </p:nvSpPr>
        <p:spPr>
          <a:xfrm>
            <a:off x="6380083" y="5868166"/>
            <a:ext cx="5579165" cy="707886"/>
          </a:xfrm>
          <a:prstGeom prst="rect">
            <a:avLst/>
          </a:prstGeom>
          <a:noFill/>
        </p:spPr>
        <p:txBody>
          <a:bodyPr wrap="square" rtlCol="0">
            <a:spAutoFit/>
          </a:bodyPr>
          <a:lstStyle/>
          <a:p>
            <a:pPr algn="ctr"/>
            <a:r>
              <a:rPr lang="en-US" sz="4000" dirty="0">
                <a:solidFill>
                  <a:srgbClr val="C00000"/>
                </a:solidFill>
                <a:latin typeface="Segoe Print" panose="02000800000000000000" pitchFamily="2" charset="0"/>
              </a:rPr>
              <a:t>hate</a:t>
            </a:r>
            <a:endParaRPr lang="en-US" sz="4000" dirty="0">
              <a:latin typeface="Segoe Print" panose="02000800000000000000" pitchFamily="2" charset="0"/>
            </a:endParaRPr>
          </a:p>
        </p:txBody>
      </p:sp>
      <p:pic>
        <p:nvPicPr>
          <p:cNvPr id="2" name="Picture 1">
            <a:extLst>
              <a:ext uri="{FF2B5EF4-FFF2-40B4-BE49-F238E27FC236}">
                <a16:creationId xmlns:a16="http://schemas.microsoft.com/office/drawing/2014/main" id="{53675091-2303-3B4B-8A1F-49472423BBE8}"/>
              </a:ext>
            </a:extLst>
          </p:cNvPr>
          <p:cNvPicPr>
            <a:picLocks/>
          </p:cNvPicPr>
          <p:nvPr userDrawn="1"/>
        </p:nvPicPr>
        <p:blipFill>
          <a:blip r:embed="rId2"/>
          <a:stretch>
            <a:fillRect/>
          </a:stretch>
        </p:blipFill>
        <p:spPr>
          <a:xfrm>
            <a:off x="2467733" y="155444"/>
            <a:ext cx="911356" cy="911356"/>
          </a:xfrm>
          <a:prstGeom prst="rect">
            <a:avLst/>
          </a:prstGeom>
        </p:spPr>
      </p:pic>
      <p:pic>
        <p:nvPicPr>
          <p:cNvPr id="3" name="Picture 2">
            <a:extLst>
              <a:ext uri="{FF2B5EF4-FFF2-40B4-BE49-F238E27FC236}">
                <a16:creationId xmlns:a16="http://schemas.microsoft.com/office/drawing/2014/main" id="{3C4D75E6-DBD3-2040-AFBE-0AB426B027C5}"/>
              </a:ext>
            </a:extLst>
          </p:cNvPr>
          <p:cNvPicPr>
            <a:picLocks noChangeAspect="1"/>
          </p:cNvPicPr>
          <p:nvPr userDrawn="1"/>
        </p:nvPicPr>
        <p:blipFill>
          <a:blip r:embed="rId3"/>
          <a:stretch>
            <a:fillRect/>
          </a:stretch>
        </p:blipFill>
        <p:spPr>
          <a:xfrm>
            <a:off x="8712466" y="152400"/>
            <a:ext cx="914400" cy="914400"/>
          </a:xfrm>
          <a:prstGeom prst="rect">
            <a:avLst/>
          </a:prstGeom>
        </p:spPr>
      </p:pic>
    </p:spTree>
    <p:extLst>
      <p:ext uri="{BB962C8B-B14F-4D97-AF65-F5344CB8AC3E}">
        <p14:creationId xmlns:p14="http://schemas.microsoft.com/office/powerpoint/2010/main" val="3348373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1 - What do you love/hate?">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A6C9D68-024B-B14B-BFB6-F1E69A36E79E}"/>
              </a:ext>
            </a:extLst>
          </p:cNvPr>
          <p:cNvSpPr txBox="1"/>
          <p:nvPr userDrawn="1"/>
        </p:nvSpPr>
        <p:spPr>
          <a:xfrm>
            <a:off x="133829" y="5868166"/>
            <a:ext cx="5579165" cy="707886"/>
          </a:xfrm>
          <a:prstGeom prst="rect">
            <a:avLst/>
          </a:prstGeom>
          <a:noFill/>
        </p:spPr>
        <p:txBody>
          <a:bodyPr wrap="square" rtlCol="0">
            <a:spAutoFit/>
          </a:bodyPr>
          <a:lstStyle/>
          <a:p>
            <a:pPr algn="ctr"/>
            <a:r>
              <a:rPr lang="en-US" sz="4000" dirty="0">
                <a:latin typeface="Segoe Print" panose="02000800000000000000" pitchFamily="2" charset="0"/>
              </a:rPr>
              <a:t>What do you </a:t>
            </a:r>
            <a:r>
              <a:rPr lang="en-US" sz="4000" dirty="0">
                <a:solidFill>
                  <a:srgbClr val="FF83DF"/>
                </a:solidFill>
                <a:latin typeface="Segoe Print" panose="02000800000000000000" pitchFamily="2" charset="0"/>
              </a:rPr>
              <a:t>love</a:t>
            </a:r>
            <a:r>
              <a:rPr lang="en-US" sz="4000" dirty="0">
                <a:latin typeface="Segoe Print" panose="02000800000000000000" pitchFamily="2" charset="0"/>
              </a:rPr>
              <a:t>?</a:t>
            </a:r>
          </a:p>
        </p:txBody>
      </p:sp>
      <p:sp>
        <p:nvSpPr>
          <p:cNvPr id="10" name="Oval 9">
            <a:extLst>
              <a:ext uri="{FF2B5EF4-FFF2-40B4-BE49-F238E27FC236}">
                <a16:creationId xmlns:a16="http://schemas.microsoft.com/office/drawing/2014/main" id="{18590090-A4B3-4448-A66B-DBBAD0D4D91B}"/>
              </a:ext>
            </a:extLst>
          </p:cNvPr>
          <p:cNvSpPr/>
          <p:nvPr userDrawn="1"/>
        </p:nvSpPr>
        <p:spPr>
          <a:xfrm>
            <a:off x="721819" y="1223390"/>
            <a:ext cx="4403188" cy="4262510"/>
          </a:xfrm>
          <a:prstGeom prst="ellipse">
            <a:avLst/>
          </a:prstGeom>
          <a:noFill/>
          <a:ln w="111125">
            <a:solidFill>
              <a:srgbClr val="FF83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Print" panose="02000800000000000000" pitchFamily="2" charset="0"/>
            </a:endParaRPr>
          </a:p>
        </p:txBody>
      </p:sp>
      <p:sp>
        <p:nvSpPr>
          <p:cNvPr id="11" name="Oval 10">
            <a:extLst>
              <a:ext uri="{FF2B5EF4-FFF2-40B4-BE49-F238E27FC236}">
                <a16:creationId xmlns:a16="http://schemas.microsoft.com/office/drawing/2014/main" id="{4C54DCA2-3373-3F4A-9425-37AEADA4E4DF}"/>
              </a:ext>
            </a:extLst>
          </p:cNvPr>
          <p:cNvSpPr/>
          <p:nvPr userDrawn="1"/>
        </p:nvSpPr>
        <p:spPr>
          <a:xfrm>
            <a:off x="6968074" y="1223390"/>
            <a:ext cx="4403188" cy="4262510"/>
          </a:xfrm>
          <a:prstGeom prst="ellipse">
            <a:avLst/>
          </a:prstGeom>
          <a:noFill/>
          <a:ln w="1111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Print" panose="02000800000000000000" pitchFamily="2" charset="0"/>
            </a:endParaRPr>
          </a:p>
        </p:txBody>
      </p:sp>
      <p:sp>
        <p:nvSpPr>
          <p:cNvPr id="12" name="TextBox 11">
            <a:extLst>
              <a:ext uri="{FF2B5EF4-FFF2-40B4-BE49-F238E27FC236}">
                <a16:creationId xmlns:a16="http://schemas.microsoft.com/office/drawing/2014/main" id="{5EB03FC7-EAD6-514A-A230-8C33FCA989BE}"/>
              </a:ext>
            </a:extLst>
          </p:cNvPr>
          <p:cNvSpPr txBox="1"/>
          <p:nvPr userDrawn="1"/>
        </p:nvSpPr>
        <p:spPr>
          <a:xfrm>
            <a:off x="6380084" y="5868166"/>
            <a:ext cx="5579165" cy="707886"/>
          </a:xfrm>
          <a:prstGeom prst="rect">
            <a:avLst/>
          </a:prstGeom>
          <a:noFill/>
        </p:spPr>
        <p:txBody>
          <a:bodyPr wrap="square" rtlCol="0">
            <a:spAutoFit/>
          </a:bodyPr>
          <a:lstStyle/>
          <a:p>
            <a:pPr algn="ctr"/>
            <a:r>
              <a:rPr lang="en-US" sz="4000" dirty="0">
                <a:latin typeface="Segoe Print" panose="02000800000000000000" pitchFamily="2" charset="0"/>
              </a:rPr>
              <a:t>What do you </a:t>
            </a:r>
            <a:r>
              <a:rPr lang="en-US" sz="4000" dirty="0">
                <a:solidFill>
                  <a:srgbClr val="C00000"/>
                </a:solidFill>
                <a:latin typeface="Segoe Print" panose="02000800000000000000" pitchFamily="2" charset="0"/>
              </a:rPr>
              <a:t>hate</a:t>
            </a:r>
            <a:r>
              <a:rPr lang="en-US" sz="4000" dirty="0">
                <a:latin typeface="Segoe Print" panose="02000800000000000000" pitchFamily="2" charset="0"/>
              </a:rPr>
              <a:t>?</a:t>
            </a:r>
          </a:p>
        </p:txBody>
      </p:sp>
      <p:pic>
        <p:nvPicPr>
          <p:cNvPr id="2" name="Picture 1">
            <a:extLst>
              <a:ext uri="{FF2B5EF4-FFF2-40B4-BE49-F238E27FC236}">
                <a16:creationId xmlns:a16="http://schemas.microsoft.com/office/drawing/2014/main" id="{53675091-2303-3B4B-8A1F-49472423BBE8}"/>
              </a:ext>
            </a:extLst>
          </p:cNvPr>
          <p:cNvPicPr>
            <a:picLocks/>
          </p:cNvPicPr>
          <p:nvPr userDrawn="1"/>
        </p:nvPicPr>
        <p:blipFill>
          <a:blip r:embed="rId2"/>
          <a:stretch>
            <a:fillRect/>
          </a:stretch>
        </p:blipFill>
        <p:spPr>
          <a:xfrm>
            <a:off x="2467733" y="155444"/>
            <a:ext cx="911356" cy="911356"/>
          </a:xfrm>
          <a:prstGeom prst="rect">
            <a:avLst/>
          </a:prstGeom>
        </p:spPr>
      </p:pic>
      <p:pic>
        <p:nvPicPr>
          <p:cNvPr id="3" name="Picture 2">
            <a:extLst>
              <a:ext uri="{FF2B5EF4-FFF2-40B4-BE49-F238E27FC236}">
                <a16:creationId xmlns:a16="http://schemas.microsoft.com/office/drawing/2014/main" id="{3C4D75E6-DBD3-2040-AFBE-0AB426B027C5}"/>
              </a:ext>
            </a:extLst>
          </p:cNvPr>
          <p:cNvPicPr>
            <a:picLocks noChangeAspect="1"/>
          </p:cNvPicPr>
          <p:nvPr userDrawn="1"/>
        </p:nvPicPr>
        <p:blipFill>
          <a:blip r:embed="rId3"/>
          <a:stretch>
            <a:fillRect/>
          </a:stretch>
        </p:blipFill>
        <p:spPr>
          <a:xfrm>
            <a:off x="8712466" y="152400"/>
            <a:ext cx="914400" cy="914400"/>
          </a:xfrm>
          <a:prstGeom prst="rect">
            <a:avLst/>
          </a:prstGeom>
        </p:spPr>
      </p:pic>
    </p:spTree>
    <p:extLst>
      <p:ext uri="{BB962C8B-B14F-4D97-AF65-F5344CB8AC3E}">
        <p14:creationId xmlns:p14="http://schemas.microsoft.com/office/powerpoint/2010/main" val="4181380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2 - is/isn't (like)">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A6C9D68-024B-B14B-BFB6-F1E69A36E79E}"/>
              </a:ext>
            </a:extLst>
          </p:cNvPr>
          <p:cNvSpPr txBox="1"/>
          <p:nvPr userDrawn="1"/>
        </p:nvSpPr>
        <p:spPr>
          <a:xfrm>
            <a:off x="1428090" y="5865884"/>
            <a:ext cx="1527605" cy="707886"/>
          </a:xfrm>
          <a:prstGeom prst="rect">
            <a:avLst/>
          </a:prstGeom>
          <a:noFill/>
        </p:spPr>
        <p:txBody>
          <a:bodyPr wrap="square" rtlCol="0">
            <a:spAutoFit/>
          </a:bodyPr>
          <a:lstStyle/>
          <a:p>
            <a:pPr algn="ctr"/>
            <a:r>
              <a:rPr lang="en-US" sz="4000" dirty="0">
                <a:solidFill>
                  <a:schemeClr val="accent6"/>
                </a:solidFill>
                <a:latin typeface="Segoe Print" panose="02000800000000000000" pitchFamily="2" charset="0"/>
              </a:rPr>
              <a:t>is</a:t>
            </a:r>
          </a:p>
        </p:txBody>
      </p:sp>
      <p:sp>
        <p:nvSpPr>
          <p:cNvPr id="10" name="Oval 9">
            <a:extLst>
              <a:ext uri="{FF2B5EF4-FFF2-40B4-BE49-F238E27FC236}">
                <a16:creationId xmlns:a16="http://schemas.microsoft.com/office/drawing/2014/main" id="{18590090-A4B3-4448-A66B-DBBAD0D4D91B}"/>
              </a:ext>
            </a:extLst>
          </p:cNvPr>
          <p:cNvSpPr/>
          <p:nvPr userDrawn="1"/>
        </p:nvSpPr>
        <p:spPr>
          <a:xfrm>
            <a:off x="266801" y="493776"/>
            <a:ext cx="3850181" cy="4992124"/>
          </a:xfrm>
          <a:prstGeom prst="ellipse">
            <a:avLst/>
          </a:prstGeom>
          <a:noFill/>
          <a:ln w="1111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Print" panose="02000800000000000000" pitchFamily="2" charset="0"/>
            </a:endParaRPr>
          </a:p>
        </p:txBody>
      </p:sp>
      <p:sp>
        <p:nvSpPr>
          <p:cNvPr id="12" name="TextBox 11">
            <a:extLst>
              <a:ext uri="{FF2B5EF4-FFF2-40B4-BE49-F238E27FC236}">
                <a16:creationId xmlns:a16="http://schemas.microsoft.com/office/drawing/2014/main" id="{5EB03FC7-EAD6-514A-A230-8C33FCA989BE}"/>
              </a:ext>
            </a:extLst>
          </p:cNvPr>
          <p:cNvSpPr txBox="1"/>
          <p:nvPr userDrawn="1"/>
        </p:nvSpPr>
        <p:spPr>
          <a:xfrm>
            <a:off x="9058727" y="5865884"/>
            <a:ext cx="1831226" cy="707886"/>
          </a:xfrm>
          <a:prstGeom prst="rect">
            <a:avLst/>
          </a:prstGeom>
          <a:noFill/>
        </p:spPr>
        <p:txBody>
          <a:bodyPr wrap="square" rtlCol="0">
            <a:spAutoFit/>
          </a:bodyPr>
          <a:lstStyle/>
          <a:p>
            <a:pPr algn="ctr"/>
            <a:r>
              <a:rPr lang="en-US" sz="4000" dirty="0">
                <a:solidFill>
                  <a:srgbClr val="FF0000"/>
                </a:solidFill>
                <a:latin typeface="Segoe Print" panose="02000800000000000000" pitchFamily="2" charset="0"/>
              </a:rPr>
              <a:t>isn’t</a:t>
            </a:r>
          </a:p>
        </p:txBody>
      </p:sp>
      <p:sp>
        <p:nvSpPr>
          <p:cNvPr id="8" name="Oval 7">
            <a:extLst>
              <a:ext uri="{FF2B5EF4-FFF2-40B4-BE49-F238E27FC236}">
                <a16:creationId xmlns:a16="http://schemas.microsoft.com/office/drawing/2014/main" id="{2B998B55-E9A3-EF40-AFCE-75DEDFE40733}"/>
              </a:ext>
            </a:extLst>
          </p:cNvPr>
          <p:cNvSpPr/>
          <p:nvPr userDrawn="1"/>
        </p:nvSpPr>
        <p:spPr>
          <a:xfrm>
            <a:off x="8049249" y="493776"/>
            <a:ext cx="3850181" cy="4992124"/>
          </a:xfrm>
          <a:prstGeom prst="ellipse">
            <a:avLst/>
          </a:prstGeom>
          <a:noFill/>
          <a:ln w="1111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Print" panose="02000800000000000000" pitchFamily="2" charset="0"/>
            </a:endParaRPr>
          </a:p>
        </p:txBody>
      </p:sp>
      <p:sp>
        <p:nvSpPr>
          <p:cNvPr id="3" name="Content Placeholder 2">
            <a:extLst>
              <a:ext uri="{FF2B5EF4-FFF2-40B4-BE49-F238E27FC236}">
                <a16:creationId xmlns:a16="http://schemas.microsoft.com/office/drawing/2014/main" id="{090CD7EE-8081-8C43-877D-B075FD2AC77E}"/>
              </a:ext>
            </a:extLst>
          </p:cNvPr>
          <p:cNvSpPr>
            <a:spLocks noGrp="1"/>
          </p:cNvSpPr>
          <p:nvPr>
            <p:ph sz="quarter" idx="10" hasCustomPrompt="1"/>
          </p:nvPr>
        </p:nvSpPr>
        <p:spPr>
          <a:xfrm>
            <a:off x="4547304" y="826516"/>
            <a:ext cx="3071622" cy="4659384"/>
          </a:xfrm>
        </p:spPr>
        <p:txBody>
          <a:bodyPr anchor="ctr"/>
          <a:lstStyle>
            <a:lvl1pPr marL="0" indent="0" algn="ctr">
              <a:buNone/>
              <a:defRPr>
                <a:latin typeface="Segoe Print" panose="02000800000000000000" pitchFamily="2" charset="0"/>
              </a:defRPr>
            </a:lvl1pPr>
          </a:lstStyle>
          <a:p>
            <a:pPr lvl="0"/>
            <a:r>
              <a:rPr lang="en-US" dirty="0"/>
              <a:t>(insert </a:t>
            </a:r>
          </a:p>
          <a:p>
            <a:pPr lvl="0"/>
            <a:r>
              <a:rPr lang="en-US" dirty="0"/>
              <a:t>word / </a:t>
            </a:r>
          </a:p>
          <a:p>
            <a:pPr lvl="0"/>
            <a:r>
              <a:rPr lang="en-US" dirty="0"/>
              <a:t>sound / </a:t>
            </a:r>
          </a:p>
          <a:p>
            <a:pPr lvl="0"/>
            <a:r>
              <a:rPr lang="en-US" dirty="0"/>
              <a:t>image / </a:t>
            </a:r>
          </a:p>
          <a:p>
            <a:pPr lvl="0"/>
            <a:r>
              <a:rPr lang="en-US" dirty="0"/>
              <a:t>video)</a:t>
            </a:r>
          </a:p>
        </p:txBody>
      </p:sp>
      <p:sp>
        <p:nvSpPr>
          <p:cNvPr id="4" name="TextBox 3">
            <a:extLst>
              <a:ext uri="{FF2B5EF4-FFF2-40B4-BE49-F238E27FC236}">
                <a16:creationId xmlns:a16="http://schemas.microsoft.com/office/drawing/2014/main" id="{AA522415-3DE9-C34C-8C10-DC9ED5E81C18}"/>
              </a:ext>
            </a:extLst>
          </p:cNvPr>
          <p:cNvSpPr txBox="1"/>
          <p:nvPr userDrawn="1"/>
        </p:nvSpPr>
        <p:spPr>
          <a:xfrm>
            <a:off x="4547304" y="5650992"/>
            <a:ext cx="3071622" cy="369332"/>
          </a:xfrm>
          <a:prstGeom prst="rect">
            <a:avLst/>
          </a:prstGeom>
          <a:noFill/>
        </p:spPr>
        <p:txBody>
          <a:bodyPr wrap="square" rtlCol="0">
            <a:spAutoFit/>
          </a:bodyPr>
          <a:lstStyle/>
          <a:p>
            <a:pPr algn="ctr"/>
            <a:r>
              <a:rPr lang="en-US" dirty="0">
                <a:solidFill>
                  <a:schemeClr val="bg1">
                    <a:lumMod val="95000"/>
                  </a:schemeClr>
                </a:solidFill>
                <a:latin typeface="Segoe Print" panose="02000800000000000000" pitchFamily="2" charset="0"/>
              </a:rPr>
              <a:t>subject for description</a:t>
            </a:r>
          </a:p>
        </p:txBody>
      </p:sp>
    </p:spTree>
    <p:extLst>
      <p:ext uri="{BB962C8B-B14F-4D97-AF65-F5344CB8AC3E}">
        <p14:creationId xmlns:p14="http://schemas.microsoft.com/office/powerpoint/2010/main" val="1618585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2 - What is/isn't it like?">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A6C9D68-024B-B14B-BFB6-F1E69A36E79E}"/>
              </a:ext>
            </a:extLst>
          </p:cNvPr>
          <p:cNvSpPr txBox="1"/>
          <p:nvPr userDrawn="1"/>
        </p:nvSpPr>
        <p:spPr>
          <a:xfrm>
            <a:off x="555478" y="5865884"/>
            <a:ext cx="3271926" cy="523220"/>
          </a:xfrm>
          <a:prstGeom prst="rect">
            <a:avLst/>
          </a:prstGeom>
          <a:noFill/>
        </p:spPr>
        <p:txBody>
          <a:bodyPr wrap="square" rtlCol="0">
            <a:spAutoFit/>
          </a:bodyPr>
          <a:lstStyle/>
          <a:p>
            <a:pPr algn="ctr"/>
            <a:r>
              <a:rPr lang="en-US" sz="2800" dirty="0">
                <a:solidFill>
                  <a:schemeClr val="tx1"/>
                </a:solidFill>
                <a:latin typeface="Segoe Print" panose="02000800000000000000" pitchFamily="2" charset="0"/>
              </a:rPr>
              <a:t>What</a:t>
            </a:r>
            <a:r>
              <a:rPr lang="en-US" sz="2800" dirty="0">
                <a:solidFill>
                  <a:schemeClr val="accent6"/>
                </a:solidFill>
                <a:latin typeface="Segoe Print" panose="02000800000000000000" pitchFamily="2" charset="0"/>
              </a:rPr>
              <a:t> is </a:t>
            </a:r>
            <a:r>
              <a:rPr lang="en-US" sz="2800" dirty="0">
                <a:solidFill>
                  <a:schemeClr val="tx1"/>
                </a:solidFill>
                <a:latin typeface="Segoe Print" panose="02000800000000000000" pitchFamily="2" charset="0"/>
              </a:rPr>
              <a:t>it</a:t>
            </a:r>
            <a:r>
              <a:rPr lang="en-US" sz="2800" dirty="0">
                <a:solidFill>
                  <a:schemeClr val="accent6"/>
                </a:solidFill>
                <a:latin typeface="Segoe Print" panose="02000800000000000000" pitchFamily="2" charset="0"/>
              </a:rPr>
              <a:t> </a:t>
            </a:r>
            <a:r>
              <a:rPr lang="en-US" sz="2800" dirty="0">
                <a:solidFill>
                  <a:schemeClr val="tx1"/>
                </a:solidFill>
                <a:latin typeface="Segoe Print" panose="02000800000000000000" pitchFamily="2" charset="0"/>
              </a:rPr>
              <a:t>like?</a:t>
            </a:r>
          </a:p>
        </p:txBody>
      </p:sp>
      <p:sp>
        <p:nvSpPr>
          <p:cNvPr id="10" name="Oval 9">
            <a:extLst>
              <a:ext uri="{FF2B5EF4-FFF2-40B4-BE49-F238E27FC236}">
                <a16:creationId xmlns:a16="http://schemas.microsoft.com/office/drawing/2014/main" id="{18590090-A4B3-4448-A66B-DBBAD0D4D91B}"/>
              </a:ext>
            </a:extLst>
          </p:cNvPr>
          <p:cNvSpPr/>
          <p:nvPr userDrawn="1"/>
        </p:nvSpPr>
        <p:spPr>
          <a:xfrm>
            <a:off x="266801" y="493776"/>
            <a:ext cx="3850181" cy="4992124"/>
          </a:xfrm>
          <a:prstGeom prst="ellipse">
            <a:avLst/>
          </a:prstGeom>
          <a:noFill/>
          <a:ln w="1111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Print" panose="02000800000000000000" pitchFamily="2" charset="0"/>
            </a:endParaRPr>
          </a:p>
        </p:txBody>
      </p:sp>
      <p:sp>
        <p:nvSpPr>
          <p:cNvPr id="12" name="TextBox 11">
            <a:extLst>
              <a:ext uri="{FF2B5EF4-FFF2-40B4-BE49-F238E27FC236}">
                <a16:creationId xmlns:a16="http://schemas.microsoft.com/office/drawing/2014/main" id="{5EB03FC7-EAD6-514A-A230-8C33FCA989BE}"/>
              </a:ext>
            </a:extLst>
          </p:cNvPr>
          <p:cNvSpPr txBox="1"/>
          <p:nvPr userDrawn="1"/>
        </p:nvSpPr>
        <p:spPr>
          <a:xfrm>
            <a:off x="8214394" y="5865884"/>
            <a:ext cx="3519889" cy="523220"/>
          </a:xfrm>
          <a:prstGeom prst="rect">
            <a:avLst/>
          </a:prstGeom>
          <a:noFill/>
        </p:spPr>
        <p:txBody>
          <a:bodyPr wrap="square" rtlCol="0">
            <a:spAutoFit/>
          </a:bodyPr>
          <a:lstStyle/>
          <a:p>
            <a:pPr algn="ctr"/>
            <a:r>
              <a:rPr lang="en-US" sz="2800" dirty="0">
                <a:solidFill>
                  <a:schemeClr val="tx1"/>
                </a:solidFill>
                <a:latin typeface="Segoe Print" panose="02000800000000000000" pitchFamily="2" charset="0"/>
              </a:rPr>
              <a:t>What </a:t>
            </a:r>
            <a:r>
              <a:rPr lang="en-US" sz="2800" dirty="0">
                <a:solidFill>
                  <a:srgbClr val="FF0000"/>
                </a:solidFill>
                <a:latin typeface="Segoe Print" panose="02000800000000000000" pitchFamily="2" charset="0"/>
              </a:rPr>
              <a:t>isn’t</a:t>
            </a:r>
            <a:r>
              <a:rPr lang="en-US" sz="2800" dirty="0">
                <a:solidFill>
                  <a:schemeClr val="tx1"/>
                </a:solidFill>
                <a:latin typeface="Segoe Print" panose="02000800000000000000" pitchFamily="2" charset="0"/>
              </a:rPr>
              <a:t> it like?</a:t>
            </a:r>
          </a:p>
        </p:txBody>
      </p:sp>
      <p:sp>
        <p:nvSpPr>
          <p:cNvPr id="8" name="Oval 7">
            <a:extLst>
              <a:ext uri="{FF2B5EF4-FFF2-40B4-BE49-F238E27FC236}">
                <a16:creationId xmlns:a16="http://schemas.microsoft.com/office/drawing/2014/main" id="{2B998B55-E9A3-EF40-AFCE-75DEDFE40733}"/>
              </a:ext>
            </a:extLst>
          </p:cNvPr>
          <p:cNvSpPr/>
          <p:nvPr userDrawn="1"/>
        </p:nvSpPr>
        <p:spPr>
          <a:xfrm>
            <a:off x="8049249" y="493776"/>
            <a:ext cx="3850181" cy="4992124"/>
          </a:xfrm>
          <a:prstGeom prst="ellipse">
            <a:avLst/>
          </a:prstGeom>
          <a:noFill/>
          <a:ln w="1111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Print" panose="02000800000000000000" pitchFamily="2" charset="0"/>
            </a:endParaRPr>
          </a:p>
        </p:txBody>
      </p:sp>
      <p:sp>
        <p:nvSpPr>
          <p:cNvPr id="3" name="Content Placeholder 2">
            <a:extLst>
              <a:ext uri="{FF2B5EF4-FFF2-40B4-BE49-F238E27FC236}">
                <a16:creationId xmlns:a16="http://schemas.microsoft.com/office/drawing/2014/main" id="{090CD7EE-8081-8C43-877D-B075FD2AC77E}"/>
              </a:ext>
            </a:extLst>
          </p:cNvPr>
          <p:cNvSpPr>
            <a:spLocks noGrp="1"/>
          </p:cNvSpPr>
          <p:nvPr>
            <p:ph sz="quarter" idx="10" hasCustomPrompt="1"/>
          </p:nvPr>
        </p:nvSpPr>
        <p:spPr>
          <a:xfrm>
            <a:off x="4547304" y="826516"/>
            <a:ext cx="3071622" cy="4659384"/>
          </a:xfrm>
        </p:spPr>
        <p:txBody>
          <a:bodyPr anchor="ctr"/>
          <a:lstStyle>
            <a:lvl1pPr marL="0" indent="0" algn="ctr">
              <a:buNone/>
              <a:defRPr>
                <a:latin typeface="Segoe Print" panose="02000800000000000000" pitchFamily="2" charset="0"/>
              </a:defRPr>
            </a:lvl1pPr>
          </a:lstStyle>
          <a:p>
            <a:pPr lvl="0"/>
            <a:r>
              <a:rPr lang="en-US" dirty="0"/>
              <a:t>(insert </a:t>
            </a:r>
          </a:p>
          <a:p>
            <a:pPr lvl="0"/>
            <a:r>
              <a:rPr lang="en-US" dirty="0"/>
              <a:t>word / </a:t>
            </a:r>
          </a:p>
          <a:p>
            <a:pPr lvl="0"/>
            <a:r>
              <a:rPr lang="en-US" dirty="0"/>
              <a:t>sound / </a:t>
            </a:r>
          </a:p>
          <a:p>
            <a:pPr lvl="0"/>
            <a:r>
              <a:rPr lang="en-US" dirty="0"/>
              <a:t>image / </a:t>
            </a:r>
          </a:p>
          <a:p>
            <a:pPr lvl="0"/>
            <a:r>
              <a:rPr lang="en-US" dirty="0"/>
              <a:t>video)</a:t>
            </a:r>
          </a:p>
        </p:txBody>
      </p:sp>
      <p:sp>
        <p:nvSpPr>
          <p:cNvPr id="4" name="TextBox 3">
            <a:extLst>
              <a:ext uri="{FF2B5EF4-FFF2-40B4-BE49-F238E27FC236}">
                <a16:creationId xmlns:a16="http://schemas.microsoft.com/office/drawing/2014/main" id="{AA522415-3DE9-C34C-8C10-DC9ED5E81C18}"/>
              </a:ext>
            </a:extLst>
          </p:cNvPr>
          <p:cNvSpPr txBox="1"/>
          <p:nvPr userDrawn="1"/>
        </p:nvSpPr>
        <p:spPr>
          <a:xfrm>
            <a:off x="4547304" y="5650992"/>
            <a:ext cx="3071622" cy="369332"/>
          </a:xfrm>
          <a:prstGeom prst="rect">
            <a:avLst/>
          </a:prstGeom>
          <a:noFill/>
        </p:spPr>
        <p:txBody>
          <a:bodyPr wrap="square" rtlCol="0">
            <a:spAutoFit/>
          </a:bodyPr>
          <a:lstStyle/>
          <a:p>
            <a:pPr algn="ctr"/>
            <a:r>
              <a:rPr lang="en-US" dirty="0">
                <a:solidFill>
                  <a:schemeClr val="bg1">
                    <a:lumMod val="95000"/>
                  </a:schemeClr>
                </a:solidFill>
                <a:latin typeface="Segoe Print" panose="02000800000000000000" pitchFamily="2" charset="0"/>
              </a:rPr>
              <a:t>subject for description</a:t>
            </a:r>
          </a:p>
        </p:txBody>
      </p:sp>
    </p:spTree>
    <p:extLst>
      <p:ext uri="{BB962C8B-B14F-4D97-AF65-F5344CB8AC3E}">
        <p14:creationId xmlns:p14="http://schemas.microsoft.com/office/powerpoint/2010/main" val="487728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12CC4B-6C97-BD4E-B677-51D1CA9130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49CEB8-C293-E949-A8BD-C1D8CC13A4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FF080D-4E90-4E4F-AD6F-9E24877C00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AG Rounded" pitchFamily="2" charset="77"/>
              </a:defRPr>
            </a:lvl1pPr>
          </a:lstStyle>
          <a:p>
            <a:fld id="{B2D711E9-E632-E048-BFEF-A86794E340F0}" type="datetimeFigureOut">
              <a:rPr lang="en-US" smtClean="0"/>
              <a:pPr/>
              <a:t>3/8/20</a:t>
            </a:fld>
            <a:endParaRPr lang="en-US"/>
          </a:p>
        </p:txBody>
      </p:sp>
      <p:sp>
        <p:nvSpPr>
          <p:cNvPr id="5" name="Footer Placeholder 4">
            <a:extLst>
              <a:ext uri="{FF2B5EF4-FFF2-40B4-BE49-F238E27FC236}">
                <a16:creationId xmlns:a16="http://schemas.microsoft.com/office/drawing/2014/main" id="{DFA25CB4-5942-ED4C-AEBC-D1E3EBEC6C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VAG Rounded" pitchFamily="2" charset="77"/>
              </a:defRPr>
            </a:lvl1pPr>
          </a:lstStyle>
          <a:p>
            <a:endParaRPr lang="en-US"/>
          </a:p>
        </p:txBody>
      </p:sp>
      <p:sp>
        <p:nvSpPr>
          <p:cNvPr id="6" name="Slide Number Placeholder 5">
            <a:extLst>
              <a:ext uri="{FF2B5EF4-FFF2-40B4-BE49-F238E27FC236}">
                <a16:creationId xmlns:a16="http://schemas.microsoft.com/office/drawing/2014/main" id="{FE295AC7-4DB0-864D-AAC7-1F145D79F8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AG Rounded" pitchFamily="2" charset="77"/>
              </a:defRPr>
            </a:lvl1pPr>
          </a:lstStyle>
          <a:p>
            <a:fld id="{983B61A9-01A7-294B-B505-CCB9E5D68D3B}" type="slidenum">
              <a:rPr lang="en-US" smtClean="0"/>
              <a:pPr/>
              <a:t>‹#›</a:t>
            </a:fld>
            <a:endParaRPr lang="en-US"/>
          </a:p>
        </p:txBody>
      </p:sp>
    </p:spTree>
    <p:extLst>
      <p:ext uri="{BB962C8B-B14F-4D97-AF65-F5344CB8AC3E}">
        <p14:creationId xmlns:p14="http://schemas.microsoft.com/office/powerpoint/2010/main" val="100513693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5" r:id="rId3"/>
    <p:sldLayoutId id="2147483665" r:id="rId4"/>
    <p:sldLayoutId id="2147483656" r:id="rId5"/>
    <p:sldLayoutId id="2147483666" r:id="rId6"/>
    <p:sldLayoutId id="2147483664" r:id="rId7"/>
    <p:sldLayoutId id="2147483657" r:id="rId8"/>
    <p:sldLayoutId id="2147483667" r:id="rId9"/>
    <p:sldLayoutId id="2147483668" r:id="rId10"/>
    <p:sldLayoutId id="2147483669" r:id="rId11"/>
    <p:sldLayoutId id="2147483658" r:id="rId12"/>
    <p:sldLayoutId id="2147483659" r:id="rId13"/>
    <p:sldLayoutId id="2147483660" r:id="rId14"/>
    <p:sldLayoutId id="2147483671" r:id="rId15"/>
    <p:sldLayoutId id="2147483672" r:id="rId16"/>
    <p:sldLayoutId id="2147483661" r:id="rId17"/>
    <p:sldLayoutId id="2147483670" r:id="rId18"/>
    <p:sldLayoutId id="2147483662" r:id="rId19"/>
    <p:sldLayoutId id="2147483663" r:id="rId20"/>
    <p:sldLayoutId id="2147483674" r:id="rId21"/>
    <p:sldLayoutId id="2147483675" r:id="rId22"/>
    <p:sldLayoutId id="2147483673" r:id="rId23"/>
  </p:sldLayoutIdLst>
  <p:txStyles>
    <p:titleStyle>
      <a:lvl1pPr algn="l" defTabSz="914400" rtl="0" eaLnBrk="1" latinLnBrk="0" hangingPunct="1">
        <a:lnSpc>
          <a:spcPct val="90000"/>
        </a:lnSpc>
        <a:spcBef>
          <a:spcPct val="0"/>
        </a:spcBef>
        <a:buNone/>
        <a:defRPr sz="4400" kern="1200">
          <a:solidFill>
            <a:schemeClr val="tx1"/>
          </a:solidFill>
          <a:latin typeface="Segoe Print" panose="020008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Print" panose="020008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Print" panose="020008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Print" panose="020008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Print" panose="020008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Print" panose="020008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AA4FA-E3AC-5249-9649-7FE6A04F1EB0}"/>
              </a:ext>
            </a:extLst>
          </p:cNvPr>
          <p:cNvSpPr>
            <a:spLocks noGrp="1"/>
          </p:cNvSpPr>
          <p:nvPr>
            <p:ph type="ctrTitle"/>
          </p:nvPr>
        </p:nvSpPr>
        <p:spPr/>
        <p:txBody>
          <a:bodyPr>
            <a:normAutofit/>
          </a:bodyPr>
          <a:lstStyle/>
          <a:p>
            <a:r>
              <a:rPr lang="en-US" sz="4800" dirty="0"/>
              <a:t>Circles</a:t>
            </a:r>
            <a:br>
              <a:rPr lang="en-US" sz="4800" dirty="0"/>
            </a:br>
            <a:r>
              <a:rPr lang="en-US" sz="4800" dirty="0">
                <a:solidFill>
                  <a:schemeClr val="accent1"/>
                </a:solidFill>
              </a:rPr>
              <a:t>Affirmatives and Negations</a:t>
            </a:r>
          </a:p>
        </p:txBody>
      </p:sp>
      <p:sp>
        <p:nvSpPr>
          <p:cNvPr id="3" name="Subtitle 2">
            <a:extLst>
              <a:ext uri="{FF2B5EF4-FFF2-40B4-BE49-F238E27FC236}">
                <a16:creationId xmlns:a16="http://schemas.microsoft.com/office/drawing/2014/main" id="{4270CD4F-993F-9749-A411-2B242F6E87D8}"/>
              </a:ext>
            </a:extLst>
          </p:cNvPr>
          <p:cNvSpPr>
            <a:spLocks noGrp="1"/>
          </p:cNvSpPr>
          <p:nvPr>
            <p:ph type="subTitle" idx="1"/>
          </p:nvPr>
        </p:nvSpPr>
        <p:spPr>
          <a:xfrm>
            <a:off x="1524000" y="3602038"/>
            <a:ext cx="9144000" cy="2652458"/>
          </a:xfrm>
        </p:spPr>
        <p:txBody>
          <a:bodyPr>
            <a:normAutofit/>
          </a:bodyPr>
          <a:lstStyle/>
          <a:p>
            <a:r>
              <a:rPr lang="en-US" dirty="0"/>
              <a:t>Students ask and answer questions. Students or the teacher can write in the circles after their answer has been spoken. Images can be placed in between the slides with ovals. The images are supposed to prompt or elicit content for the students to use with the structures below the ovals.</a:t>
            </a:r>
          </a:p>
        </p:txBody>
      </p:sp>
    </p:spTree>
    <p:extLst>
      <p:ext uri="{BB962C8B-B14F-4D97-AF65-F5344CB8AC3E}">
        <p14:creationId xmlns:p14="http://schemas.microsoft.com/office/powerpoint/2010/main" val="3921875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7CEEAC-30CF-224F-96F6-3149624B1625}"/>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342405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A79367-89B8-DE4B-8212-DE12DF3D096E}"/>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725603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7646DF-6AE9-D249-8FCF-C883DCA98312}"/>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966595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2D3832-608E-EC46-9B42-B09519789AF5}"/>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4151862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7938B4-3BF1-2F41-BDD2-332EF3379C56}"/>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2714795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FD9B78-2C0F-E84A-96D4-5D99DCD357E6}"/>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4081593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399B83-B3B7-494A-9D3F-FC2022CDAC0A}"/>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1877703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F1FC34-3DD5-CF48-B3CE-5BAA3EB10D46}"/>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3571274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88C0AB-A617-CB4F-96F7-CD0D37E712E3}"/>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1884493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5E2DF4-CA83-1C4C-B8A7-7D13861401BC}"/>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1370309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AA4FA-E3AC-5249-9649-7FE6A04F1EB0}"/>
              </a:ext>
            </a:extLst>
          </p:cNvPr>
          <p:cNvSpPr>
            <a:spLocks noGrp="1"/>
          </p:cNvSpPr>
          <p:nvPr>
            <p:ph type="ctrTitle"/>
          </p:nvPr>
        </p:nvSpPr>
        <p:spPr/>
        <p:txBody>
          <a:bodyPr>
            <a:normAutofit/>
          </a:bodyPr>
          <a:lstStyle/>
          <a:p>
            <a:r>
              <a:rPr lang="en-US" sz="4800" dirty="0"/>
              <a:t>Circles</a:t>
            </a:r>
            <a:br>
              <a:rPr lang="en-US" sz="4800" dirty="0"/>
            </a:br>
            <a:r>
              <a:rPr lang="en-US" sz="4800" dirty="0">
                <a:solidFill>
                  <a:schemeClr val="accent1"/>
                </a:solidFill>
              </a:rPr>
              <a:t>Affirmatives and Negations</a:t>
            </a:r>
          </a:p>
        </p:txBody>
      </p:sp>
      <p:sp>
        <p:nvSpPr>
          <p:cNvPr id="3" name="Subtitle 2">
            <a:extLst>
              <a:ext uri="{FF2B5EF4-FFF2-40B4-BE49-F238E27FC236}">
                <a16:creationId xmlns:a16="http://schemas.microsoft.com/office/drawing/2014/main" id="{4270CD4F-993F-9749-A411-2B242F6E87D8}"/>
              </a:ext>
            </a:extLst>
          </p:cNvPr>
          <p:cNvSpPr>
            <a:spLocks noGrp="1"/>
          </p:cNvSpPr>
          <p:nvPr>
            <p:ph type="subTitle" idx="1"/>
          </p:nvPr>
        </p:nvSpPr>
        <p:spPr>
          <a:xfrm>
            <a:off x="1524000" y="3602038"/>
            <a:ext cx="9144000" cy="2652458"/>
          </a:xfrm>
        </p:spPr>
        <p:txBody>
          <a:bodyPr>
            <a:normAutofit fontScale="77500" lnSpcReduction="20000"/>
          </a:bodyPr>
          <a:lstStyle/>
          <a:p>
            <a:r>
              <a:rPr lang="en-US" dirty="0">
                <a:solidFill>
                  <a:schemeClr val="bg2">
                    <a:lumMod val="75000"/>
                  </a:schemeClr>
                </a:solidFill>
              </a:rPr>
              <a:t>do and don’t</a:t>
            </a:r>
          </a:p>
          <a:p>
            <a:r>
              <a:rPr lang="en-US" dirty="0">
                <a:solidFill>
                  <a:schemeClr val="bg2">
                    <a:lumMod val="75000"/>
                  </a:schemeClr>
                </a:solidFill>
              </a:rPr>
              <a:t>be and be not</a:t>
            </a:r>
          </a:p>
          <a:p>
            <a:r>
              <a:rPr lang="en-US" dirty="0">
                <a:solidFill>
                  <a:schemeClr val="bg2">
                    <a:lumMod val="75000"/>
                  </a:schemeClr>
                </a:solidFill>
              </a:rPr>
              <a:t>can and can’t</a:t>
            </a:r>
          </a:p>
          <a:p>
            <a:r>
              <a:rPr lang="en-US" dirty="0">
                <a:solidFill>
                  <a:schemeClr val="bg2">
                    <a:lumMod val="75000"/>
                  </a:schemeClr>
                </a:solidFill>
              </a:rPr>
              <a:t>could and couldn’t</a:t>
            </a:r>
          </a:p>
          <a:p>
            <a:r>
              <a:rPr lang="en-US" dirty="0">
                <a:solidFill>
                  <a:schemeClr val="bg2">
                    <a:lumMod val="75000"/>
                  </a:schemeClr>
                </a:solidFill>
              </a:rPr>
              <a:t>should and shouldn’t</a:t>
            </a:r>
          </a:p>
          <a:p>
            <a:r>
              <a:rPr lang="en-US" dirty="0">
                <a:solidFill>
                  <a:schemeClr val="bg2">
                    <a:lumMod val="75000"/>
                  </a:schemeClr>
                </a:solidFill>
              </a:rPr>
              <a:t>must and mustn’t</a:t>
            </a:r>
          </a:p>
          <a:p>
            <a:r>
              <a:rPr lang="en-US" dirty="0">
                <a:solidFill>
                  <a:schemeClr val="bg2">
                    <a:lumMod val="75000"/>
                  </a:schemeClr>
                </a:solidFill>
              </a:rPr>
              <a:t>will and won’t</a:t>
            </a:r>
          </a:p>
          <a:p>
            <a:r>
              <a:rPr lang="en-US" dirty="0">
                <a:solidFill>
                  <a:schemeClr val="bg2">
                    <a:lumMod val="75000"/>
                  </a:schemeClr>
                </a:solidFill>
              </a:rPr>
              <a:t>would and wouldn’t</a:t>
            </a:r>
          </a:p>
          <a:p>
            <a:endParaRPr lang="en-US" dirty="0"/>
          </a:p>
        </p:txBody>
      </p:sp>
    </p:spTree>
    <p:extLst>
      <p:ext uri="{BB962C8B-B14F-4D97-AF65-F5344CB8AC3E}">
        <p14:creationId xmlns:p14="http://schemas.microsoft.com/office/powerpoint/2010/main" val="3731403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36E275-51F3-BF49-A007-9BA94267BDC4}"/>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2730767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F60232-B7C3-1A44-8E59-BC189B622C30}"/>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2914841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34BFBE-6089-7946-B6CF-F1651F8DF24E}"/>
              </a:ext>
            </a:extLst>
          </p:cNvPr>
          <p:cNvSpPr>
            <a:spLocks noGrp="1"/>
          </p:cNvSpPr>
          <p:nvPr>
            <p:ph sz="quarter" idx="10"/>
          </p:nvPr>
        </p:nvSpPr>
        <p:spPr/>
        <p:txBody>
          <a:bodyPr/>
          <a:lstStyle/>
          <a:p>
            <a:endParaRPr lang="en-US"/>
          </a:p>
        </p:txBody>
      </p:sp>
      <p:sp>
        <p:nvSpPr>
          <p:cNvPr id="3" name="Text Placeholder 2">
            <a:extLst>
              <a:ext uri="{FF2B5EF4-FFF2-40B4-BE49-F238E27FC236}">
                <a16:creationId xmlns:a16="http://schemas.microsoft.com/office/drawing/2014/main" id="{1062886B-E4CD-F845-BDD7-BF8F4A5535CC}"/>
              </a:ext>
            </a:extLst>
          </p:cNvPr>
          <p:cNvSpPr>
            <a:spLocks noGrp="1"/>
          </p:cNvSpPr>
          <p:nvPr>
            <p:ph type="body" sz="quarter" idx="11"/>
          </p:nvPr>
        </p:nvSpPr>
        <p:spPr/>
        <p:txBody>
          <a:bodyPr>
            <a:normAutofit/>
          </a:bodyPr>
          <a:lstStyle/>
          <a:p>
            <a:endParaRPr lang="en-US"/>
          </a:p>
        </p:txBody>
      </p:sp>
      <p:sp>
        <p:nvSpPr>
          <p:cNvPr id="4" name="Text Placeholder 3">
            <a:extLst>
              <a:ext uri="{FF2B5EF4-FFF2-40B4-BE49-F238E27FC236}">
                <a16:creationId xmlns:a16="http://schemas.microsoft.com/office/drawing/2014/main" id="{BFF0C517-C605-8343-B873-263100BA4399}"/>
              </a:ext>
            </a:extLst>
          </p:cNvPr>
          <p:cNvSpPr>
            <a:spLocks noGrp="1"/>
          </p:cNvSpPr>
          <p:nvPr>
            <p:ph type="body" sz="quarter" idx="12"/>
          </p:nvPr>
        </p:nvSpPr>
        <p:spPr/>
        <p:txBody>
          <a:bodyPr>
            <a:normAutofit/>
          </a:bodyPr>
          <a:lstStyle/>
          <a:p>
            <a:endParaRPr lang="en-US"/>
          </a:p>
        </p:txBody>
      </p:sp>
    </p:spTree>
    <p:extLst>
      <p:ext uri="{BB962C8B-B14F-4D97-AF65-F5344CB8AC3E}">
        <p14:creationId xmlns:p14="http://schemas.microsoft.com/office/powerpoint/2010/main" val="3652047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AB7DF7-C537-2D4B-B097-8B10FB4F5814}"/>
              </a:ext>
            </a:extLst>
          </p:cNvPr>
          <p:cNvSpPr>
            <a:spLocks noGrp="1"/>
          </p:cNvSpPr>
          <p:nvPr>
            <p:ph type="body" sz="quarter" idx="11"/>
          </p:nvPr>
        </p:nvSpPr>
        <p:spPr/>
        <p:txBody>
          <a:bodyPr>
            <a:normAutofit/>
          </a:bodyPr>
          <a:lstStyle/>
          <a:p>
            <a:endParaRPr lang="en-US"/>
          </a:p>
        </p:txBody>
      </p:sp>
      <p:sp>
        <p:nvSpPr>
          <p:cNvPr id="3" name="Text Placeholder 2">
            <a:extLst>
              <a:ext uri="{FF2B5EF4-FFF2-40B4-BE49-F238E27FC236}">
                <a16:creationId xmlns:a16="http://schemas.microsoft.com/office/drawing/2014/main" id="{98E330A5-1879-1F45-8C67-1CE12213862E}"/>
              </a:ext>
            </a:extLst>
          </p:cNvPr>
          <p:cNvSpPr>
            <a:spLocks noGrp="1"/>
          </p:cNvSpPr>
          <p:nvPr>
            <p:ph type="body" sz="quarter" idx="12"/>
          </p:nvPr>
        </p:nvSpPr>
        <p:spPr/>
        <p:txBody>
          <a:bodyPr>
            <a:normAutofit/>
          </a:bodyPr>
          <a:lstStyle/>
          <a:p>
            <a:endParaRPr lang="en-US"/>
          </a:p>
        </p:txBody>
      </p:sp>
      <p:sp>
        <p:nvSpPr>
          <p:cNvPr id="4" name="Picture Placeholder 3">
            <a:extLst>
              <a:ext uri="{FF2B5EF4-FFF2-40B4-BE49-F238E27FC236}">
                <a16:creationId xmlns:a16="http://schemas.microsoft.com/office/drawing/2014/main" id="{F61A4F79-3B0E-904B-BD25-83822280FC42}"/>
              </a:ext>
            </a:extLst>
          </p:cNvPr>
          <p:cNvSpPr>
            <a:spLocks noGrp="1"/>
          </p:cNvSpPr>
          <p:nvPr>
            <p:ph type="pic" sz="quarter" idx="13"/>
          </p:nvPr>
        </p:nvSpPr>
        <p:spPr/>
      </p:sp>
      <p:sp>
        <p:nvSpPr>
          <p:cNvPr id="5" name="Picture Placeholder 4">
            <a:extLst>
              <a:ext uri="{FF2B5EF4-FFF2-40B4-BE49-F238E27FC236}">
                <a16:creationId xmlns:a16="http://schemas.microsoft.com/office/drawing/2014/main" id="{D82BD521-C9C5-3B40-91CD-7DBE90D550C6}"/>
              </a:ext>
            </a:extLst>
          </p:cNvPr>
          <p:cNvSpPr>
            <a:spLocks noGrp="1"/>
          </p:cNvSpPr>
          <p:nvPr>
            <p:ph type="pic" sz="quarter" idx="14"/>
          </p:nvPr>
        </p:nvSpPr>
        <p:spPr/>
      </p:sp>
    </p:spTree>
    <p:extLst>
      <p:ext uri="{BB962C8B-B14F-4D97-AF65-F5344CB8AC3E}">
        <p14:creationId xmlns:p14="http://schemas.microsoft.com/office/powerpoint/2010/main" val="4247091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D03580-161A-A347-9E0F-07A31164478C}"/>
              </a:ext>
            </a:extLst>
          </p:cNvPr>
          <p:cNvSpPr>
            <a:spLocks noGrp="1"/>
          </p:cNvSpPr>
          <p:nvPr>
            <p:ph sz="quarter" idx="10"/>
          </p:nvPr>
        </p:nvSpPr>
        <p:spPr/>
        <p:txBody>
          <a:bodyPr/>
          <a:lstStyle/>
          <a:p>
            <a:endParaRPr lang="en-US"/>
          </a:p>
        </p:txBody>
      </p:sp>
      <p:sp>
        <p:nvSpPr>
          <p:cNvPr id="3" name="Text Placeholder 2">
            <a:extLst>
              <a:ext uri="{FF2B5EF4-FFF2-40B4-BE49-F238E27FC236}">
                <a16:creationId xmlns:a16="http://schemas.microsoft.com/office/drawing/2014/main" id="{471ACF8B-226F-BE4E-8933-D49328DE7D1F}"/>
              </a:ext>
            </a:extLst>
          </p:cNvPr>
          <p:cNvSpPr>
            <a:spLocks noGrp="1"/>
          </p:cNvSpPr>
          <p:nvPr>
            <p:ph type="body" sz="quarter" idx="11"/>
          </p:nvPr>
        </p:nvSpPr>
        <p:spPr/>
        <p:txBody>
          <a:bodyPr>
            <a:normAutofit/>
          </a:bodyPr>
          <a:lstStyle/>
          <a:p>
            <a:endParaRPr lang="en-US"/>
          </a:p>
        </p:txBody>
      </p:sp>
      <p:sp>
        <p:nvSpPr>
          <p:cNvPr id="4" name="Text Placeholder 3">
            <a:extLst>
              <a:ext uri="{FF2B5EF4-FFF2-40B4-BE49-F238E27FC236}">
                <a16:creationId xmlns:a16="http://schemas.microsoft.com/office/drawing/2014/main" id="{07D4D936-DBFA-CC49-BD32-93BDF2565642}"/>
              </a:ext>
            </a:extLst>
          </p:cNvPr>
          <p:cNvSpPr>
            <a:spLocks noGrp="1"/>
          </p:cNvSpPr>
          <p:nvPr>
            <p:ph type="body" sz="quarter" idx="12"/>
          </p:nvPr>
        </p:nvSpPr>
        <p:spPr/>
        <p:txBody>
          <a:bodyPr>
            <a:normAutofit/>
          </a:bodyPr>
          <a:lstStyle/>
          <a:p>
            <a:endParaRPr lang="en-US"/>
          </a:p>
        </p:txBody>
      </p:sp>
    </p:spTree>
    <p:extLst>
      <p:ext uri="{BB962C8B-B14F-4D97-AF65-F5344CB8AC3E}">
        <p14:creationId xmlns:p14="http://schemas.microsoft.com/office/powerpoint/2010/main" val="3062693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0686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7156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0428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033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D07BB4-C6C4-8E4B-8297-B84AEB18E712}"/>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927036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2D5632-AE76-FC41-8707-2D923F7DE674}"/>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3601985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CD1392-B45F-6C48-BC5F-49C0932664E1}"/>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229740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FF63944-EF8C-2C41-8CBD-97540A461E4B}">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47</TotalTime>
  <Words>89</Words>
  <Application>Microsoft Macintosh PowerPoint</Application>
  <PresentationFormat>Widescreen</PresentationFormat>
  <Paragraphs>11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Segoe Print</vt:lpstr>
      <vt:lpstr>VAG Rounded</vt:lpstr>
      <vt:lpstr>Office Theme</vt:lpstr>
      <vt:lpstr>Circles Affirmatives and Negations</vt:lpstr>
      <vt:lpstr>Circles Affirmatives and Negations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Circles Affirmatives and Negations</dc:title>
  <dc:creator>Dana Tolman</dc:creator>
  <cp:lastModifiedBy>Dana Tolman</cp:lastModifiedBy>
  <cp:revision>32</cp:revision>
  <dcterms:created xsi:type="dcterms:W3CDTF">2020-03-03T13:01:26Z</dcterms:created>
  <dcterms:modified xsi:type="dcterms:W3CDTF">2020-03-08T11:38:03Z</dcterms:modified>
</cp:coreProperties>
</file>