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8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1"/>
    <p:restoredTop sz="78628"/>
  </p:normalViewPr>
  <p:slideViewPr>
    <p:cSldViewPr snapToGrid="0" snapToObjects="1" showGuides="1">
      <p:cViewPr>
        <p:scale>
          <a:sx n="95" d="100"/>
          <a:sy n="95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5784A-67F8-C249-A41D-9B17F9F80903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8FA5A-98D2-874C-911D-E264D72B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1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basketball-ball-nba-sport-147794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File:Basketball_court_fiba.sv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FA5A-98D2-874C-911D-E264D72B62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5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https://pixabay.com/vectors/basketball-ball-nba-sport-147794/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https://en.wikipedia.org/wiki/File:Basketball_court_fiba.svg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32BAF-EF80-2C43-ADF4-503D150053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4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3462-98B2-3140-BE5A-BE2768BD3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81275-910A-DB4D-86D0-1F34DBB5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6304-5DA9-6848-8094-5EBACFDA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B0F-6BD5-A545-87B1-E3B73E9AC920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1C77-FE4B-B649-9190-1CB64E7B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C7961-FB30-A446-ADE6-5461803A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7AE1-19CF-B045-8D5F-BEF82668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F7CE-25EF-7147-8B1A-A69365EA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D36DF-8607-C749-8BB0-DE7D203EC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2D5BE-6FA2-8248-B14F-2C7B8A25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B0F-6BD5-A545-87B1-E3B73E9AC920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ECF3B-A733-DA4A-B460-821C5E75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E499-CC7C-734B-90EB-422F2063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7AE1-19CF-B045-8D5F-BEF82668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3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611D0-C1F4-284D-8A3A-A7886B098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24257-3010-AD47-9425-22D28FE5B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C08A3-F9E9-A849-8024-941814A9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B0F-6BD5-A545-87B1-E3B73E9AC920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F7D07-D715-D545-9848-1A5FAEFB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F4FE-0851-F743-8E99-260D3D96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7AE1-19CF-B045-8D5F-BEF82668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639B-3F85-694A-BA82-AED944A2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6A01A-D948-D24C-AD73-6EB58406C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1A499-4E2D-A243-BAA1-3015FBEA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B0F-6BD5-A545-87B1-E3B73E9AC920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4561D-FDB0-3A41-9B6D-1B5FD767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DD1BE-DE2A-E848-9826-6E5CFF11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7AE1-19CF-B045-8D5F-BEF82668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7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6F21-5FDB-C144-9475-61EDC627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D9614-7F59-0042-92A7-79C55DAE4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AE1DC-2D9E-B14C-AD97-312F5359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B0F-6BD5-A545-87B1-E3B73E9AC920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47B46-8F85-FC4D-B072-A3A8E77A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99F17-5F2F-1443-875B-30200704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7AE1-19CF-B045-8D5F-BEF82668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0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4117-F1E4-6941-931E-F8A01A8E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E75E8-2130-7244-B0EC-DF67D7DF9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64414-6D94-5745-991F-7503AB869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FE6A1-C3B7-5847-B90A-F3ABFED3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B0F-6BD5-A545-87B1-E3B73E9AC920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A8E-3845-5D46-BFF5-25ACBAE5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CC47F-D4D8-C54F-90A3-99F25EFB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7AE1-19CF-B045-8D5F-BEF82668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8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6ED0-69FF-0D49-86A0-592A7757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9AAE5-A386-9942-828E-6B2211369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7ABCC-1EBD-A549-B33D-DF21A32F8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E6356-9371-DE46-84B2-74CCD6D1D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88AB3-49BA-1247-BAC6-AC90998EF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94961-DA18-1245-B9E9-0705D469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B0F-6BD5-A545-87B1-E3B73E9AC920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E38A5-43EF-D14F-A88F-4E06E359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2F289-22AE-FB4C-B549-7FFBCD80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7AE1-19CF-B045-8D5F-BEF82668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C690-EC10-7D47-B868-61B51CF8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6FD93-A489-5E40-A49A-3C4B3FBD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B0F-6BD5-A545-87B1-E3B73E9AC920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80D31-CB26-A548-948E-23AD962A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AA737-59D0-2C4F-AB40-E4EB1BD1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7AE1-19CF-B045-8D5F-BEF82668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43CDC-FFA9-C549-A2A3-E74B2EAF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B0F-6BD5-A545-87B1-E3B73E9AC920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F006F-3585-934A-8810-03A10158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5434D-667E-F141-8555-ED064692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7AE1-19CF-B045-8D5F-BEF82668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0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DF14-EAD1-0144-9FCA-86AA46C6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0D324-ADBF-B64E-B104-15987305F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B3185-D0A2-9146-844F-3F76A3E45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82F14-E618-FF46-A18A-599886E1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B0F-6BD5-A545-87B1-E3B73E9AC920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3F0B5-A76D-0F44-B418-39381EE2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9BA37-E190-CB4A-BC29-D0D744F9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7AE1-19CF-B045-8D5F-BEF82668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AB53-C0BE-EC45-83AD-130FEF22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07C6C-2F2C-5341-9F22-AD05A8C90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C3518-953E-024D-9D8C-50B1AD13B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A86EE-EEA6-EF49-822B-9CDFBCBD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B0F-6BD5-A545-87B1-E3B73E9AC920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7F540-F5D1-1A4F-B38B-7558550F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480DB-03BC-3346-A77C-44EB70AD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7AE1-19CF-B045-8D5F-BEF82668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3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16EE8-2882-E246-9996-768BD823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30897-3C63-B14B-AABC-1C962BAC9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EA40C-A472-D547-A302-132567D9B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5DB0F-6BD5-A545-87B1-E3B73E9AC920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C902E-5463-F94E-8CEA-FFE9E9BCB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A52C0-425F-8C4C-B3A8-B9763B72E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07AE1-19CF-B045-8D5F-BEF82668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1FD1-7E82-D94D-BD29-ECE2A20D2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Basketball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C8287-45B8-C24E-88A7-A474ED41C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Divide the class in two teams. Each team takes turns to ask questions if they answer correctly; they can move one space forward. Use a drawn circle to signify where the ball is on the court. The winner is the team who gets to the other team’s end of the court first.</a:t>
            </a:r>
          </a:p>
        </p:txBody>
      </p:sp>
    </p:spTree>
    <p:extLst>
      <p:ext uri="{BB962C8B-B14F-4D97-AF65-F5344CB8AC3E}">
        <p14:creationId xmlns:p14="http://schemas.microsoft.com/office/powerpoint/2010/main" val="250340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34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BF9F40-A9B7-0245-A15F-B7DF0A87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61" y="274345"/>
            <a:ext cx="10563678" cy="63093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7413EC-E5AF-B247-8266-D75D5CA623AE}"/>
              </a:ext>
            </a:extLst>
          </p:cNvPr>
          <p:cNvSpPr/>
          <p:nvPr/>
        </p:nvSpPr>
        <p:spPr>
          <a:xfrm>
            <a:off x="3904891" y="495467"/>
            <a:ext cx="4395633" cy="58726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A67AF-8540-7640-B042-FC5C2E12B9A6}"/>
              </a:ext>
            </a:extLst>
          </p:cNvPr>
          <p:cNvSpPr/>
          <p:nvPr/>
        </p:nvSpPr>
        <p:spPr>
          <a:xfrm>
            <a:off x="5511053" y="2844053"/>
            <a:ext cx="1169894" cy="11698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417F7A4-6BB0-C442-8EC4-727459991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034228"/>
              </p:ext>
            </p:extLst>
          </p:nvPr>
        </p:nvGraphicFramePr>
        <p:xfrm>
          <a:off x="3904891" y="489857"/>
          <a:ext cx="4395627" cy="58782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403">
                  <a:extLst>
                    <a:ext uri="{9D8B030D-6E8A-4147-A177-3AD203B41FA5}">
                      <a16:colId xmlns:a16="http://schemas.microsoft.com/office/drawing/2014/main" val="3624942003"/>
                    </a:ext>
                  </a:extLst>
                </a:gridCol>
                <a:gridCol w="488403">
                  <a:extLst>
                    <a:ext uri="{9D8B030D-6E8A-4147-A177-3AD203B41FA5}">
                      <a16:colId xmlns:a16="http://schemas.microsoft.com/office/drawing/2014/main" val="228874528"/>
                    </a:ext>
                  </a:extLst>
                </a:gridCol>
                <a:gridCol w="488403">
                  <a:extLst>
                    <a:ext uri="{9D8B030D-6E8A-4147-A177-3AD203B41FA5}">
                      <a16:colId xmlns:a16="http://schemas.microsoft.com/office/drawing/2014/main" val="509112168"/>
                    </a:ext>
                  </a:extLst>
                </a:gridCol>
                <a:gridCol w="488403">
                  <a:extLst>
                    <a:ext uri="{9D8B030D-6E8A-4147-A177-3AD203B41FA5}">
                      <a16:colId xmlns:a16="http://schemas.microsoft.com/office/drawing/2014/main" val="3579733221"/>
                    </a:ext>
                  </a:extLst>
                </a:gridCol>
                <a:gridCol w="488403">
                  <a:extLst>
                    <a:ext uri="{9D8B030D-6E8A-4147-A177-3AD203B41FA5}">
                      <a16:colId xmlns:a16="http://schemas.microsoft.com/office/drawing/2014/main" val="4216631259"/>
                    </a:ext>
                  </a:extLst>
                </a:gridCol>
                <a:gridCol w="488403">
                  <a:extLst>
                    <a:ext uri="{9D8B030D-6E8A-4147-A177-3AD203B41FA5}">
                      <a16:colId xmlns:a16="http://schemas.microsoft.com/office/drawing/2014/main" val="4113184196"/>
                    </a:ext>
                  </a:extLst>
                </a:gridCol>
                <a:gridCol w="488403">
                  <a:extLst>
                    <a:ext uri="{9D8B030D-6E8A-4147-A177-3AD203B41FA5}">
                      <a16:colId xmlns:a16="http://schemas.microsoft.com/office/drawing/2014/main" val="1960865102"/>
                    </a:ext>
                  </a:extLst>
                </a:gridCol>
                <a:gridCol w="488403">
                  <a:extLst>
                    <a:ext uri="{9D8B030D-6E8A-4147-A177-3AD203B41FA5}">
                      <a16:colId xmlns:a16="http://schemas.microsoft.com/office/drawing/2014/main" val="619965571"/>
                    </a:ext>
                  </a:extLst>
                </a:gridCol>
                <a:gridCol w="488403">
                  <a:extLst>
                    <a:ext uri="{9D8B030D-6E8A-4147-A177-3AD203B41FA5}">
                      <a16:colId xmlns:a16="http://schemas.microsoft.com/office/drawing/2014/main" val="2166386533"/>
                    </a:ext>
                  </a:extLst>
                </a:gridCol>
              </a:tblGrid>
              <a:tr h="5878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36808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6AFE53B-588E-914F-9886-F989E1C7A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981" y="2929277"/>
            <a:ext cx="999445" cy="99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1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89</Words>
  <Application>Microsoft Macintosh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Segoe Print</vt:lpstr>
      <vt:lpstr>Office Theme</vt:lpstr>
      <vt:lpstr>Basketball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</dc:title>
  <dc:creator>Dana Tolman</dc:creator>
  <cp:lastModifiedBy>Dana Tolman</cp:lastModifiedBy>
  <cp:revision>13</cp:revision>
  <dcterms:created xsi:type="dcterms:W3CDTF">2020-03-02T16:49:32Z</dcterms:created>
  <dcterms:modified xsi:type="dcterms:W3CDTF">2020-03-08T11:52:01Z</dcterms:modified>
</cp:coreProperties>
</file>