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66" r:id="rId5"/>
    <p:sldId id="267" r:id="rId6"/>
    <p:sldId id="263" r:id="rId7"/>
    <p:sldId id="265" r:id="rId8"/>
    <p:sldId id="261" r:id="rId9"/>
    <p:sldId id="262" r:id="rId10"/>
    <p:sldId id="259" r:id="rId11"/>
    <p:sldId id="260" r:id="rId12"/>
    <p:sldId id="258" r:id="rId13"/>
    <p:sldId id="273" r:id="rId14"/>
    <p:sldId id="272" r:id="rId15"/>
    <p:sldId id="264" r:id="rId16"/>
    <p:sldId id="274" r:id="rId17"/>
    <p:sldId id="270" r:id="rId18"/>
    <p:sldId id="271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64E1F-7EF8-E244-83CA-4F24EC2E8D1D}">
          <p14:sldIdLst>
            <p14:sldId id="256"/>
          </p14:sldIdLst>
        </p14:section>
        <p14:section name="Pictures" id="{3CF48CB4-FB18-E74C-BA3C-F11F6319881B}">
          <p14:sldIdLst>
            <p14:sldId id="257"/>
            <p14:sldId id="266"/>
            <p14:sldId id="267"/>
            <p14:sldId id="263"/>
            <p14:sldId id="265"/>
            <p14:sldId id="261"/>
            <p14:sldId id="262"/>
            <p14:sldId id="259"/>
            <p14:sldId id="260"/>
          </p14:sldIdLst>
        </p14:section>
        <p14:section name="Words &amp; Phrases" id="{253F54D9-1CE0-C346-B70D-8BC10B3367C0}">
          <p14:sldIdLst>
            <p14:sldId id="258"/>
            <p14:sldId id="273"/>
            <p14:sldId id="272"/>
            <p14:sldId id="264"/>
            <p14:sldId id="274"/>
            <p14:sldId id="270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  <a:srgbClr val="4A348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/>
    <p:restoredTop sz="95361"/>
  </p:normalViewPr>
  <p:slideViewPr>
    <p:cSldViewPr snapToGrid="0" snapToObjects="1" showGuides="1">
      <p:cViewPr varScale="1">
        <p:scale>
          <a:sx n="83" d="100"/>
          <a:sy n="83" d="100"/>
        </p:scale>
        <p:origin x="232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BD44F-6249-1E45-8721-5BF4EB956E42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7BE76-156F-1040-AE88-E83AC8432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7704-2699-714D-BD2A-58C31445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84008-02A6-454A-B7C5-DE6E22ED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AC4C-535F-2442-B35B-976D4089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ED74-1BD3-E147-B50E-9E10696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9E27-7D55-E543-934E-52F3AABC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7001117"/>
              </p:ext>
            </p:extLst>
          </p:nvPr>
        </p:nvGraphicFramePr>
        <p:xfrm>
          <a:off x="256000" y="1612628"/>
          <a:ext cx="11411712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842954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F1F555A2-AC66-C74E-B3DA-29E8C24A3B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375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11EA0492-E2D9-9C4A-B63A-8B174D967F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0354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20C2451-3E0F-DC4A-8EA4-DACA9EF731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54396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288771-3493-0246-A3B8-C66B532F00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2375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3DE940E-A851-B943-B190-4AC187F3D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0354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64ABE3F-36E4-AE4F-B7AC-2E890D049B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54396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8F98D1E-D19F-3A46-AAD2-66B26192E5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2375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BD009743-5572-894D-8B24-3B9E7F48E1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30354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6D0288B-250C-A24D-9E6A-D556755414E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54396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0AC97C-E04A-E545-ACC6-2ED796006D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354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246A91C-4604-B547-BDD0-9A38E74432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8333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17CEDE4F-9336-3340-98DA-9B7C4619C3B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2375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584C4DB6-E868-AA4B-92E5-580922F31E6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8333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37AAF856-D15B-CF45-B249-4971F82220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8333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9C3D3-1DE0-814B-88CA-86BE0F1A5C89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16 spaces</a:t>
            </a:r>
          </a:p>
        </p:txBody>
      </p:sp>
    </p:spTree>
    <p:extLst>
      <p:ext uri="{BB962C8B-B14F-4D97-AF65-F5344CB8AC3E}">
        <p14:creationId xmlns:p14="http://schemas.microsoft.com/office/powerpoint/2010/main" val="35747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5534501"/>
              </p:ext>
            </p:extLst>
          </p:nvPr>
        </p:nvGraphicFramePr>
        <p:xfrm>
          <a:off x="256000" y="1612628"/>
          <a:ext cx="11411712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842954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FDD653-F1F9-4249-9C26-E17470D1A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804" y="1653429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BFA1FF-7BD4-8F4D-8099-5A40DD56F8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1306" y="1653429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AB8264-CE62-734B-9B16-8CC77201D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52230" y="1656713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6200DD-4005-CF4F-871C-F6D952BCAA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804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499414-55ED-8744-9955-B3B6F0EC1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306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1068222-D75F-FB4D-A6C3-CC559E4721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2230" y="2911090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E2A9BD-8D4D-3A45-8678-BAAC141EDE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5804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EE30F20-19F8-134C-ADFD-D1DCD8FC91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1306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43F3E24-0A7B-5442-AA6E-97379B0A41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2230" y="4167130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39DC68A-0B7A-CF41-9A38-52DE7FEB7F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9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89206DE-7A21-6B42-9C50-4986A728DB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1801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8456CC-9217-FE46-AEAC-CCACD2DA0B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1306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9AA42D1-F014-AA4C-BC26-65024D95E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302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1C1AFB6-5F22-3240-A16E-8F530B48F8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0302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8C2B4-3D12-C145-9C37-23C1864C895B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16 spaces</a:t>
            </a:r>
          </a:p>
        </p:txBody>
      </p:sp>
    </p:spTree>
    <p:extLst>
      <p:ext uri="{BB962C8B-B14F-4D97-AF65-F5344CB8AC3E}">
        <p14:creationId xmlns:p14="http://schemas.microsoft.com/office/powerpoint/2010/main" val="219936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7704-2699-714D-BD2A-58C31445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84008-02A6-454A-B7C5-DE6E22ED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AC4C-535F-2442-B35B-976D4089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ED74-1BD3-E147-B50E-9E10696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9E27-7D55-E543-934E-52F3AABC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3FEA-4220-294D-8283-DD62D9EE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F863-7E4C-AF41-9E2F-DFFC458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B87D-B213-AF4E-86E3-F536881B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A1BF-0AB1-8741-90BC-C815A52F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2F00-D415-EA43-80A0-01C38494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D00C-DF4D-DB49-BF24-F729C938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A03B8-FEB9-B84F-BB29-98455A3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C183-E924-F74E-82DB-DF20A5AD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64305462"/>
              </p:ext>
            </p:extLst>
          </p:nvPr>
        </p:nvGraphicFramePr>
        <p:xfrm>
          <a:off x="256796" y="1665461"/>
          <a:ext cx="11410119" cy="500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142653005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8341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67090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779CE5-B11D-2443-8720-D9C084BAF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0400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DCA18B-20BE-E146-A36E-DA13D17B09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9387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132C9E7-8C52-5242-A2B5-3756E109AF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8374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F928F34-0126-E245-B233-03548412C2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24134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17A79F07-277E-EA47-A6B9-A9F2049022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43392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07ED49D-35F3-1246-BEFC-469FCA03C9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79152" y="170589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9E52101-F9C0-7541-8CFB-8F6CF9EE5A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0400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B92F822-346B-DD4E-806F-B605ED7854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59387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97F6B52-0011-BC40-B472-C0C44F8E21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88374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230FD93-9F8F-1440-B937-86A9B4594D8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43392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49E22857-6D03-9845-BA17-244B041C12D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079152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41C2DD17-3C8D-D34A-A1CF-29ECB71D415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14405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FAC1D3FC-F403-EB4D-9A56-D64E86F6ED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94640" y="2542599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ADBCC372-C171-2346-8DBC-195B367A359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930400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53A71B9C-E6C9-0347-B3FA-417AA92DD61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559387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8E7D6C8-8C73-E649-958D-BDBB98134B6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88374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1061D8F8-D5A1-354B-A8A4-081F0B9099A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443392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A143CD5-DF5D-744E-89A6-9F0B316548D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079152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8E94EB44-780E-AA48-AB6C-A804C66FFAA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14405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889A9D8E-ECD4-5944-A3FB-35526724867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94640" y="3372932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F6286B32-190D-C54C-94BA-51FFFBA2858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30400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BAF1BD3-D2D9-0F47-B1E9-A87611A3D7E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559387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AC8D5D28-AE92-D046-A939-FE270566DB6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88374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5BB0C426-B73D-C441-9C3D-3B66E80958F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443392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07408DB0-C3DA-B84F-A1C3-E3984C06A9B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079152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8D322164-9C06-6C4F-93CB-D29D5EA21B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814405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E6573A0E-49FC-7341-B128-668A41F8F74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94640" y="4198114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7E815D-6219-3143-964E-4243F86DE64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30400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5FF83726-D75A-EF42-8BBC-B62F857F578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59387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0D8C704-EC91-B146-8B3F-25245739703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88374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A7E398F4-470E-9A4F-A3CF-7CA2EDCA288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443392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F6DB7A0-C87A-7640-8DAC-81FC72A50F9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079152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E4FB07E7-85ED-8A4D-9709-458DBF531C7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14405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3A44082C-4C31-4841-A2E7-DB6D0B6A343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4640" y="5028447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211D2E67-E1C2-3C4A-98D2-6E6C5FF7A6E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30400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7F35FF0-77DC-8E40-98E7-2C789729BF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559387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7" name="Picture Placeholder 10">
            <a:extLst>
              <a:ext uri="{FF2B5EF4-FFF2-40B4-BE49-F238E27FC236}">
                <a16:creationId xmlns:a16="http://schemas.microsoft.com/office/drawing/2014/main" id="{F846EA1D-3B18-EC4B-8BFF-FE378FDB254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188374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68AA97D4-8F90-AC45-8CB0-65B915132D98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43392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9" name="Picture Placeholder 10">
            <a:extLst>
              <a:ext uri="{FF2B5EF4-FFF2-40B4-BE49-F238E27FC236}">
                <a16:creationId xmlns:a16="http://schemas.microsoft.com/office/drawing/2014/main" id="{37F794E1-8627-D344-A6C0-AD49AC9807B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814405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0" name="Picture Placeholder 10">
            <a:extLst>
              <a:ext uri="{FF2B5EF4-FFF2-40B4-BE49-F238E27FC236}">
                <a16:creationId xmlns:a16="http://schemas.microsoft.com/office/drawing/2014/main" id="{FAB967ED-1A3E-2749-9BE1-FF6A3F1BDC9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4640" y="5852973"/>
            <a:ext cx="1541463" cy="7499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4439AF-716B-AC42-8CE2-869978E016F2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42 spaces</a:t>
            </a:r>
          </a:p>
        </p:txBody>
      </p:sp>
    </p:spTree>
    <p:extLst>
      <p:ext uri="{BB962C8B-B14F-4D97-AF65-F5344CB8AC3E}">
        <p14:creationId xmlns:p14="http://schemas.microsoft.com/office/powerpoint/2010/main" val="26410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6677588"/>
              </p:ext>
            </p:extLst>
          </p:nvPr>
        </p:nvGraphicFramePr>
        <p:xfrm>
          <a:off x="256796" y="1665461"/>
          <a:ext cx="11410119" cy="500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142653005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8341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67090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D4FE1B7-F7D3-1449-8DA9-04A0595A2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2562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C4C437-76ED-0B42-95CE-365226521F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5675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A29F2E-43EF-BA4E-BFAE-0468FFC22E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9187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DEC76-50AA-BB4E-A072-C6265BE80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4539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3937C82-8059-994C-AC85-7B1E8D52C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4909" y="171594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FB746C-7F36-9A4E-BC64-A04B4B052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2487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A6C3A4-1ACC-4648-9B9C-C62F92A60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4137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7E24A7-47F4-D742-A1AF-A5B2A840B1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7250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1FD1F14-48C2-0340-98C4-729693F7A4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0762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A5A5C5C-33FB-704E-87A0-1EEB6417A8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06114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BB2F215-87FB-8142-8EB8-35D3F0A3D2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6484" y="253939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B7F90A-1519-6A4F-8027-E13C630741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4062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85F0588-945B-D24B-95E3-2652D1E0A6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9449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C0621A0-E54F-004B-A711-4BC6B476EF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2562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92C37B1-5625-4B49-AC8E-57BBDD29B03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6074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7A1820-81AE-BE43-810E-9DB21487B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1426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D544AE3-CB15-B340-8E0D-AF922E0E8B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34946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E1AD43-9D0B-CC4C-A6A2-C74713A241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39374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D41702C-3C5E-2949-BE03-6225EAC335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874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0AEB34D-AB87-4142-B01D-A05AD33AAF1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32562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0263A0-A5F4-B941-B6C8-69CA92FFA5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55675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F4442A4-FF4B-F04F-90A0-5FD48E58AF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9187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8DE19A7-25A2-6740-884C-2F00D391BD9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94539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6090C4D-A462-A441-B0A2-B4DC644E5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434909" y="3387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2039FC-7470-B247-8D14-EC8A4DD0D5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62487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BBF51A-D9F5-934A-A6A5-34AF3AA5F5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6299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75ABB69-40F7-AD4B-96E4-0C78B7DB051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49359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A53BF84-A1B0-EA47-8419-40D70D2515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72472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629E7B-0738-8E47-B59B-7582C3928A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05984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3330782-37F4-684C-94D6-75CCEFB00F4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11336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AEACDB9-84FA-C74A-B8E1-13FB871DBA4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51706" y="4210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EF0E031-60F5-3848-9BEF-FC59077C68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79284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6BC2CDB-E7A3-F04A-96FE-283B756202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03096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F0BEFF-53F1-024D-8378-95A66EA276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7784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56BD0E4-52F6-2147-AFA2-11786FFC25A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0897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63909CF-CE30-B14E-8D70-864FCCDFD9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94409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E13CDBB-BBE0-9A4F-B34A-C163789D0B8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99761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955D9C2-8643-4C45-8A50-6B5246F9E2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51706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2921804-8FEE-6944-9A38-A5E154B330D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067709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177F90A-1622-8B46-9C1A-63946629460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1521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42110E-74FD-D942-803F-349C862A0B60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42 spaces</a:t>
            </a:r>
          </a:p>
        </p:txBody>
      </p:sp>
    </p:spTree>
    <p:extLst>
      <p:ext uri="{BB962C8B-B14F-4D97-AF65-F5344CB8AC3E}">
        <p14:creationId xmlns:p14="http://schemas.microsoft.com/office/powerpoint/2010/main" val="363297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3220405"/>
              </p:ext>
            </p:extLst>
          </p:nvPr>
        </p:nvGraphicFramePr>
        <p:xfrm>
          <a:off x="256000" y="1612628"/>
          <a:ext cx="11411712" cy="50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00035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A3483"/>
                          </a:solidFill>
                          <a:latin typeface="VAG Rounded" pitchFamily="2" charset="77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VAG Rounded" pitchFamily="2" charset="77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graphicFrame>
        <p:nvGraphicFramePr>
          <p:cNvPr id="4" name="Table 53">
            <a:extLst>
              <a:ext uri="{FF2B5EF4-FFF2-40B4-BE49-F238E27FC236}">
                <a16:creationId xmlns:a16="http://schemas.microsoft.com/office/drawing/2014/main" id="{A7ED1B06-139E-1448-970F-09684F5F06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6436831"/>
              </p:ext>
            </p:extLst>
          </p:nvPr>
        </p:nvGraphicFramePr>
        <p:xfrm>
          <a:off x="256000" y="1612628"/>
          <a:ext cx="11411712" cy="50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0003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967070F-CB20-5445-915A-3A14AB32F9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04862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B13EEDA-B7B1-6D4E-B044-181F3570A0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3849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8305E2E-58CF-B148-885F-A305240818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3172" y="168152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C21415FB-528F-6A4B-8D85-D939B8A0D5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12159" y="168152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0DE8E5-CCB6-1140-A7E1-64ADE8606E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01482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3E1C0E2-675C-EE4F-A179-80F5C6387E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04862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248A124-2B17-F742-8443-E243CD471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3849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8A919CE2-A226-6649-9481-AAAEB07E03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03172" y="266966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9FFE086-ADB4-F240-A7BD-AA1EF66718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12159" y="266966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AACD879-6CC6-D34D-BE0A-3272563C2A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01482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52833C6A-B23F-DD41-94B7-006EBDD678E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204862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FD747BF-90BC-7D4C-A2A8-BB040F210DF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13849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B1D4944-EC44-4A4B-8DA9-63996B3A00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03172" y="367747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D6268E8A-F0F5-D44F-A132-632EE4DE5D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912159" y="367747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635AD1B-C3B0-5E4C-A554-2A68B81290E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01482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DE048035-548C-624C-982F-3E33D5A7818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204862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136676BE-D239-9F45-9C6D-A301447319B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13849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3C6D15B-573A-8F44-ADD6-08E6F09F125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003172" y="466561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D2400C48-5BF3-3547-8BAD-4F0CED9BC3E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12159" y="466561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FAC840CD-93A8-9F46-BD6F-E780E7186A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01482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4DFACE2-08A8-FF4D-87D2-0845D7B3FFD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5539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C1954CF-BC08-8A40-B6F8-C4EA65257C8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24526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F7691206-3BBC-7A42-AF55-E77736584E4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13849" y="5670842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9EB65084-7C4B-9F4B-BF0B-187859AD5FD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22836" y="5670842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4391868F-E5E3-954D-B7F5-3C9B2DD5DC2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2159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52E0C894-B941-BE4A-864E-6431F7C67C6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95875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7355B6FF-0C16-2048-B03F-9A6DD136429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95875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D406F1AB-40B6-E84E-AD47-DE9F7FFBCC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95875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75390-727B-AC44-9737-DB6086D99480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30 spaces</a:t>
            </a:r>
          </a:p>
        </p:txBody>
      </p:sp>
    </p:spTree>
    <p:extLst>
      <p:ext uri="{BB962C8B-B14F-4D97-AF65-F5344CB8AC3E}">
        <p14:creationId xmlns:p14="http://schemas.microsoft.com/office/powerpoint/2010/main" val="118309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0579014"/>
              </p:ext>
            </p:extLst>
          </p:nvPr>
        </p:nvGraphicFramePr>
        <p:xfrm>
          <a:off x="256000" y="1612628"/>
          <a:ext cx="11411712" cy="50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0003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83B0EEC-D352-3C49-B966-3869844D45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5940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DB7C04-E6AC-DA4D-BD44-FA86947C94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1295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B61B34-E80E-3A43-8117-BE844D42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04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6B426D-C065-C440-A0D4-B54EA339D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10859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E7B99E2-4C57-2742-977E-D6836F1EC0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6214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5CC565C-7697-804B-8D2C-48D0DD834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5940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17D8518-6336-E84F-AE45-B83E0A7923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1295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BC0091-5A38-444C-B94F-A555EFEF17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15504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22277FA-F7EC-1F42-98AE-361B63A224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10859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88BE27C-6FDC-EC44-AC99-56BC069598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06214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91440-575C-7248-B91F-E286B1D3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5940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7C373A1-E64E-014D-B017-A064C097E3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01295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4AEC26B-C5E8-C440-A18D-3E9EB9477E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15504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45522E9-737E-9C40-83EC-8EF7AA1F1D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0859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32904CB-3C7B-CF40-A263-0950802A28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214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438259B-B904-314C-A411-65ECFA96B9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5940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94351C9-9400-3042-9DD9-D66136569F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01295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A7C907C-2F36-FC4F-B57C-325E1E752D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15504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C03F639-A9ED-834E-B07A-F0F7B95496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10859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0877F9E-2050-5347-B9CB-119DBA18EE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06214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D0DE99A-9167-B743-A77A-9192A7BEAA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0585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5D0520-3883-744C-9AB5-124C179FC3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5940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74AF742-08D5-CB4D-A010-5DCB495BFF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0149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5E4AC9-A284-9243-9750-52AF5C1446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5504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EBA6536-E239-6D48-986B-302C5C1C54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10859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7F062B7-B495-4849-A67F-3A9F651F9B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1731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93ADB62-D558-6041-82B4-4C8C6FB420E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1731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4E07DFC-4A6D-C441-9AE8-A867381B743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1731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DF584B-F09E-5B44-99CB-E15190B40199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30 spaces</a:t>
            </a:r>
          </a:p>
        </p:txBody>
      </p:sp>
    </p:spTree>
    <p:extLst>
      <p:ext uri="{BB962C8B-B14F-4D97-AF65-F5344CB8AC3E}">
        <p14:creationId xmlns:p14="http://schemas.microsoft.com/office/powerpoint/2010/main" val="2036097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031413"/>
              </p:ext>
            </p:extLst>
          </p:nvPr>
        </p:nvGraphicFramePr>
        <p:xfrm>
          <a:off x="286879" y="1480548"/>
          <a:ext cx="11618610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2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04CE776-2D62-A241-B20D-E478DDD4C4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1458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6382EE57-614F-AC4D-9CF6-D16A73EF85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2867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CC3BC6BC-D89E-2E44-A533-6DB67272F1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4276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7D1E189-6769-BE45-A0A4-196A95650B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45685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6B0361A-FD09-8844-AA1A-5FA29F37F4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81458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CC1E46D-3E9D-EB42-A43A-F96DD12D648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02867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F5BA4786-4EA3-3345-88EE-1DDCEBDB21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24276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077F157-0858-074C-A67E-5E2F6B8C5B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45685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C9D2123-A0A8-EE49-BADF-B2CB1120E6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1458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3DB3F6C-9918-F048-B823-DD93C51A8F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02867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8D6641E-2AD2-834F-A613-231A140D1A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24276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D64A0F4B-5169-D041-AAD4-105CE698AD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45685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62C7D21F-B5C6-1F45-8472-8C572A9DF6B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0049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0BDF3E1-8CC6-804D-87DB-A3E31F6156F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81458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65BD8B23-AFD2-CA4A-88BF-ED94777EA83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02867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B2727F0-D735-F745-8BB7-2520AD6ED3C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24276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357B8F3-E71F-D744-8E5E-45DC8CA876F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0905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5074185-A2F1-454D-A331-B018EA2A35F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0905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30293-0E37-EE47-A2F7-20B79DCAD3D6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20 spaces</a:t>
            </a:r>
          </a:p>
        </p:txBody>
      </p:sp>
    </p:spTree>
    <p:extLst>
      <p:ext uri="{BB962C8B-B14F-4D97-AF65-F5344CB8AC3E}">
        <p14:creationId xmlns:p14="http://schemas.microsoft.com/office/powerpoint/2010/main" val="11034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3FEA-4220-294D-8283-DD62D9EE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F863-7E4C-AF41-9E2F-DFFC458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B87D-B213-AF4E-86E3-F536881B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A1BF-0AB1-8741-90BC-C815A52F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2F00-D415-EA43-80A0-01C38494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0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8798490"/>
              </p:ext>
            </p:extLst>
          </p:nvPr>
        </p:nvGraphicFramePr>
        <p:xfrm>
          <a:off x="286879" y="1480548"/>
          <a:ext cx="11618610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2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67472C4-A055-D34F-858E-F86710DEB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506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627E5D-789D-7D4F-B0E5-5454DB8B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347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438B19-59C2-AC4D-B3C1-5D7EAFA9A3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88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5A3F03-760F-CC41-A3B8-5F11BA4C26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6029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49BA62-C478-BE43-B2B3-535AFBC03A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506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813B75-2631-D140-8E49-BE596FD68C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47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C5293B-9292-4845-90E3-311F46F478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188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8A8FC09-4279-864D-BF3E-1DF8BF7F65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029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FED7C3-55A1-3442-A584-D6A0109AFD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7506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858DBB-6F0C-3D46-801E-46CF09853E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347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8391EE1-2855-0E4A-B33D-16C14B9DF9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188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543B03-9DEA-CE42-A05D-9F8E72FA19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6029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2206162-E792-CB4B-9B58-9723809529E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65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23A45EC-C541-0146-B709-833CCBC939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7506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0D52DA8-CF82-A84F-9D4E-9B6B9A887A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0347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F09134B-3C04-FA43-93EE-0912FFD56C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3188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217FF66-8477-8449-989D-BD5A414FA1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6656" y="2788858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9141A70-07CB-6549-BAB2-B7C7032A99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656" y="4051750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9D75B-754F-E94C-9020-9B9CC4546908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20 spaces</a:t>
            </a:r>
          </a:p>
        </p:txBody>
      </p:sp>
    </p:spTree>
    <p:extLst>
      <p:ext uri="{BB962C8B-B14F-4D97-AF65-F5344CB8AC3E}">
        <p14:creationId xmlns:p14="http://schemas.microsoft.com/office/powerpoint/2010/main" val="1792232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9791017"/>
              </p:ext>
            </p:extLst>
          </p:nvPr>
        </p:nvGraphicFramePr>
        <p:xfrm>
          <a:off x="256000" y="1612628"/>
          <a:ext cx="11411712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4A3483"/>
                          </a:solidFill>
                          <a:latin typeface="VAG Rounded" pitchFamily="2" charset="77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842954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4A3483"/>
                          </a:solidFill>
                          <a:latin typeface="VAG Rounded" pitchFamily="2" charset="77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graphicFrame>
        <p:nvGraphicFramePr>
          <p:cNvPr id="5" name="Table 53">
            <a:extLst>
              <a:ext uri="{FF2B5EF4-FFF2-40B4-BE49-F238E27FC236}">
                <a16:creationId xmlns:a16="http://schemas.microsoft.com/office/drawing/2014/main" id="{E2178511-6D43-DE44-9A7F-FCDFA04614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181653"/>
              </p:ext>
            </p:extLst>
          </p:nvPr>
        </p:nvGraphicFramePr>
        <p:xfrm>
          <a:off x="256000" y="1612628"/>
          <a:ext cx="11411712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842954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5EA2D2FB-736F-944B-912E-5515E858FC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375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A48A487-C39A-3149-BDA1-3CCBF25E6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0354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E3DD0E0-F1C5-8C4F-A066-168C945DBF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54396" y="166254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DB482-F41A-174C-B4A4-8BA589744D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2375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09C81A69-AD9F-7A4C-8224-5BAE9615F5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0354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0F9E719-824A-7245-9F1A-22634315BD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54396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7734AB9-198F-7040-98DE-10C4C709E5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2375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85390624-A637-C64F-A527-308B95F8A72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30354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84D6376-2402-6949-9E27-4498D17EC4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54396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5C574B5F-7F49-2F42-A13A-C6DCCDFEFC5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354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F8D6FD6-8318-E045-BF3F-8E11E69F93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8333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74ED8AA8-5C86-6844-865A-4FBC796CAD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2375" y="5405385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294B0C04-6040-B748-9B76-258AEB18FDF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8333" y="2915323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0542A327-CBDD-7149-8DA4-81DC4F3C19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8333" y="4160354"/>
            <a:ext cx="2568595" cy="11521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3F1AE-1F5E-BA48-9B3C-263E6AF611BA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16 spaces</a:t>
            </a:r>
          </a:p>
        </p:txBody>
      </p:sp>
    </p:spTree>
    <p:extLst>
      <p:ext uri="{BB962C8B-B14F-4D97-AF65-F5344CB8AC3E}">
        <p14:creationId xmlns:p14="http://schemas.microsoft.com/office/powerpoint/2010/main" val="1153493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4886605"/>
              </p:ext>
            </p:extLst>
          </p:nvPr>
        </p:nvGraphicFramePr>
        <p:xfrm>
          <a:off x="256000" y="1612628"/>
          <a:ext cx="11411712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842954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4A3483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F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69383-3650-F748-B85C-792715EE31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804" y="1653429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6B3DEC-5F9D-F343-A655-13E88200E9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1306" y="1653429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3BC95E3-4890-8344-89E8-FB87AD460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52230" y="1656713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555607-E45F-A243-B2C6-5F4817E90C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804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D4B421-288F-5940-8A1C-4A38282440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306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0A47B9C-001B-AD43-9E1A-CBE89F4A9A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2230" y="2911090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1E00F1C-9415-2746-A49F-F418B941D8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5804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2879A0-741F-0646-B834-5A8483060A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1306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CBF9DD-FDD3-6444-B497-E89C903399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2230" y="4167130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443362C-B697-664B-A24A-E22DEEF36E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9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9A655F4-2A82-8A49-9EC3-394B32ACE1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1801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E797A6-E83A-9944-85EB-B27CF393B0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1306" y="5405767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40E9718-1E7E-CC40-A7D1-5FAF006E42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302" y="290780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89157DC-AF7C-A54E-A976-CB005F936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0302" y="4163846"/>
            <a:ext cx="2569464" cy="11521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0EC93-4C4D-D544-A10B-19819EB44C67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16 spaces</a:t>
            </a:r>
          </a:p>
        </p:txBody>
      </p:sp>
    </p:spTree>
    <p:extLst>
      <p:ext uri="{BB962C8B-B14F-4D97-AF65-F5344CB8AC3E}">
        <p14:creationId xmlns:p14="http://schemas.microsoft.com/office/powerpoint/2010/main" val="427070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D00C-DF4D-DB49-BF24-F729C938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A03B8-FEB9-B84F-BB29-98455A3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C183-E924-F74E-82DB-DF20A5AD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421870"/>
              </p:ext>
            </p:extLst>
          </p:nvPr>
        </p:nvGraphicFramePr>
        <p:xfrm>
          <a:off x="256796" y="1665461"/>
          <a:ext cx="11410119" cy="500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142653005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8341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67090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F1ACC2-92B1-FD4F-89BE-45C9E6DB0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0400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6E0BA23-6AD2-D942-B920-64387CA360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9387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E5C284B-0CBD-FD4E-8E48-2ABC1E2AB0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8374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85B569A-5D62-DA45-B1DE-9BB5DCE24D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24134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C02179F-87BC-F047-9371-50626826A0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43392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68ACFDF2-1220-D341-B74C-334B11F76F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79152" y="170589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31A0F505-AF9C-9E42-BE16-FBB39C2752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0400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C81CB94-EECA-CB4F-9AB3-CC4FA21CF4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59387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D7915394-3CAD-004D-A058-366880C778E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88374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8727851-5CD6-7D4C-802F-365B9560FB6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43392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7B87458-2235-CB4C-A2AB-E735DE2B8BA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079152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CE9FAFF4-230A-B243-935D-4C3A8E7674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14405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CDF879AC-D610-6645-A1E9-BC0709B8CE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94640" y="2542599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1A49B2-445C-5E4D-A61A-F78243B9DB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930400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A1C61988-D4C6-484B-81D7-332092C4682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559387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D3BA3E2-9A0D-B245-922D-9ACACA7E06F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88374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8340A3EB-974F-134F-BA92-2FD1968B87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443392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F578056-9122-B040-995A-2E61692A748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079152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CBC7FB14-9EEC-0F41-9408-98EBB3BCD01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14405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B0A03034-31B2-DF48-92EB-2BD552BFA8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94640" y="3372932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5934E7CB-18F2-CD45-BD43-9C47C89B5C0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30400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3FF222E0-F5E8-274D-855C-0927AC22F7E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559387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00733A78-42D1-BD4E-B8F1-3B24EB46314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88374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4F3FA59-AC81-E945-8DA6-96CF344A9FC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443392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9E04C129-008B-CE4C-9367-9E666BB3BFD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079152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9A2523C-DC9E-BA40-B51A-EC101E46C1D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814405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1F508FD4-F15F-7544-A7D2-A6C7E46F076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94640" y="4198114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23773494-2D25-6846-89DB-A0053215CB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30400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0E13F47-38AD-404B-881A-8A234426142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59387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6F90BAE2-CDBC-554C-8561-1539BA6BB75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88374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6BAF9A34-F994-4147-9662-AE3705BBB8B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443392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B75BC98-CDD9-4345-87D1-57766AEC1D5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079152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36085B92-D276-724E-853C-8B00062BAA9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14405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BE9D6A25-4DDD-4A4E-B4CC-E30117CFB7E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4640" y="5028447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4052EEBE-9F80-9A4C-8018-716396432DC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30400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0">
            <a:extLst>
              <a:ext uri="{FF2B5EF4-FFF2-40B4-BE49-F238E27FC236}">
                <a16:creationId xmlns:a16="http://schemas.microsoft.com/office/drawing/2014/main" id="{688AB688-F2A3-C244-94EE-1CE686B6910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559387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F7E991D1-A67C-7540-92D7-0F24A47E6ECA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188374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0">
            <a:extLst>
              <a:ext uri="{FF2B5EF4-FFF2-40B4-BE49-F238E27FC236}">
                <a16:creationId xmlns:a16="http://schemas.microsoft.com/office/drawing/2014/main" id="{4ABCD5BA-495B-EF4E-83EC-4DBC3871BEA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43392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0">
            <a:extLst>
              <a:ext uri="{FF2B5EF4-FFF2-40B4-BE49-F238E27FC236}">
                <a16:creationId xmlns:a16="http://schemas.microsoft.com/office/drawing/2014/main" id="{222F0F85-FC48-3B47-98A4-2436DBCC00E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814405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3557152C-B23D-E34C-BF37-071010DB698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94640" y="5852973"/>
            <a:ext cx="1541463" cy="749966"/>
          </a:xfrm>
        </p:spPr>
        <p:txBody>
          <a:bodyPr>
            <a:normAutofit/>
          </a:bodyPr>
          <a:lstStyle>
            <a:lvl1pPr>
              <a:defRPr sz="160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7D560E-5AEF-064D-9BF1-9E4148AA9AF0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42 spaces</a:t>
            </a:r>
          </a:p>
        </p:txBody>
      </p:sp>
    </p:spTree>
    <p:extLst>
      <p:ext uri="{BB962C8B-B14F-4D97-AF65-F5344CB8AC3E}">
        <p14:creationId xmlns:p14="http://schemas.microsoft.com/office/powerpoint/2010/main" val="17421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2145898"/>
              </p:ext>
            </p:extLst>
          </p:nvPr>
        </p:nvGraphicFramePr>
        <p:xfrm>
          <a:off x="256796" y="1665461"/>
          <a:ext cx="11410119" cy="500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142653005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8341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67090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8341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1534-3508-3F4B-8906-19622044DE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2562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3688D6A-1FC1-2349-A4EC-FBF4254DB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5675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7099EB-40A8-D14F-BE90-2C251429E5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9187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3B8EE8-16F1-8E42-B695-3799E6145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4539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09A3E0-00B5-3944-9938-AB17E31EF9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4909" y="171594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16FE9F-0492-DF46-BF6B-CBC199D95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2487" y="1704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7DE15C1-ED7E-D645-9BE7-7EFB54659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4137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2A094C-BE1E-EC42-A965-7A75982B17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7250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BC50EF3-99B7-384A-B45E-98CDDD7D2B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0762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670D03C-0698-8B4F-8A88-DE4FD814D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06114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70E321-67D2-7141-910B-270A952D11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6484" y="253939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D33EFC-4D45-8D4B-BB47-5D3829AF1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4062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DB956D7-C9FF-C846-A38C-801DD646F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9449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42078-24C3-624C-803D-8D6FCA9142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2562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04E99E6-B00D-F64B-AECA-45F88573B9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6074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C3DB3F7-16E4-6B49-A8BE-47E3F235E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1426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038824-0B64-D344-81CC-A29D177010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34946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9BC6BD-5143-7C47-8DA9-B20F3F8BBB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39374" y="5884657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48713A9-F0E1-4B41-B5B8-CCEFC33634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874" y="2527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8D1E9E-D46B-1642-A5DE-140EACEA85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32562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A0A24E-FD91-9E46-B9EA-6157915A07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55675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9412A8A-5133-984C-B2D3-D2541D1741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9187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D0FA97C-7F29-9A40-9452-0E78269AF48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94539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792DF3-9CEA-FC49-997E-22E1A5E9DF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434909" y="338737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8D8F69D-434B-9447-94F1-BD1F8D0F8CF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62487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94DA03-C898-8944-BFFE-08831C9D7B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6299" y="337579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0A1F3437-1C8C-1D49-85AB-B3512B3E89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49359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AC50EC2-E2E7-7049-BE4E-548AC28DD4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72472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D155025-9C02-C941-9E25-F1F00994BA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05984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EC16F87-ED74-D544-B4FB-A8A80E553E4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11336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4F04828F-719B-7847-8E7D-64FC68E4E6C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51706" y="4210818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4EC6E63D-5BC8-2F44-9C5A-81F727E2646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79284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FF28060-AC76-5E44-A67D-31B653ECCE8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03096" y="419924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D0530D0-D85C-BD43-9E0B-6C075D853C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7784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502667EC-3EFE-824A-9FD2-4E1ED187A5C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0897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9156E38-87C6-BF4F-AF96-6042683BBB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94409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4AD7F695-208C-314A-A0E2-4D5F17A66E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99761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1823496-2E13-D744-8918-9CD7A9589B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51706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B3475332-F2B9-0440-A594-67239364395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067709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5E2703B3-5472-004E-9F16-69EA1FA2BA0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1521" y="5047223"/>
            <a:ext cx="1545336" cy="749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3398F-6487-5F40-8231-A1F62627A2EA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42 spaces</a:t>
            </a:r>
          </a:p>
        </p:txBody>
      </p:sp>
    </p:spTree>
    <p:extLst>
      <p:ext uri="{BB962C8B-B14F-4D97-AF65-F5344CB8AC3E}">
        <p14:creationId xmlns:p14="http://schemas.microsoft.com/office/powerpoint/2010/main" val="13437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615578"/>
              </p:ext>
            </p:extLst>
          </p:nvPr>
        </p:nvGraphicFramePr>
        <p:xfrm>
          <a:off x="256000" y="1612628"/>
          <a:ext cx="11411712" cy="50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0003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Segoe Print" panose="020008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F77BF08-7283-344D-9880-5A60565677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04862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5A71841-8CD6-6546-8006-4D0EFFF551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3849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35596E7-A9C0-EE4A-8800-AF81F845FB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3172" y="168152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591F8515-1516-B14F-BBBC-5B85AD56DD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12159" y="168152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CC3C3A9-DD45-5C4F-AA48-8FC87DC778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01482" y="168013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8B0153-D9D3-C342-8B13-8156117302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04862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1942F96-114F-4449-B356-EEFE30C106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3849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CA01453-EF46-3446-B941-15C4C0F5C4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03172" y="266966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F32B314E-2C7B-F742-AFDA-AED4F4BB55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12159" y="266966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DD5D24D-5C4E-E143-8045-106664501D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01482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39CF5E5-D67B-4740-B231-185AB96BBC7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204862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10B6B8AA-840C-C548-92CD-7C6352416E4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13849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6285B47-5C2E-754D-B3B0-A8A388005F8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03172" y="367747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40A10EC6-7DDB-7E4D-BC44-DA3A70C21E6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912159" y="3677471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51E5E1DC-4BF9-8C42-938D-DD4DB29442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01482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76BAD6D2-C970-E14E-8D3E-F7371854DD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204862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98B621E7-F838-074F-9F05-C199CDCD7B5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13849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18B4FA9C-6F02-6C4D-9F84-5F1E8A6096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003172" y="466561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64CEBC61-685D-AF4C-8060-09232E6AE6B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12159" y="466561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06F014B-FEF8-304A-9FAA-732491AEC36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01482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96E58B9C-19C9-C94E-8361-A8AE206775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5539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27E9E24B-C5AD-1948-A09C-53C736F811B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24526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FD18ACBF-2BB4-074A-A4D9-FEE10E96582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13849" y="5670842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520C1A6F-053D-0F4E-B795-E794EA07CE90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22836" y="5670842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AB0EB06-5D61-AC42-9CD9-F5305DA70CE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2159" y="5669455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3D049975-0648-5F48-B422-D9AB6DB04BA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95875" y="266827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64EC7B6A-A971-754C-B616-C4F0FA8F708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95875" y="3676084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AB90E29-8908-E44B-A342-5EFF561A372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95875" y="4664227"/>
            <a:ext cx="1808679" cy="8789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030C4-D54A-804C-B709-3DA3BB576FA8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30 spaces</a:t>
            </a:r>
          </a:p>
        </p:txBody>
      </p:sp>
    </p:spTree>
    <p:extLst>
      <p:ext uri="{BB962C8B-B14F-4D97-AF65-F5344CB8AC3E}">
        <p14:creationId xmlns:p14="http://schemas.microsoft.com/office/powerpoint/2010/main" val="230209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8523262"/>
              </p:ext>
            </p:extLst>
          </p:nvPr>
        </p:nvGraphicFramePr>
        <p:xfrm>
          <a:off x="256000" y="1612628"/>
          <a:ext cx="11411712" cy="50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69961033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0003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424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0003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3E48C2-FB33-FC46-A0A1-7290D2EE83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5940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3702C8-B829-6E42-A714-F46CB5E9C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1295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E98B25-A5DF-4145-94D4-F87A838AAD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04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04C0E9-FE3D-904D-B790-F5C522E94E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10859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73B899A-2DFF-B546-86E9-679BFB8730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6214" y="166666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AA00D2-BB00-1C4B-8C94-07173390BF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5940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AB1991-A14C-5B4B-B51C-40EF625D4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1295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BB9F951-EEC0-DD4C-870D-F039026BBC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15504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664F3EA-7DB9-1444-9750-983A62C094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10859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EE44FC-764E-F544-8352-B1AA2C430C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06214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9FC4416-B9A4-1041-B743-28772DC31F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5940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C6000B-CC5C-9347-89D5-FE86E7A37F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01295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3558AAA-1961-8A46-A6B3-85569DA3C2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15504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57C77A-ACBB-A54E-8A5F-7DAFEA176B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0859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45A712-AC26-264F-96E1-44264C6F21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214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76992D8-F617-4F4E-9F90-1D062ED10E5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5940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927EFE5-20A5-B440-8466-CF1549BA33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01295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893CC0E-1F0D-CD49-8772-8CD48C718C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15504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647BF8-65F5-9E4C-8840-5E7BD5A6E0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10859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40C8FA-F8CD-D745-B7E6-27CAB1384A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06214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5026811-E807-F443-94C6-DC050FD505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0585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2B349C-F46F-EA4F-A7FD-F1E4D48993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5940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CA21E7A-EE9F-DC43-9B04-9B6045CB1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0149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301B476-E246-9049-A171-1DF386BD76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5504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50B94DE-2D59-294E-AD86-2B51F47FC4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10859" y="5654848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247A343-DC94-C645-82A3-0B42CA0612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1731" y="2676904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3545DAF-1243-394A-BA14-E03C5C0177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1731" y="3660125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037973-04E5-7E44-B47A-74AF976D394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1731" y="4643346"/>
            <a:ext cx="1810512" cy="877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19EFD4-88E0-D749-868E-B7CAD2508F75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30 spaces</a:t>
            </a:r>
          </a:p>
        </p:txBody>
      </p:sp>
    </p:spTree>
    <p:extLst>
      <p:ext uri="{BB962C8B-B14F-4D97-AF65-F5344CB8AC3E}">
        <p14:creationId xmlns:p14="http://schemas.microsoft.com/office/powerpoint/2010/main" val="42099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Spaces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8842453"/>
              </p:ext>
            </p:extLst>
          </p:nvPr>
        </p:nvGraphicFramePr>
        <p:xfrm>
          <a:off x="286879" y="1480548"/>
          <a:ext cx="11618610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2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3C20B24-BD2A-7E4B-9B11-5D5E9FF038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1458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1C9D7C3-9D74-8B41-95CC-7FC22224A7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2867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8124F11-60A9-9D44-BE03-28DEF54FA1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4276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1DF2D50-4AE2-4046-8E99-DFC4C82890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45685" y="1544751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E5FE73-5F2C-D74B-97F1-738782CF6D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81458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762706A-FC41-1640-91D4-A3B226D920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02867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AC0DA98-8739-EC41-95A3-2FF5DE0309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24276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581CFA0-9E07-A348-A74C-AE2132816F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45685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641CE5C-3F8B-AE4B-A169-463F1619CE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1458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BE6D92B-8FBE-D949-A560-77B59C0FF1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02867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815A54-24EA-7244-8188-1506FB8009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24276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FCCAACB0-35AC-D245-8964-8DCD64010B6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45685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536CF7F-9D4C-0747-BA11-A8DE35E125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0049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1DAFA033-D2CA-5849-A128-209FE00A98C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81458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5C92F031-D35A-CE4E-B2AA-8A096D614F1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02867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68A2DEA0-FD3D-A04C-94DE-E8A070056A5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24276" y="5286329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B7F0F3D5-01F1-C844-989D-CF40A3FA9E2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0905" y="2785287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5CE7D6F4-7977-2742-8107-081EE1D7F13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0905" y="4035808"/>
            <a:ext cx="2186633" cy="112471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06E39-EF5C-784A-B529-A0AD7BE6780C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20 spaces</a:t>
            </a:r>
          </a:p>
        </p:txBody>
      </p:sp>
    </p:spTree>
    <p:extLst>
      <p:ext uri="{BB962C8B-B14F-4D97-AF65-F5344CB8AC3E}">
        <p14:creationId xmlns:p14="http://schemas.microsoft.com/office/powerpoint/2010/main" val="28512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Spaces - Word/Phr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3">
            <a:extLst>
              <a:ext uri="{FF2B5EF4-FFF2-40B4-BE49-F238E27FC236}">
                <a16:creationId xmlns:a16="http://schemas.microsoft.com/office/drawing/2014/main" id="{8B028DD5-2180-B847-ACAC-61EF24450C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60762"/>
              </p:ext>
            </p:extLst>
          </p:nvPr>
        </p:nvGraphicFramePr>
        <p:xfrm>
          <a:off x="286879" y="1480548"/>
          <a:ext cx="11618610" cy="50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22">
                  <a:extLst>
                    <a:ext uri="{9D8B030D-6E8A-4147-A177-3AD203B41FA5}">
                      <a16:colId xmlns:a16="http://schemas.microsoft.com/office/drawing/2014/main" val="3494599373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4036818522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3073026314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2646299980"/>
                    </a:ext>
                  </a:extLst>
                </a:gridCol>
                <a:gridCol w="2323722">
                  <a:extLst>
                    <a:ext uri="{9D8B030D-6E8A-4147-A177-3AD203B41FA5}">
                      <a16:colId xmlns:a16="http://schemas.microsoft.com/office/drawing/2014/main" val="1394365018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31161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24656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40368"/>
                  </a:ext>
                </a:extLst>
              </a:tr>
              <a:tr h="12504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Segoe Print" panose="02000800000000000000" pitchFamily="2" charset="0"/>
                        </a:rPr>
                        <a:t>Finish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22524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6F6AF-4C44-9943-88E2-C34E8AA3E1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5763" y="165100"/>
            <a:ext cx="6072187" cy="109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(Board Game Name)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252B84-3A64-F04B-841E-EE198B4A10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506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7CF199-CE0A-934A-B753-E201C3228C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347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6A5ABF-4034-FB49-A0F5-1DE13C5ED9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88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7932-F6F8-164C-9263-CE8575F055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60296" y="153944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BC27AA5-744A-5A41-9CAE-8B42DBAA41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506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D2AC980-279C-0A45-9860-D7ADEABD80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47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3EEDD9-9831-FC4C-9B1C-0411333EAF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188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0A8E6E-DBA8-7D42-BF36-17501E145E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0296" y="279030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84D77EA-793B-214F-AD72-534B51A7B3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7506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A81FCE-D0A6-7143-B4C6-8CF53D71A9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347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965B4B-793C-3A4B-ADF8-BC8B7B28E6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188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C836F76-7875-0747-B9D2-3ADDFACD55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60296" y="4053196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8C5459A-7402-404E-8BF3-943733199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65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7EF8AAE-752D-8A4B-BE12-6273C3D3B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7506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F4BD6E8-3BE5-3649-BF51-F10BF58D83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0347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AA8E9DC-C958-1A43-A60B-387B5031FF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31886" y="5292024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5407B3F-C241-CC47-A24D-9ABC6D91C4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6656" y="2788858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183DA1B-FEE2-F145-BDC2-5072C51E4B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656" y="4051750"/>
            <a:ext cx="2185416" cy="1124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(word/phrase)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30DB50-992E-3B42-9357-72406B13993B}"/>
              </a:ext>
            </a:extLst>
          </p:cNvPr>
          <p:cNvSpPr txBox="1"/>
          <p:nvPr userDrawn="1"/>
        </p:nvSpPr>
        <p:spPr>
          <a:xfrm>
            <a:off x="10287294" y="165100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Segoe Print" panose="02000800000000000000" pitchFamily="2" charset="0"/>
              </a:rPr>
              <a:t>20 spaces</a:t>
            </a:r>
          </a:p>
        </p:txBody>
      </p:sp>
    </p:spTree>
    <p:extLst>
      <p:ext uri="{BB962C8B-B14F-4D97-AF65-F5344CB8AC3E}">
        <p14:creationId xmlns:p14="http://schemas.microsoft.com/office/powerpoint/2010/main" val="28370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6353-991D-314A-A2DF-85BDD9A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B570-6BF3-CB4C-A6ED-4BB099E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755F-39D9-3645-B55B-AFDBAAB57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0157-EE62-CE4F-9ADC-74CE67A39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206C-46F3-F749-90B2-8B894FDD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68" r:id="rId5"/>
    <p:sldLayoutId id="2147483657" r:id="rId6"/>
    <p:sldLayoutId id="2147483669" r:id="rId7"/>
    <p:sldLayoutId id="2147483658" r:id="rId8"/>
    <p:sldLayoutId id="2147483670" r:id="rId9"/>
    <p:sldLayoutId id="2147483659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6353-991D-314A-A2DF-85BDD9A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B570-6BF3-CB4C-A6ED-4BB099E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755F-39D9-3645-B55B-AFDBAAB57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1C9-871F-8644-9079-17B2A3D3C50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0157-EE62-CE4F-9ADC-74CE67A39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206C-46F3-F749-90B2-8B894FDD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9938-EABF-0B49-9E54-ED5B0B0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73" r:id="rId7"/>
    <p:sldLayoutId id="2147483666" r:id="rId8"/>
    <p:sldLayoutId id="2147483674" r:id="rId9"/>
    <p:sldLayoutId id="2147483667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C1A-8860-DF4A-AC24-B939499F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943"/>
            <a:ext cx="9144000" cy="2387600"/>
          </a:xfrm>
        </p:spPr>
        <p:txBody>
          <a:bodyPr/>
          <a:lstStyle/>
          <a:p>
            <a:r>
              <a:rPr lang="en-US" dirty="0"/>
              <a:t>Board Game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38833-1292-5B43-BDE1-E93283DA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3617"/>
            <a:ext cx="9144000" cy="26437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Picture Board Game: 42, 30, 20, and 16 Spaces</a:t>
            </a:r>
          </a:p>
          <a:p>
            <a:r>
              <a:rPr lang="en-US" dirty="0"/>
              <a:t>Word/Phrases Board Game: 42, 30, 20, and 16 Spaces</a:t>
            </a:r>
          </a:p>
          <a:p>
            <a:endParaRPr lang="en-US" dirty="0"/>
          </a:p>
          <a:p>
            <a:r>
              <a:rPr lang="en-US" dirty="0"/>
              <a:t>Create a game by dropping images or typing text into the spaces. The lower the level, the less spaces for a game you should use. You can use a six-sided dice, a six-piece turntable, or a coin to play the game. Set teams. First team to get to the finish is the winner.</a:t>
            </a:r>
          </a:p>
        </p:txBody>
      </p:sp>
    </p:spTree>
    <p:extLst>
      <p:ext uri="{BB962C8B-B14F-4D97-AF65-F5344CB8AC3E}">
        <p14:creationId xmlns:p14="http://schemas.microsoft.com/office/powerpoint/2010/main" val="91823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490B1-E0D2-CA48-B439-86D19C8795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180D-349C-3A46-A25B-D32964C912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35BC4C-156A-BB4C-AB46-4B5F3E8D9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63E9B2-EF16-0B44-88A4-314D436B4D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EDD5-903C-C84D-9C6F-7EECBB3CC7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F00860-122A-F440-A89D-E32D853AD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9BBA69-0FBF-B244-A28A-86C3D9A91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A3FD4E-823D-A446-A9F6-317FF4E028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B163C2-6926-7047-8431-3BB1C9C18F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8E5D79-2A63-E342-B95D-70BCF3B461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1DBC2F2-2A93-A241-B60F-F12E5D6B6C4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E87FE61-4F96-044C-873F-7DF8F8588A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443A8D-DB26-F84E-86CC-C302438AD9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EA7A94C-2C84-A945-933A-1129AEB346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2964C-C278-D141-A87F-05FA46F6311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FF2E9B4-A093-734D-8730-701BCFE867E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7441E7-CA42-F245-AFC5-252A24DEEE8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231D667-FBDD-864F-8B41-2A89D68BA7E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06F3302-E881-8645-BB87-3B93BB8129E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15AC58-A20E-3C41-9CD9-DAB6FA6FB8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DD25CB-C467-ED45-A3D7-09EDBABDEE2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0418FDC-64E0-7E4D-BFF0-340C1875CBD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738CF81-0C58-304A-BB02-BCA0C3AD7A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1405045-AAFE-7844-802A-AF2D810B97D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D56A2D8-2786-9D4B-8AB4-44554171027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D29AD-3B56-6848-A860-932C00789E4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B08093C1-8DDB-954E-B88D-9D014F05E66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9A084CA-319F-5E46-B78A-788EF03FE6F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4793A8-553A-EE45-B3CB-527E46D4A4C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273D091-0B5B-CA4C-BF93-2D0D55F67F0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1EA938C-07E7-9D49-89B9-6804C0E35A1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D544165-3680-E245-887B-82A977016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42B44EF0-AC7C-014E-B927-6E49A1A0E9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A696529-B78B-054B-A701-4FB651FA9B2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6D02B49-E266-114E-AA21-03A83F647D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63D7484-9384-5142-A1C7-5D14A46B396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8DC4DD39-BF6A-4E48-B10A-8D5EF38EEC6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7DD3B05-F78C-C640-A82B-EE20A575BD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97A177-951D-ED4C-A9EB-05DCEA109B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97F72847-636A-9B40-B9A3-2D703D15611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3B5FC2B6-942A-404F-8543-B674462A8DF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104524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858E-5E50-C643-815E-ADFD7C5A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Word/Phrases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7AA3-203A-034D-B0B9-7DD3BF6E4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42, 30, 20, and 16 Space Board Games</a:t>
            </a:r>
          </a:p>
        </p:txBody>
      </p:sp>
    </p:spTree>
    <p:extLst>
      <p:ext uri="{BB962C8B-B14F-4D97-AF65-F5344CB8AC3E}">
        <p14:creationId xmlns:p14="http://schemas.microsoft.com/office/powerpoint/2010/main" val="26403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4F0BF9-E0C9-2441-81DE-1B39FD4C5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CEFC-F742-A24C-87F0-B4A96EDB9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9F07E-5AD9-2D43-8053-293632733B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FD13-BDF3-554E-B164-715993074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D1893-BBE8-9F4D-81DF-8582F0F46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E8B760-5DD2-BD44-A746-F0F4FCB97E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3C0EA-1A62-D44B-B9F4-0EA11A1E3F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0DCC72-4CBD-EE40-8B0F-648F5018AC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5B5418-B57A-1245-A20A-530328727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EA7A2-0D9C-094C-AF53-F5EEC4437B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4395AC-9B2C-3E4F-9239-6961D63277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CC06B7-A4C1-F048-AE69-3F774CDEB1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C172E9-9278-4846-A792-A263C982AE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6AB391-BD35-544B-ABB8-0063D22945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BEFBAD-21F4-CC43-BCA4-905A5F69FD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6BE04A-9D17-D349-999C-FFFF217B3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CE15-B69C-F04E-AB6D-29028636AE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385E7-6F1F-5647-9F3F-E549EABE6F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9A735-EE33-AE4D-946D-876B12D91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CCD2-177A-BC43-9B48-6BDA92D83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DC29D2-17AF-784D-8483-767EE7F82F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9F2D5-7F45-FF47-ABC2-68C02EB79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E51925-FBB7-184A-A5E8-A32CCDAEC4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31FE4F-5FE0-8740-A7E5-E58DAB70A2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F925DB-65E1-5944-BB6D-386D135F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FCCE4E-8B77-DA45-BA39-7FE0869D99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1A1DA2-FE13-4A48-BFF9-34908E95F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FFDCD5-B668-E84A-AE7B-546050EF8C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85BD93-DE5B-7143-85C8-405A1A5EFA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FB177A-C18B-A84C-AD90-7CB0855EF2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F71AF-B34D-8542-840D-F0989021D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C893-9455-0644-97DB-413E3B078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709C0-77DF-8E47-B237-D0433C48A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B470D-AAA1-9445-BE7D-913D35FDA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17E4F2-DBD3-0D47-A455-524115248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0D2C8A-7D66-F545-B814-99801C0B6C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5CD9F7-0DE2-4848-9CCB-C3D589650F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2131A9-B3EC-FA4D-92E1-184FA8386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1C3A13-A227-7542-8B4B-875B68D8B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76B36A-3CCA-A347-AB88-B3B76B5504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FF5CFD-ED24-9D49-A75D-6FF327ABA6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C6555C-3A2C-4148-9BCF-524E546740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7A87E3-7FC1-8447-AEA9-9A9F25E818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6F076D-583A-0F4C-ACBE-D2B33AB808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52775C6-D85C-704C-897B-A309EDD49E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CA04D04-224D-5540-B7B2-C345CCDCBD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235F0B6-E323-B343-B24F-46CBAB6D2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61698D-5D2B-EA44-ACA5-C1B06057F32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AFF997F-F32C-D74B-9949-EE1710D55B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97A51-6416-0643-8991-9FC208361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06EA-CA0E-5845-BF78-DF4484874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4D17-CCC3-BF45-AE15-87AFF58C3A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C3923-E09A-1B43-BB04-7370002BD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ADC1D-5B13-0B42-8C9F-243CD4A6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34890E-CF8A-3E4F-9C77-B703557177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158A6F-B4E8-3046-8DF0-67047C764D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9FA644-0D25-9B49-8B41-5C620350E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9B1070-E55B-C244-B49C-39676EC9FB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D432FD-44F2-EE44-8DB3-CD87F4C69B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953DF-71F8-4D4C-AC34-CE363484FF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B69E8B-44EE-7D4E-8C73-3D53B655E6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646E40D-C353-B544-9BCA-031BB32D1A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1CCDE57-71CE-C148-B397-45368EB0AE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1BCA86-9342-7244-8318-A12C094BCC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292D78-9A6B-884B-BA5A-1628EB9A3D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BE048C-B2D0-CF4F-8D15-64BCFD7771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39CBC9-34E5-2C44-B969-88209CD4076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15E174-34FB-D54C-A2EC-D25C77F1A31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C1E9D-9683-2B42-A7D2-C7E88A204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61D-6543-284C-989E-28FAA945B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EFA2-1252-2A48-9DE6-5F9FBABBD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1A5D5-24F2-A049-99BF-55A79B806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B5323-9203-8447-9379-9E0E0140A4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59F606-5D29-134A-AA92-4A3B4BA31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9012E-4D29-A441-9247-BDD5AB9C98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C64314-4886-CE4A-8907-81D4B1F0AC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A63840-2904-C248-B8FE-314DCFE577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F55F97-39F1-044A-95F8-701C028FB1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238363-7D9B-2742-B1AE-CF02C25204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ADE8A0-BFFA-5146-A45E-00311A1A4A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EA2118-9398-474C-8D7D-368D34AA36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2A52D-719E-0448-B8AA-49C06D654D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AD23D-CCFD-CE45-8347-70994D44D5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305C29-18E3-6D40-888E-3763AF7197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822E75-92FB-914D-A4DF-CAC14C62B6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56A1AA-F001-D34A-ADC4-45366AEB24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972550-2ADE-3346-8228-3A511BBD973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EBAD4-6471-EB4F-9003-78A1AA2B04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DC6D83D-1C15-2340-A63F-566751033FE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7BB472-92B6-0042-90A1-03FED1E10F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1891C97-5E63-874A-B1A5-828C5778101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B65BC48-10E6-D84D-9718-F259AF8B400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0D37F93-6F21-A34B-B28E-A96CCDE11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8B6AF5E-11C2-5B4A-BA5F-92D6C0A05E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58370EC-22AE-794E-9299-348347FA4F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78B152F-B75A-4043-912D-331A6475357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D2F520F-D544-7C4F-9239-ECBEE14C234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3443BD-4757-094B-82E4-F8BCA017F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5C14-0E0B-3C48-84ED-17CC1DE936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68AA6-6C3E-6E4D-B346-E5E00AC5D7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B288E-B7F3-5F44-8DC9-143C1E873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648A8D-37EF-6746-8EC2-C75F5898B9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54914C-AACF-B94E-90D7-E486F416A9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DD4A8A-CCF3-0A4B-A387-97EE7CBA33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BC837-2F86-8045-8064-CF51EA1D63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515F64-1BD1-7243-84F7-C4EC931083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A80576-7812-FB4E-AC88-5E43D7780C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847DD9-2C84-6341-ACB6-54FEABB6F3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3E4708-65B7-C743-AEEC-EEAEBABA7D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62054C-D8DC-A64F-8D42-0EDB961C2A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DD48EC-420E-204A-B1F1-9F924BF5A1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01470BB-ABC7-6140-A510-107A9F2B90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C7CC4E-AFAF-9B45-9F48-02EB3915A1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CFA06FE-174E-4F40-B601-0C12094BC6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5816E9-F8E8-A245-BB50-D227C2D75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C5E2D3-D996-7C4D-B16C-64207BB5F6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694190-4D71-4541-B03C-77148749AF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606D47B-08D3-3943-8F1F-B000BBCCDD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8685572-81E3-CD4A-8CE9-298619FB975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931BB65-8492-7E4E-902C-4B781F1BC8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8FF6B6-F9F3-5341-9D53-9CF03870D7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81EE549-30ED-E745-BEDF-1729C81015B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FAFB53C-E499-B54A-9A51-321BA69ACF8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AFE6642-3C5C-224D-BE2D-3C34256F9AE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E737995-ADEE-1A49-9AAC-23ECA16F8BE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A13B6A-5784-0C49-AA42-D825C5DFE11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B463E9-71BF-1544-BBB0-8DD6E9CCC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3A3-41E4-C14B-87B5-EFA31BAFB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EA900-738D-5941-8320-6FF8ABEB5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8BDEA-5443-0845-A858-8F89CCDD4E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8DC44D-591A-0341-AD7C-4A5EF54705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09E92-4ABA-F342-8352-598A0FD1D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5D7234-4622-9641-8933-F907AAEA4F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DF40F9-46D2-CD4C-B984-AB259966E5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34736D-F0DE-CA48-A633-A874CE6798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FCECF-8D79-5A45-B23A-A2CFC8476D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0BC9E6-4117-EE41-86CB-A5B31637EC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ACA2E1-9A2A-3944-B6FB-86C6504661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072A6A-D9D3-E44F-8632-83017D63A1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4ABB75-1F35-E34D-BFA0-1D0AE25449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443A239-0810-EE4F-8894-66AA2D056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C1513A-4FF2-094A-8D25-89711D2DAF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0B0D09-FEE6-F244-A2D4-3757AAA6DF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7E6BFE0-3878-FA47-B60A-6A6B199CEC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817745-13E4-E443-BC69-6C2BB4A176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995F7C2-B7F6-E841-B0A2-CF44B174EE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9E4C216-15E8-CC4E-BABC-7599CBE03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4A532F-1EED-694C-99C1-8728824E99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2ED4B73-4A25-574F-B300-7AEFBDDFDB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464A4B1-08ED-5540-BFB3-1F0FBA6C8F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969C4A0-CDB0-3242-9E6D-79906D09E6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D99177-1D43-C64C-8D98-C7DAAE4956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C8E77E6-2E1F-E74F-8A52-DEFC270875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61ED78B-142A-744A-AF8B-E3B43BB7DE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4A3B36D-C582-114D-A502-93DF2C3A1A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90EF59-D7C9-BB43-927F-79C06E3E00D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0DDF45-785A-034F-829C-3E38136FC6B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D941B4B-4204-CE4D-9246-843D2F46BC0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34C22F-2FCE-2D4A-82B4-0BDCFAEB654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5AF936-4EE1-2442-92E9-FDD2076A32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2561D5B-5A3A-ED44-B2D3-191F2AEA0C8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B65FC1E-561E-BC43-9C6D-40C50F53DC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18E9AE7-60F3-304B-86BF-7F60E82ACB5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60DF11E-FA23-304B-8D03-22272BA0D7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2B7B30F-8C91-3345-9723-902A5371DC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F714BC6-094E-064E-ABFB-9F6A7209E31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9B220-D6A0-7E4D-8985-1100A8BB1F3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0BE543-1C78-454A-A54A-3FE44858F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818A3-F61D-0248-A9B6-64FB47E1B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B05AE-FF65-3E49-966A-1527C53EB8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95307-6A29-D245-A73A-C32AFD0D0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DE9C13-56F3-AC44-911C-C4E388F3F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8B02D5-0CFC-D24C-90E2-F3B815B26D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DEBFD1-F29E-3047-A246-8F0DF75F8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65814-E290-A749-9C77-A38A9F912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220C7-CE0D-204F-B8B5-1063D86DA2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2F0E5C-4EBE-A54E-9B4A-BE4714E881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AB0024-18D7-D444-B14F-2ECE361F96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55EAC3-227C-4944-A9E0-42E9383299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8E75352-85AC-444C-BACD-0DA0A0B6E8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01CE1A-DAE3-2045-9F8E-4C773540F8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5D15BAF-6047-1942-859B-931372ACDF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799B806-DC79-FC48-8150-6A633863D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B18372C-CC34-4C40-BB37-4D49F4F121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77CD14-578E-7A4F-82E6-86152CB20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770FA2D-A682-D34D-BF37-85D22068C7B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B38615-C2BE-4841-A236-46214904E1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48D30C-3102-B64E-97EB-1A8E12ED21A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C212D7B-78A8-F94A-9AE4-F5E3D897393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0AFF1B5-3C1B-3241-ADD2-4C61E170A6B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442DA5-FC40-9E47-BAA9-27918A0E09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B5FC2BA-414F-9F4E-B6AF-D22CB5EA6E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1AA6398-1E1B-A046-925E-32C268A658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0F3B15-3129-FA4E-A54D-CB904EC816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007E061-DCCC-424C-B50A-877193B700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FDA853E-9180-0340-9558-E99288A217A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03317DC-93A9-434A-A61C-B4D19B9BE19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6811D3B-80E6-0C45-9EB1-D1D4E8BED0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20E382B-C255-AC4B-A936-DD292B7D3C9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18C7D55-56CF-3140-A91F-4E63AAE106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D90A930-8EDC-0846-9BC0-D82CE953EC1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D08ADFE-21C6-A14E-92CF-B916A2C39FB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38E87A-9E76-064C-A71F-4E549DC8351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456F3C3-7E98-5444-9C0E-32CFA88FA05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E1C484F7-0798-474C-95C4-28C3DEDA7CF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C1FD105-1B0D-8441-80B7-DDF3F5FA652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72D270-D1A2-AA4A-86E7-23D337A0369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DB57A3C-0910-A142-AC21-565F26F02BB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858E-5E50-C643-815E-ADFD7C5A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7AA3-203A-034D-B0B9-7DD3BF6E4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42, 30, 20, and 16 Space Board Games</a:t>
            </a:r>
          </a:p>
        </p:txBody>
      </p:sp>
    </p:spTree>
    <p:extLst>
      <p:ext uri="{BB962C8B-B14F-4D97-AF65-F5344CB8AC3E}">
        <p14:creationId xmlns:p14="http://schemas.microsoft.com/office/powerpoint/2010/main" val="18334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49070-28A3-944A-A169-886C8A355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F71A-A354-A44C-A97D-18FF1A2C07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FB6D-57C0-E344-8804-9080E71A9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C97167-6F0D-E844-B0CB-A84811F97E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2B8BB38-EF66-064D-95FD-83F304077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0797B2-E369-A547-8C0D-87DEBD4EE5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F3B964-7208-C547-9485-CD0A83D14A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EE3E0-975D-8C4D-81B3-6D8CE4EBA2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850778-398A-C34B-A143-4552C5F06B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A61B5DD-FD85-394A-BC78-B35442E20C8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20389B-0FAB-6044-B17B-64F9E2EBAB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36AFEB-AA04-7A45-A005-3F8190A125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F08FA95-8E77-4741-95B2-6DCDD45E87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2F56EE-250D-4F41-9B5D-2B248CF1D77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E20C639-A3A0-1D44-8C92-7F1DF4C6D33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8321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76F57-930A-9D44-B644-F4CB359FC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9933D-48DD-A143-990C-254E4D4849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E3F1DF-49B1-8F4B-8186-A773566976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FFDE0D-BF16-8042-A44C-4621379A6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6AF074-11A8-2445-91C0-A177F2D1C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0FEC3C-415C-4548-A542-1808C74644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48E8C7-675D-D24C-B624-9A716CCD2B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6A20D6-1074-4043-B519-1C09252198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853560-FDEA-3D47-87D6-62352EE247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A0560B-47AF-3B42-BC95-5E8807975A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A58CDE-2174-5240-AE00-56ABEF924FD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4D4474-16C7-564B-A4F5-4421F30094A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42C955C-F049-5745-B8A0-C8C650C8608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D6B9D2A-C4A0-9D43-BC54-5F2751EF8B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458550-E20D-9A47-8DD8-D0C2F962A99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23200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2BE35-4877-E64A-9CAE-86FE300C0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5FF8-C912-6C44-95CF-5D281B87D2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C55780-5D1E-B649-AC3B-0074ADF9F4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E5AB4A-5F0A-F54A-86BA-BC58A7B4E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C4E0BB-3B92-6E43-BAF1-0EA3BF23AB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E990DC-1640-5044-9F07-6B567D517F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4F9E19-AB8A-0C4B-8FAF-6AE00F693C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0B3BB7-FB73-AE43-B2F9-BA6970B733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2D21D1-0767-EB4F-82C0-3B406B8F04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400EBE-9684-EA46-801C-78D2A951B8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FDE641-A05F-8846-919D-2AD85DFDFF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AA1CCB-DB18-D94C-BC9D-904285AFDE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55ED05-BD08-5D45-B073-B8EFE4553D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C2662DC-1C3C-474F-8EC6-39D8793312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ABBDA6-1251-9847-9987-E5567FD2B20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7929510-87C2-EF4E-8D16-FCDCA92FC9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D183C41-8359-904F-B298-85627B8E152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E0AA97-68F3-124E-9C86-3805C914F7F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C5E7281-131B-4A45-98CB-4D1FB1A814C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402507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333C4-B537-DD41-92B7-5CBF91826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FD221-1C70-0145-8E9C-54C5BA92F5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CC244-CEBE-AD4A-A306-CFB17084E2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176BE6-7805-724F-AFCF-B87C45FC2D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B2EFC89-FFD8-2947-8B7A-731F478616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9EF1EB-C72F-904A-9EA7-40052FAE1D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787CDB-5F16-0B4A-A4EE-617E88AB41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D5D46E-7FE5-4B44-9C79-9B12A590C4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8EE841-C39D-C148-8F70-1B6B4B00FAC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2631B-89C3-BD41-8424-30E4FB260FC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E3D118C-91C2-3A44-9CF3-7E01A1AD5AE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131EF7-7645-3147-AF2C-E3A550F7A7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B20CCAE-A81A-9B47-A2BA-E918708F0E3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F889DE-D635-4B42-B5C5-19C73384ADD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D893417-DE86-6448-AC07-1DF6116E9DC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4AFD438-9828-2447-9535-BA52957409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B3D3039-5452-FD4B-8921-65F2BBBF99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951C4A1-E4BB-E148-A655-1C2FFCF963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EBCCA24-4295-CC43-8E4B-74335DFA80A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375168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B66E3-3076-FF47-A7C0-71B3E5343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9A233-D2E4-E140-8442-6EEF1C05AB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2A5BC0-BBF7-A347-BE0D-3BC54EE7D5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417DB3-04C4-6F40-A1FF-2D503F1DAC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430297-311F-F548-A3AB-65AB10C488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F3C959-30F7-1949-914C-F129E6025F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F0874C-DACF-1B47-A57C-B18E09C78C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87B70D-D5D8-6D42-866B-35499DFFA1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E6570E1-4076-324E-B128-4E49AF51C5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041EF4-D815-9A4A-B1A4-AD276E82F58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23FCDC-BC7A-9841-AFA2-A0B47B24A41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E6BF92-090B-1149-8CA0-B4C7307E3DC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297FFC-07A5-BB4D-A6D9-7D8B40016E3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3194042-521B-F14A-84D7-2B220E8C7B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19B33A-7155-7948-9829-51250D45FC4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61C3F9D-6C61-2647-84A6-1D21823FD58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70EDD5C-120A-4A4C-A322-2A44FF954A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4D5F541-17E7-214F-981F-5E98CCEB655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376E5C-0AAD-3540-95C4-E8AB7E52BE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DCCD37-CB65-7745-AA4B-4627C2C9F56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0F248A7-11F4-1244-A53F-7DADDFB6E5D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080D3BF-7465-A745-9C1A-405F68A97C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4BE3B2-AC32-0242-BD36-D932BAF1AB7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F1E5106-A03B-2245-BF5A-3C7D969F6B3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95672FE-380B-ED42-834A-9B263D1BFDB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A7CDC8A-2D95-484B-B191-81E8235C1D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D213F4-06D9-B343-912E-BBE839DC537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493FD8F-A95C-5945-A23F-0D4537060C7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752AB40-490C-A345-BFA8-67C37D9960A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67565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E4B8C-51F6-004A-BFF8-9C6AD6DC3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D606F-0320-8840-9940-1AA0EF65F5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EC305C-3FB3-044A-ADDC-7BBDA92A1E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F76E23-80AF-DA4D-B18A-E1D978FE4C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F552523-0F14-3948-9230-F70DB9D60C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422A4F-7906-8540-B7F4-46EC0A0F5D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801E00-61CF-C140-A3E8-2291EC70B4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463CF0-E4BA-3748-9E8C-299C401546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335B04-5706-9B45-B360-F6E77AB54A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AF2BDD-51BC-F64C-BD52-06A8899B0B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E77F25-8B92-8C4A-ABF8-11EDF716F13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F95B70-8AAC-2C4B-B7E9-4A35E6F0903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8398B4-6ACA-854B-9FDE-D6CEF16C30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80CC19B-E381-0B4D-B91A-FD6051356C9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1A0DE20-08BE-C444-A870-E82F6181DE6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73D117-B6AB-7941-A0D4-A2840B4DB7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4754D6-8341-B84C-A368-2CAF8FB6BC6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E03655C-FB98-F548-95AE-35B09F0FD0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BDB5B05-81A9-6F4E-AD04-7DF3CD96AC4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71B1A02-3E40-2946-89CB-B8E625C0D0E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74EC7C6-909F-6E4B-8259-9AFAEC48850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B38183-9A33-E14C-AB7F-B45A03D1A8F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41C4391-1599-BE4D-8C5C-C63B7324842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EE6AF13-DD52-2945-97FD-1F26D95CA76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240C8B4-4A47-CC4B-872A-4C230424871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B65659B-F100-FD4F-9FA9-CA6A68308D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A5741A7-7023-7F4E-B205-1E730C9E4D6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4F97909-2A8B-684D-AED5-793762B4AD6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B136B48-3298-BD4E-B338-202C289A62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41302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C9A7BE-CDE2-C54E-944E-153F5719B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5A169-FFBF-2B4C-8F2D-851193906E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661F77-E1AF-E249-BB12-D161B48226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C8B06F-F35F-684C-8C1B-0D76C1EA6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4E4FA-193D-9045-8A21-DEC624CAE0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812659-CDA2-FE4D-9DCF-0976AC2402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824898-0CA2-874F-9388-A137DD8D62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7C54D4-760F-844B-95F0-B456E409EA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8A3243-0726-384A-A5E8-40A8FB4AE1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5562A-7A73-9D4A-BCF3-DF7A562C9D7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F059C15-8B08-1948-9FAD-0767AD650B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656190B-E13A-A14B-9629-2F799B1A94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E30BCD-27B3-A944-AEFF-D963ED38B9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601B72F-8ED7-F243-93EB-6E53FB5E00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91CFB46-EB67-674E-9A20-42E1AB0E178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247B065-58CB-604C-AACF-BBF48327ADA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27E89D-69A5-6840-9F94-007C336CA16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CACA32-262D-BC4D-902E-F0BBFFE72C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486011E-2A25-6442-8905-001AB4F403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9A1F918-1D1A-1140-8971-71CB9A6488F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1BAC413-CCA3-FA4D-A152-418754E5767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81D6F99-A711-3647-85C6-00C18B0C3DB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AADB4C9-3891-0347-875A-2D70BE89D90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2066463-D4E7-674E-8A7A-6AAD1AD6B80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5883B6C-3082-624C-B4FB-949EE6D40D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0967FAB-123C-3943-BBF2-02D4850B634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9D3314E-31B4-AC48-A55C-6D3166EC22D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BDB0CC3-E603-4D4C-80D2-A6D1F28C3E8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AAD9ACB-CB9D-5C46-8FA6-B854607B17C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3D7997E-34B7-4742-8A28-3F09602F27F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9BC75A9-333D-F243-B1E0-6A45195B466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32DA52-DA7D-1C4F-816B-AC9E488C97E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99812CB-FA75-4A41-999F-5E4D8BD6743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A3A061C-1BBC-A640-9969-FF61A64E6F5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6438FB82-FE17-7B44-9FA7-D265E47DA52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0ABB5FDA-C50E-CF48-9BCD-86C6A83FA14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CB174F5-AE53-7B49-86AF-98A49747E1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5017AC-A06B-F942-8887-CA2E512FE15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1033643-F673-B14A-9DB8-0480BA29DF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2DF24DE-BFC2-2F4B-87C8-8C86B8DD79C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0B59715F-ACA6-D846-B0CA-0C3BC852304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2587191314"/>
      </p:ext>
    </p:extLst>
  </p:cSld>
  <p:clrMapOvr>
    <a:masterClrMapping/>
  </p:clrMapOvr>
</p:sld>
</file>

<file path=ppt/theme/theme1.xml><?xml version="1.0" encoding="utf-8"?>
<a:theme xmlns:a="http://schemas.openxmlformats.org/drawingml/2006/main" name="Board Game - 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ard Game - Tencent Class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</Words>
  <Application>Microsoft Macintosh PowerPoint</Application>
  <PresentationFormat>Widescreen</PresentationFormat>
  <Paragraphs>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Print</vt:lpstr>
      <vt:lpstr>VAG Rounded</vt:lpstr>
      <vt:lpstr>Board Game - Standard</vt:lpstr>
      <vt:lpstr>Board Game - Tencent Classroom</vt:lpstr>
      <vt:lpstr>Board Game Templates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Word/Phrases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42</cp:revision>
  <dcterms:created xsi:type="dcterms:W3CDTF">2020-03-03T10:00:23Z</dcterms:created>
  <dcterms:modified xsi:type="dcterms:W3CDTF">2020-03-08T11:58:30Z</dcterms:modified>
</cp:coreProperties>
</file>