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8"/>
  </p:notesMasterIdLst>
  <p:sldIdLst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7512"/>
  </p:normalViewPr>
  <p:slideViewPr>
    <p:cSldViewPr snapToGrid="0" snapToObjects="1" showGuides="1">
      <p:cViewPr varScale="1">
        <p:scale>
          <a:sx n="89" d="100"/>
          <a:sy n="89" d="100"/>
        </p:scale>
        <p:origin x="18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1BC7E-0123-1148-8E30-C61F6F40EEE5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0E35-C1F0-8943-ADAB-3011E156B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6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6DA4-FB96-0E4C-AF2F-C6637607C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5F97B-EFB4-5F48-863C-442E8B39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3CB8-3F59-7347-BBE2-ADFC2AEE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D37C-03C0-8D43-BFA9-A58D14D1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B63D-329C-1547-B3F8-E9C9154F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0950-3A46-464E-A052-3B46BB9E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92D89-D235-9746-ACE6-ABB09B98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ABBD-4D06-2948-B128-2FEADA9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14EF-3E8E-0D48-A48B-BC929283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1713-06DC-7B46-936A-AD8A87F6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0C3EB-294F-7149-B4BB-A6EE004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76E4E-0A8A-DD46-9A93-6AF1C251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7938A-2B46-CC4D-8FB4-8205E80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93A004-14E7-AA4F-B084-908EAAA3FC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7482" y="2794202"/>
            <a:ext cx="2586037" cy="1111467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(insert topic/theme here)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66F6-A91B-7442-B7CC-0BF24E65E7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8850" y="982662"/>
            <a:ext cx="8166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2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6DA4-FB96-0E4C-AF2F-C6637607C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5F97B-EFB4-5F48-863C-442E8B39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3CB8-3F59-7347-BBE2-ADFC2AEE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D37C-03C0-8D43-BFA9-A58D14D1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B63D-329C-1547-B3F8-E9C9154F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0950-3A46-464E-A052-3B46BB9E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92D89-D235-9746-ACE6-ABB09B986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DABBD-4D06-2948-B128-2FEADA9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14EF-3E8E-0D48-A48B-BC929283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1713-06DC-7B46-936A-AD8A87F6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9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0C3EB-294F-7149-B4BB-A6EE0049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76E4E-0A8A-DD46-9A93-6AF1C251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7938A-2B46-CC4D-8FB4-8205E80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93A004-14E7-AA4F-B084-908EAAA3FC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7482" y="2846170"/>
            <a:ext cx="2586037" cy="1111467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FFFF00"/>
                </a:solidFill>
                <a:latin typeface="Segoe Print" panose="02000800000000000000" pitchFamily="2" charset="0"/>
              </a:defRPr>
            </a:lvl1pPr>
          </a:lstStyle>
          <a:p>
            <a:pPr lvl="0"/>
            <a:r>
              <a:rPr lang="en-US" dirty="0"/>
              <a:t>(insert topic/theme here)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4CBB68-0097-924D-8CF6-E404201A4A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8810" y="730747"/>
            <a:ext cx="8077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4D141-CA9E-8146-9FEE-2A71D31D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3C60-4830-584A-B95D-38B95134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12CD-3C53-FF4C-8835-A6C649DF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0D57-F17B-7543-8308-98926BF3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E152-2CAF-D24E-A3EB-0300E6DFD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4D141-CA9E-8146-9FEE-2A71D31D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3C60-4830-584A-B95D-38B95134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12CD-3C53-FF4C-8835-A6C649DF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AFF5-E17A-2D4E-87FB-95FE58C52F4A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0D57-F17B-7543-8308-98926BF3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E152-2CAF-D24E-A3EB-0300E6DFD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4B3E-CD0C-924C-9E1B-60632AB06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00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796-14AE-A548-9B0A-6247C09E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3975"/>
            <a:ext cx="9144000" cy="930049"/>
          </a:xfrm>
        </p:spPr>
        <p:txBody>
          <a:bodyPr>
            <a:normAutofit fontScale="90000"/>
          </a:bodyPr>
          <a:lstStyle/>
          <a:p>
            <a:r>
              <a:rPr lang="en-US" dirty="0"/>
              <a:t>Brainstorm Template</a:t>
            </a:r>
          </a:p>
        </p:txBody>
      </p:sp>
    </p:spTree>
    <p:extLst>
      <p:ext uri="{BB962C8B-B14F-4D97-AF65-F5344CB8AC3E}">
        <p14:creationId xmlns:p14="http://schemas.microsoft.com/office/powerpoint/2010/main" val="379614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87CA86-D082-5B4A-B73A-C5A6785DE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87CA86-D082-5B4A-B73A-C5A6785DE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latin typeface="Segoe Print" panose="02000800000000000000" pitchFamily="2" charset="0"/>
              </a:rPr>
              <a:t>places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853B1-2AED-8742-98D2-CF52AC809BC9}"/>
              </a:ext>
            </a:extLst>
          </p:cNvPr>
          <p:cNvSpPr txBox="1"/>
          <p:nvPr/>
        </p:nvSpPr>
        <p:spPr>
          <a:xfrm rot="21010525">
            <a:off x="9595254" y="1813835"/>
            <a:ext cx="164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13513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C6C69-DC9D-3F4A-B800-8A50ABD4B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EC6C69-DC9D-3F4A-B800-8A50ABD4B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places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47B9D-8FE0-6F40-982E-3FCB6E78F88B}"/>
              </a:ext>
            </a:extLst>
          </p:cNvPr>
          <p:cNvSpPr txBox="1"/>
          <p:nvPr/>
        </p:nvSpPr>
        <p:spPr>
          <a:xfrm rot="21010525">
            <a:off x="9709554" y="1307650"/>
            <a:ext cx="164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Segoe Print" panose="02000800000000000000" pitchFamily="2" charset="0"/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285742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Print</vt:lpstr>
      <vt:lpstr>Office Theme</vt:lpstr>
      <vt:lpstr>1_Office Theme</vt:lpstr>
      <vt:lpstr>Brainstorm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</dc:title>
  <dc:creator>Dana Tolman</dc:creator>
  <cp:lastModifiedBy>Dana Tolman</cp:lastModifiedBy>
  <cp:revision>7</cp:revision>
  <dcterms:created xsi:type="dcterms:W3CDTF">2020-03-04T12:09:14Z</dcterms:created>
  <dcterms:modified xsi:type="dcterms:W3CDTF">2020-03-08T11:59:16Z</dcterms:modified>
</cp:coreProperties>
</file>