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22"/>
  </p:notesMasterIdLst>
  <p:sldIdLst>
    <p:sldId id="397" r:id="rId3"/>
    <p:sldId id="414" r:id="rId4"/>
    <p:sldId id="412" r:id="rId5"/>
    <p:sldId id="413" r:id="rId6"/>
    <p:sldId id="415" r:id="rId7"/>
    <p:sldId id="416" r:id="rId8"/>
    <p:sldId id="410" r:id="rId9"/>
    <p:sldId id="407" r:id="rId10"/>
    <p:sldId id="398" r:id="rId11"/>
    <p:sldId id="402" r:id="rId12"/>
    <p:sldId id="400" r:id="rId13"/>
    <p:sldId id="417" r:id="rId14"/>
    <p:sldId id="411" r:id="rId15"/>
    <p:sldId id="408" r:id="rId16"/>
    <p:sldId id="409" r:id="rId17"/>
    <p:sldId id="399" r:id="rId18"/>
    <p:sldId id="401" r:id="rId19"/>
    <p:sldId id="403" r:id="rId20"/>
    <p:sldId id="4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8EFA00"/>
    <a:srgbClr val="FF2F92"/>
    <a:srgbClr val="C0FF00"/>
    <a:srgbClr val="FFC952"/>
    <a:srgbClr val="6446B4"/>
    <a:srgbClr val="4F388C"/>
    <a:srgbClr val="8FA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9"/>
    <p:restoredTop sz="94418"/>
  </p:normalViewPr>
  <p:slideViewPr>
    <p:cSldViewPr snapToGrid="0" snapToObjects="1" showGuides="1">
      <p:cViewPr varScale="1">
        <p:scale>
          <a:sx n="93" d="100"/>
          <a:sy n="93" d="100"/>
        </p:scale>
        <p:origin x="23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40A81-146A-4A47-8794-CB7EB381D1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E74E-080D-7B48-9163-1A5AF54BF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7199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0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7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</a:t>
            </a:r>
            <a:r>
              <a:rPr lang="en-US">
                <a:hlinkClick r:id="rId3"/>
              </a:rPr>
              <a:t>/image/2027199.html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https://svgsilh.com/image/2027199.html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E74E-080D-7B48-9163-1A5AF54BF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6ECF-F863-6746-9C38-8B60CF4C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F99A-373C-EC41-90B4-8E7E1310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44D2-C6B1-F44D-8C4A-6A583D17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9428-9A46-4245-8028-E063544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977B-9320-2344-A03E-66A886F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lling - Back Cha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361DBFFF-B182-284B-9AB3-6C6397484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77DC8FD-7B5B-0147-A2E4-868F15530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261986B-7A0B-0A49-945F-D33CE06B1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389C849-E443-8448-9624-1A5D10F47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872925-328F-2047-818E-DA4757575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9A53EAD5-8FD0-3F4D-BBF2-9D656BFE1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764610B-E873-914A-B655-596A5C297CCA}"/>
              </a:ext>
            </a:extLst>
          </p:cNvPr>
          <p:cNvSpPr/>
          <p:nvPr userDrawn="1"/>
        </p:nvSpPr>
        <p:spPr>
          <a:xfrm flipH="1">
            <a:off x="9398359" y="5768292"/>
            <a:ext cx="1848167" cy="936234"/>
          </a:xfrm>
          <a:prstGeom prst="rightArrow">
            <a:avLst/>
          </a:prstGeom>
          <a:solidFill>
            <a:srgbClr val="4F388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4F388C"/>
              </a:solidFill>
              <a:latin typeface="VAG Rounded" pitchFamily="2" charset="77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493F3C-5E57-9048-AB06-D230E81D0F6C}"/>
              </a:ext>
            </a:extLst>
          </p:cNvPr>
          <p:cNvGrpSpPr/>
          <p:nvPr userDrawn="1"/>
        </p:nvGrpSpPr>
        <p:grpSpPr>
          <a:xfrm>
            <a:off x="609600" y="806287"/>
            <a:ext cx="10679790" cy="2423064"/>
            <a:chOff x="609600" y="3946309"/>
            <a:chExt cx="10679790" cy="242306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AFEC115-1088-F340-B4D5-740DB617F0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" y="5163590"/>
              <a:ext cx="10679790" cy="1205783"/>
            </a:xfrm>
            <a:prstGeom prst="rect">
              <a:avLst/>
            </a:prstGeom>
          </p:spPr>
        </p:pic>
        <p:sp>
          <p:nvSpPr>
            <p:cNvPr id="40" name="Curved Down Arrow 39">
              <a:extLst>
                <a:ext uri="{FF2B5EF4-FFF2-40B4-BE49-F238E27FC236}">
                  <a16:creationId xmlns:a16="http://schemas.microsoft.com/office/drawing/2014/main" id="{EE4E0508-DB43-574F-B2F2-A0CB1F9A25F5}"/>
                </a:ext>
              </a:extLst>
            </p:cNvPr>
            <p:cNvSpPr/>
            <p:nvPr userDrawn="1"/>
          </p:nvSpPr>
          <p:spPr>
            <a:xfrm flipH="1">
              <a:off x="8451210" y="3946309"/>
              <a:ext cx="2204769" cy="1140772"/>
            </a:xfrm>
            <a:prstGeom prst="curvedDownArrow">
              <a:avLst/>
            </a:prstGeom>
            <a:solidFill>
              <a:srgbClr val="4F388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Down Arrow 40">
              <a:extLst>
                <a:ext uri="{FF2B5EF4-FFF2-40B4-BE49-F238E27FC236}">
                  <a16:creationId xmlns:a16="http://schemas.microsoft.com/office/drawing/2014/main" id="{8ED8D263-F07E-9B41-A30F-8BD5C11EB7AD}"/>
                </a:ext>
              </a:extLst>
            </p:cNvPr>
            <p:cNvSpPr/>
            <p:nvPr userDrawn="1"/>
          </p:nvSpPr>
          <p:spPr>
            <a:xfrm flipH="1">
              <a:off x="6592112" y="3946309"/>
              <a:ext cx="2204769" cy="1140772"/>
            </a:xfrm>
            <a:prstGeom prst="curvedDownArrow">
              <a:avLst/>
            </a:prstGeom>
            <a:solidFill>
              <a:srgbClr val="4F388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Down Arrow 41">
              <a:extLst>
                <a:ext uri="{FF2B5EF4-FFF2-40B4-BE49-F238E27FC236}">
                  <a16:creationId xmlns:a16="http://schemas.microsoft.com/office/drawing/2014/main" id="{BDD0AA51-A4D9-EA47-B619-DD469288CE3B}"/>
                </a:ext>
              </a:extLst>
            </p:cNvPr>
            <p:cNvSpPr/>
            <p:nvPr userDrawn="1"/>
          </p:nvSpPr>
          <p:spPr>
            <a:xfrm flipH="1">
              <a:off x="4756546" y="3946309"/>
              <a:ext cx="2204769" cy="1140772"/>
            </a:xfrm>
            <a:prstGeom prst="curvedDownArrow">
              <a:avLst/>
            </a:prstGeom>
            <a:solidFill>
              <a:srgbClr val="4F388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urved Down Arrow 42">
              <a:extLst>
                <a:ext uri="{FF2B5EF4-FFF2-40B4-BE49-F238E27FC236}">
                  <a16:creationId xmlns:a16="http://schemas.microsoft.com/office/drawing/2014/main" id="{EC100E4A-000D-A54B-8B21-03758342947F}"/>
                </a:ext>
              </a:extLst>
            </p:cNvPr>
            <p:cNvSpPr/>
            <p:nvPr userDrawn="1"/>
          </p:nvSpPr>
          <p:spPr>
            <a:xfrm flipH="1">
              <a:off x="2897448" y="3946309"/>
              <a:ext cx="2204769" cy="1140772"/>
            </a:xfrm>
            <a:prstGeom prst="curvedDownArrow">
              <a:avLst/>
            </a:prstGeom>
            <a:solidFill>
              <a:srgbClr val="4F388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urved Down Arrow 43">
              <a:extLst>
                <a:ext uri="{FF2B5EF4-FFF2-40B4-BE49-F238E27FC236}">
                  <a16:creationId xmlns:a16="http://schemas.microsoft.com/office/drawing/2014/main" id="{D7970ACF-E784-E443-897C-A55F328305A1}"/>
                </a:ext>
              </a:extLst>
            </p:cNvPr>
            <p:cNvSpPr/>
            <p:nvPr userDrawn="1"/>
          </p:nvSpPr>
          <p:spPr>
            <a:xfrm flipH="1">
              <a:off x="1061883" y="3946309"/>
              <a:ext cx="2204769" cy="1140772"/>
            </a:xfrm>
            <a:prstGeom prst="curvedDownArrow">
              <a:avLst/>
            </a:prstGeom>
            <a:solidFill>
              <a:srgbClr val="4F388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4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69A-8789-3B43-A007-36570CE7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0F3-10F8-8240-AAE9-DB6A66DD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B3E9-EBC5-7C44-9491-57C9FE92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D5AD-2BAA-C241-B019-D0B5E0B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6E57-0E33-DC48-AB35-78D0A5C3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0E7F-9DCB-3542-ADFB-D9441324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329E-9DD9-9742-A394-4814CB0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8FC92-FF1C-5B49-84B3-50D3EB4D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illing - Forward Cha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5F87B9C3-C29E-664A-BD2B-DE0103E3FE99}"/>
              </a:ext>
            </a:extLst>
          </p:cNvPr>
          <p:cNvSpPr/>
          <p:nvPr userDrawn="1"/>
        </p:nvSpPr>
        <p:spPr>
          <a:xfrm>
            <a:off x="753030" y="5759218"/>
            <a:ext cx="1848409" cy="936234"/>
          </a:xfrm>
          <a:prstGeom prst="rightArrow">
            <a:avLst/>
          </a:prstGeom>
          <a:solidFill>
            <a:schemeClr val="tx1"/>
          </a:solidFill>
          <a:ln>
            <a:solidFill>
              <a:srgbClr val="8FA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8FAAEC"/>
              </a:solidFill>
              <a:latin typeface="VAG Rounded" pitchFamily="2" charset="77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88D27A-AAA6-2149-8A30-7AFB326E9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972BF8-EB96-1441-936B-7D905AC36712}"/>
              </a:ext>
            </a:extLst>
          </p:cNvPr>
          <p:cNvGrpSpPr/>
          <p:nvPr userDrawn="1"/>
        </p:nvGrpSpPr>
        <p:grpSpPr>
          <a:xfrm>
            <a:off x="609600" y="820793"/>
            <a:ext cx="10679790" cy="2405549"/>
            <a:chOff x="609600" y="3963824"/>
            <a:chExt cx="10679790" cy="240554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048684F-64CA-7243-A58D-AD38E30A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9600" y="5163590"/>
              <a:ext cx="10679790" cy="1205783"/>
            </a:xfrm>
            <a:prstGeom prst="rect">
              <a:avLst/>
            </a:prstGeom>
          </p:spPr>
        </p:pic>
        <p:sp>
          <p:nvSpPr>
            <p:cNvPr id="26" name="Curved Down Arrow 25">
              <a:extLst>
                <a:ext uri="{FF2B5EF4-FFF2-40B4-BE49-F238E27FC236}">
                  <a16:creationId xmlns:a16="http://schemas.microsoft.com/office/drawing/2014/main" id="{68EAA6C1-C397-CB4F-BE4C-8675CE95AEEB}"/>
                </a:ext>
              </a:extLst>
            </p:cNvPr>
            <p:cNvSpPr/>
            <p:nvPr/>
          </p:nvSpPr>
          <p:spPr>
            <a:xfrm>
              <a:off x="1069527" y="3963824"/>
              <a:ext cx="2235148" cy="1140772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rgbClr val="8FA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urved Down Arrow 26">
              <a:extLst>
                <a:ext uri="{FF2B5EF4-FFF2-40B4-BE49-F238E27FC236}">
                  <a16:creationId xmlns:a16="http://schemas.microsoft.com/office/drawing/2014/main" id="{8415761F-F830-3547-ACEB-8D53E6BA9753}"/>
                </a:ext>
              </a:extLst>
            </p:cNvPr>
            <p:cNvSpPr/>
            <p:nvPr/>
          </p:nvSpPr>
          <p:spPr>
            <a:xfrm>
              <a:off x="2954241" y="3963824"/>
              <a:ext cx="2235148" cy="1140772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rgbClr val="8FA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>
              <a:extLst>
                <a:ext uri="{FF2B5EF4-FFF2-40B4-BE49-F238E27FC236}">
                  <a16:creationId xmlns:a16="http://schemas.microsoft.com/office/drawing/2014/main" id="{2682113B-EB93-B84A-80EA-C1AF9F25A22D}"/>
                </a:ext>
              </a:extLst>
            </p:cNvPr>
            <p:cNvSpPr/>
            <p:nvPr/>
          </p:nvSpPr>
          <p:spPr>
            <a:xfrm>
              <a:off x="4815098" y="3963824"/>
              <a:ext cx="2235148" cy="1140772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rgbClr val="8FA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urved Down Arrow 28">
              <a:extLst>
                <a:ext uri="{FF2B5EF4-FFF2-40B4-BE49-F238E27FC236}">
                  <a16:creationId xmlns:a16="http://schemas.microsoft.com/office/drawing/2014/main" id="{04CA57A1-ED6C-5E43-8EDB-08B18D478FEE}"/>
                </a:ext>
              </a:extLst>
            </p:cNvPr>
            <p:cNvSpPr/>
            <p:nvPr/>
          </p:nvSpPr>
          <p:spPr>
            <a:xfrm>
              <a:off x="6699813" y="3963824"/>
              <a:ext cx="2235148" cy="1140772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rgbClr val="8FA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>
              <a:extLst>
                <a:ext uri="{FF2B5EF4-FFF2-40B4-BE49-F238E27FC236}">
                  <a16:creationId xmlns:a16="http://schemas.microsoft.com/office/drawing/2014/main" id="{3DEA19FE-6C91-744C-9A55-EF66B146187D}"/>
                </a:ext>
              </a:extLst>
            </p:cNvPr>
            <p:cNvSpPr/>
            <p:nvPr/>
          </p:nvSpPr>
          <p:spPr>
            <a:xfrm>
              <a:off x="8560670" y="3963824"/>
              <a:ext cx="2235148" cy="1140772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rgbClr val="8FA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F2C131E-5D37-B04C-B163-C94E6EA8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E61A4F-006C-A447-84E6-36A083AE55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76B6FDE-0EB8-3B4E-9FCB-7D2DD0708C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82F4AA97-DB37-8848-8B0B-BF0E93505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80883F02-78D1-CC4A-926A-861BD6C49B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lling - Back Cha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CADD8212-AFF6-8943-8F1F-F9181D4802E3}"/>
              </a:ext>
            </a:extLst>
          </p:cNvPr>
          <p:cNvSpPr/>
          <p:nvPr userDrawn="1"/>
        </p:nvSpPr>
        <p:spPr>
          <a:xfrm flipH="1">
            <a:off x="9398359" y="5768292"/>
            <a:ext cx="1848167" cy="936234"/>
          </a:xfrm>
          <a:prstGeom prst="rightArrow">
            <a:avLst/>
          </a:prstGeom>
          <a:solidFill>
            <a:srgbClr val="8FAA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AG Rounded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65144C-64F1-A54C-9711-759714A13D99}"/>
              </a:ext>
            </a:extLst>
          </p:cNvPr>
          <p:cNvGrpSpPr/>
          <p:nvPr userDrawn="1"/>
        </p:nvGrpSpPr>
        <p:grpSpPr>
          <a:xfrm>
            <a:off x="609600" y="806287"/>
            <a:ext cx="10679790" cy="2423064"/>
            <a:chOff x="609600" y="3946309"/>
            <a:chExt cx="10679790" cy="24230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E78615-E33A-D043-9BF6-72DCD4610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9600" y="5163590"/>
              <a:ext cx="10679790" cy="1205783"/>
            </a:xfrm>
            <a:prstGeom prst="rect">
              <a:avLst/>
            </a:prstGeom>
          </p:spPr>
        </p:pic>
        <p:sp>
          <p:nvSpPr>
            <p:cNvPr id="24" name="Curved Down Arrow 23">
              <a:extLst>
                <a:ext uri="{FF2B5EF4-FFF2-40B4-BE49-F238E27FC236}">
                  <a16:creationId xmlns:a16="http://schemas.microsoft.com/office/drawing/2014/main" id="{756D12D9-3628-2B48-B9EB-B4839C1075E3}"/>
                </a:ext>
              </a:extLst>
            </p:cNvPr>
            <p:cNvSpPr/>
            <p:nvPr userDrawn="1"/>
          </p:nvSpPr>
          <p:spPr>
            <a:xfrm flipH="1">
              <a:off x="8451210" y="3946309"/>
              <a:ext cx="2204769" cy="1140772"/>
            </a:xfrm>
            <a:prstGeom prst="curvedDownArrow">
              <a:avLst/>
            </a:prstGeom>
            <a:solidFill>
              <a:srgbClr val="8FAA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>
              <a:extLst>
                <a:ext uri="{FF2B5EF4-FFF2-40B4-BE49-F238E27FC236}">
                  <a16:creationId xmlns:a16="http://schemas.microsoft.com/office/drawing/2014/main" id="{42375A8B-C41C-D94E-823E-99198E28FA2A}"/>
                </a:ext>
              </a:extLst>
            </p:cNvPr>
            <p:cNvSpPr/>
            <p:nvPr userDrawn="1"/>
          </p:nvSpPr>
          <p:spPr>
            <a:xfrm flipH="1">
              <a:off x="6592112" y="3946309"/>
              <a:ext cx="2204769" cy="1140772"/>
            </a:xfrm>
            <a:prstGeom prst="curvedDownArrow">
              <a:avLst/>
            </a:prstGeom>
            <a:solidFill>
              <a:srgbClr val="8FAA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>
              <a:extLst>
                <a:ext uri="{FF2B5EF4-FFF2-40B4-BE49-F238E27FC236}">
                  <a16:creationId xmlns:a16="http://schemas.microsoft.com/office/drawing/2014/main" id="{6BA9EEDD-A4EE-4247-9376-8B2CBE8F8E86}"/>
                </a:ext>
              </a:extLst>
            </p:cNvPr>
            <p:cNvSpPr/>
            <p:nvPr userDrawn="1"/>
          </p:nvSpPr>
          <p:spPr>
            <a:xfrm flipH="1">
              <a:off x="4756546" y="3946309"/>
              <a:ext cx="2204769" cy="1140772"/>
            </a:xfrm>
            <a:prstGeom prst="curvedDownArrow">
              <a:avLst/>
            </a:prstGeom>
            <a:solidFill>
              <a:srgbClr val="8FAA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urved Down Arrow 26">
              <a:extLst>
                <a:ext uri="{FF2B5EF4-FFF2-40B4-BE49-F238E27FC236}">
                  <a16:creationId xmlns:a16="http://schemas.microsoft.com/office/drawing/2014/main" id="{AE525623-34DB-E446-9460-7B263F6A4D51}"/>
                </a:ext>
              </a:extLst>
            </p:cNvPr>
            <p:cNvSpPr/>
            <p:nvPr userDrawn="1"/>
          </p:nvSpPr>
          <p:spPr>
            <a:xfrm flipH="1">
              <a:off x="2897448" y="3946309"/>
              <a:ext cx="2204769" cy="1140772"/>
            </a:xfrm>
            <a:prstGeom prst="curvedDownArrow">
              <a:avLst/>
            </a:prstGeom>
            <a:solidFill>
              <a:srgbClr val="8FAA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>
              <a:extLst>
                <a:ext uri="{FF2B5EF4-FFF2-40B4-BE49-F238E27FC236}">
                  <a16:creationId xmlns:a16="http://schemas.microsoft.com/office/drawing/2014/main" id="{1C4517CA-C973-D148-A5E8-6E7FCA496B24}"/>
                </a:ext>
              </a:extLst>
            </p:cNvPr>
            <p:cNvSpPr/>
            <p:nvPr userDrawn="1"/>
          </p:nvSpPr>
          <p:spPr>
            <a:xfrm flipH="1">
              <a:off x="1061883" y="3946309"/>
              <a:ext cx="2204769" cy="1140772"/>
            </a:xfrm>
            <a:prstGeom prst="curvedDownArrow">
              <a:avLst/>
            </a:prstGeom>
            <a:solidFill>
              <a:srgbClr val="8FAA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361DBFFF-B182-284B-9AB3-6C6397484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77DC8FD-7B5B-0147-A2E4-868F15530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261986B-7A0B-0A49-945F-D33CE06B1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389C849-E443-8448-9624-1A5D10F47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872925-328F-2047-818E-DA4757575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9A53EAD5-8FD0-3F4D-BBF2-9D656BFE1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8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6ECF-F863-6746-9C38-8B60CF4C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F99A-373C-EC41-90B4-8E7E1310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44D2-C6B1-F44D-8C4A-6A583D17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9428-9A46-4245-8028-E063544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977B-9320-2344-A03E-66A886F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69A-8789-3B43-A007-36570CE7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0F3-10F8-8240-AAE9-DB6A66DD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B3E9-EBC5-7C44-9491-57C9FE92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D5AD-2BAA-C241-B019-D0B5E0B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6E57-0E33-DC48-AB35-78D0A5C3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0E7F-9DCB-3542-ADFB-D9441324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329E-9DD9-9742-A394-4814CB0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8FC92-FF1C-5B49-84B3-50D3EB4D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lling - Forward Cha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88D27A-AAA6-2149-8A30-7AFB326E9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F2C131E-5D37-B04C-B163-C94E6EA8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E61A4F-006C-A447-84E6-36A083AE55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76B6FDE-0EB8-3B4E-9FCB-7D2DD0708C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82F4AA97-DB37-8848-8B0B-BF0E93505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80883F02-78D1-CC4A-926A-861BD6C49B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33D678-FD1E-FD4B-8437-4ED5778B6722}"/>
              </a:ext>
            </a:extLst>
          </p:cNvPr>
          <p:cNvGrpSpPr/>
          <p:nvPr userDrawn="1"/>
        </p:nvGrpSpPr>
        <p:grpSpPr>
          <a:xfrm>
            <a:off x="609600" y="817784"/>
            <a:ext cx="10679790" cy="2405549"/>
            <a:chOff x="609600" y="3196908"/>
            <a:chExt cx="10679790" cy="240554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B8D95AA-7562-DB44-9901-2C2EEF039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396674"/>
              <a:ext cx="10679790" cy="1205783"/>
            </a:xfrm>
            <a:prstGeom prst="rect">
              <a:avLst/>
            </a:prstGeom>
          </p:spPr>
        </p:pic>
        <p:sp>
          <p:nvSpPr>
            <p:cNvPr id="37" name="Curved Down Arrow 36">
              <a:extLst>
                <a:ext uri="{FF2B5EF4-FFF2-40B4-BE49-F238E27FC236}">
                  <a16:creationId xmlns:a16="http://schemas.microsoft.com/office/drawing/2014/main" id="{F033C911-E6AE-1C4A-8023-0ABB7EACAA94}"/>
                </a:ext>
              </a:extLst>
            </p:cNvPr>
            <p:cNvSpPr/>
            <p:nvPr/>
          </p:nvSpPr>
          <p:spPr>
            <a:xfrm>
              <a:off x="1069527" y="3196908"/>
              <a:ext cx="2235148" cy="1140772"/>
            </a:xfrm>
            <a:prstGeom prst="curvedDownArrow">
              <a:avLst/>
            </a:prstGeom>
            <a:solidFill>
              <a:srgbClr val="FFFA21"/>
            </a:solidFill>
            <a:ln>
              <a:solidFill>
                <a:srgbClr val="DA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urved Down Arrow 37">
              <a:extLst>
                <a:ext uri="{FF2B5EF4-FFF2-40B4-BE49-F238E27FC236}">
                  <a16:creationId xmlns:a16="http://schemas.microsoft.com/office/drawing/2014/main" id="{0BCA3F73-C05F-374C-9404-C88C5D2D8D7D}"/>
                </a:ext>
              </a:extLst>
            </p:cNvPr>
            <p:cNvSpPr/>
            <p:nvPr/>
          </p:nvSpPr>
          <p:spPr>
            <a:xfrm>
              <a:off x="2954241" y="3196908"/>
              <a:ext cx="2235148" cy="1140772"/>
            </a:xfrm>
            <a:prstGeom prst="curvedDownArrow">
              <a:avLst/>
            </a:prstGeom>
            <a:solidFill>
              <a:srgbClr val="FFFA21"/>
            </a:solidFill>
            <a:ln>
              <a:solidFill>
                <a:srgbClr val="DA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Down Arrow 38">
              <a:extLst>
                <a:ext uri="{FF2B5EF4-FFF2-40B4-BE49-F238E27FC236}">
                  <a16:creationId xmlns:a16="http://schemas.microsoft.com/office/drawing/2014/main" id="{BF3E627F-8DA8-774E-8DF0-C982DBA7FDE9}"/>
                </a:ext>
              </a:extLst>
            </p:cNvPr>
            <p:cNvSpPr/>
            <p:nvPr/>
          </p:nvSpPr>
          <p:spPr>
            <a:xfrm>
              <a:off x="4815098" y="3196908"/>
              <a:ext cx="2235148" cy="1140772"/>
            </a:xfrm>
            <a:prstGeom prst="curvedDownArrow">
              <a:avLst/>
            </a:prstGeom>
            <a:solidFill>
              <a:srgbClr val="FFFA21"/>
            </a:solidFill>
            <a:ln>
              <a:solidFill>
                <a:srgbClr val="DA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urved Down Arrow 39">
              <a:extLst>
                <a:ext uri="{FF2B5EF4-FFF2-40B4-BE49-F238E27FC236}">
                  <a16:creationId xmlns:a16="http://schemas.microsoft.com/office/drawing/2014/main" id="{2D926DF2-7C91-5F43-93AC-78E9BE81832A}"/>
                </a:ext>
              </a:extLst>
            </p:cNvPr>
            <p:cNvSpPr/>
            <p:nvPr/>
          </p:nvSpPr>
          <p:spPr>
            <a:xfrm>
              <a:off x="6699813" y="3196908"/>
              <a:ext cx="2235148" cy="1140772"/>
            </a:xfrm>
            <a:prstGeom prst="curvedDownArrow">
              <a:avLst/>
            </a:prstGeom>
            <a:solidFill>
              <a:srgbClr val="FFFA21"/>
            </a:solidFill>
            <a:ln>
              <a:solidFill>
                <a:srgbClr val="DA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Down Arrow 40">
              <a:extLst>
                <a:ext uri="{FF2B5EF4-FFF2-40B4-BE49-F238E27FC236}">
                  <a16:creationId xmlns:a16="http://schemas.microsoft.com/office/drawing/2014/main" id="{E3DC16AA-2638-564A-AE63-2D8B494590E6}"/>
                </a:ext>
              </a:extLst>
            </p:cNvPr>
            <p:cNvSpPr/>
            <p:nvPr/>
          </p:nvSpPr>
          <p:spPr>
            <a:xfrm>
              <a:off x="8560670" y="3196908"/>
              <a:ext cx="2235148" cy="1140772"/>
            </a:xfrm>
            <a:prstGeom prst="curvedDownArrow">
              <a:avLst/>
            </a:prstGeom>
            <a:solidFill>
              <a:srgbClr val="FFFA21"/>
            </a:solidFill>
            <a:ln>
              <a:solidFill>
                <a:srgbClr val="DA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DF1EC20-985D-7745-8DDC-3D7D2038F416}"/>
              </a:ext>
            </a:extLst>
          </p:cNvPr>
          <p:cNvSpPr/>
          <p:nvPr userDrawn="1"/>
        </p:nvSpPr>
        <p:spPr>
          <a:xfrm>
            <a:off x="753030" y="5759218"/>
            <a:ext cx="1848409" cy="936234"/>
          </a:xfrm>
          <a:prstGeom prst="rightArrow">
            <a:avLst/>
          </a:prstGeom>
          <a:solidFill>
            <a:srgbClr val="FFFA21"/>
          </a:solidFill>
          <a:ln>
            <a:solidFill>
              <a:srgbClr val="DA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VAG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96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CFFB8-2D1B-5741-8D4E-3A2CD9E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AFBF-43C8-8B4E-B780-40F113A3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21AF-951B-204C-A227-672A04F5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3FEF-30FA-AC45-B3CE-C890BF621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5EA8-CE41-1F41-98B4-4E5ECFD9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F38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CFFB8-2D1B-5741-8D4E-3A2CD9E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AFBF-43C8-8B4E-B780-40F113A3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21AF-951B-204C-A227-672A04F5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104D-D1FC-7445-9993-C658BDF466AF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3FEF-30FA-AC45-B3CE-C890BF621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5EA8-CE41-1F41-98B4-4E5ECFD9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DBCF-95DE-3745-9D55-37BEF422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0AB9-FECB-384C-A5AD-896BC042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3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egoe Print" panose="02000800000000000000" pitchFamily="2" charset="0"/>
              </a:rPr>
              <a:t>Forward and Back Chaining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B6523-49AA-1A43-A47C-49DFB8970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6213"/>
            <a:ext cx="9144000" cy="354171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Print" panose="02000800000000000000" pitchFamily="2" charset="0"/>
              </a:rPr>
              <a:t>Forward Chaining and Back Chaining are two ways of drilling that can be used to help learners ease their way into pronouncing words that are difficult for them.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Forward Chaining is when you start saying the word from its beginning, expanding the syllable count or rhythmic piece until you are saying the whole thing. For example, “bad, bad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be-</a:t>
            </a:r>
            <a:r>
              <a:rPr lang="en-US" sz="1600" dirty="0">
                <a:latin typeface="Segoe Print" panose="02000800000000000000" pitchFamily="2" charset="0"/>
              </a:rPr>
              <a:t>, bad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be-</a:t>
            </a:r>
            <a:r>
              <a:rPr lang="en-US" sz="1600" dirty="0">
                <a:latin typeface="Segoe Print" panose="02000800000000000000" pitchFamily="2" charset="0"/>
              </a:rPr>
              <a:t>ha-, bad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be-</a:t>
            </a:r>
            <a:r>
              <a:rPr lang="en-US" sz="1600" dirty="0">
                <a:latin typeface="Segoe Print" panose="02000800000000000000" pitchFamily="2" charset="0"/>
              </a:rPr>
              <a:t>ha-</a:t>
            </a:r>
            <a:r>
              <a:rPr lang="en-US" sz="1600" dirty="0" err="1">
                <a:solidFill>
                  <a:schemeClr val="accent1"/>
                </a:solidFill>
                <a:latin typeface="Segoe Print" panose="02000800000000000000" pitchFamily="2" charset="0"/>
              </a:rPr>
              <a:t>vior</a:t>
            </a:r>
            <a:r>
              <a:rPr lang="en-US" sz="1600" dirty="0">
                <a:latin typeface="Segoe Print" panose="02000800000000000000" pitchFamily="2" charset="0"/>
              </a:rPr>
              <a:t>”.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Back chaining is when you start saying the word from its ending, expanding the syllable count or rhythmic piece until you are saying the whole thing. For example, “future,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in the</a:t>
            </a:r>
            <a:r>
              <a:rPr lang="en-US" sz="1600" dirty="0">
                <a:latin typeface="Segoe Print" panose="02000800000000000000" pitchFamily="2" charset="0"/>
              </a:rPr>
              <a:t> future, doctor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in the</a:t>
            </a:r>
            <a:r>
              <a:rPr lang="en-US" sz="1600" dirty="0">
                <a:latin typeface="Segoe Print" panose="02000800000000000000" pitchFamily="2" charset="0"/>
              </a:rPr>
              <a:t> future,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be a</a:t>
            </a:r>
            <a:r>
              <a:rPr lang="en-US" sz="1600" dirty="0">
                <a:latin typeface="Segoe Print" panose="02000800000000000000" pitchFamily="2" charset="0"/>
              </a:rPr>
              <a:t> doctor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in the</a:t>
            </a:r>
            <a:r>
              <a:rPr lang="en-US" sz="1600" dirty="0">
                <a:latin typeface="Segoe Print" panose="02000800000000000000" pitchFamily="2" charset="0"/>
              </a:rPr>
              <a:t> future, want to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be a</a:t>
            </a:r>
            <a:r>
              <a:rPr lang="en-US" sz="1600" dirty="0">
                <a:latin typeface="Segoe Print" panose="02000800000000000000" pitchFamily="2" charset="0"/>
              </a:rPr>
              <a:t> doctor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in the </a:t>
            </a:r>
            <a:r>
              <a:rPr lang="en-US" sz="1600" dirty="0">
                <a:latin typeface="Segoe Print" panose="02000800000000000000" pitchFamily="2" charset="0"/>
              </a:rPr>
              <a:t>future,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I</a:t>
            </a:r>
            <a:r>
              <a:rPr lang="en-US" sz="1600" dirty="0">
                <a:latin typeface="Segoe Print" panose="02000800000000000000" pitchFamily="2" charset="0"/>
              </a:rPr>
              <a:t> want to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be a</a:t>
            </a:r>
            <a:r>
              <a:rPr lang="en-US" sz="1600" dirty="0">
                <a:latin typeface="Segoe Print" panose="02000800000000000000" pitchFamily="2" charset="0"/>
              </a:rPr>
              <a:t> doctor </a:t>
            </a:r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in the </a:t>
            </a:r>
            <a:r>
              <a:rPr lang="en-US" sz="1600" dirty="0">
                <a:latin typeface="Segoe Print" panose="02000800000000000000" pitchFamily="2" charset="0"/>
              </a:rPr>
              <a:t>future.”</a:t>
            </a:r>
          </a:p>
          <a:p>
            <a:endParaRPr lang="en-US" sz="1600" dirty="0">
              <a:latin typeface="Segoe Print" panose="02000800000000000000" pitchFamily="2" charset="0"/>
            </a:endParaRPr>
          </a:p>
          <a:p>
            <a:r>
              <a:rPr lang="en-US" sz="1600" dirty="0">
                <a:latin typeface="Segoe Print" panose="02000800000000000000" pitchFamily="2" charset="0"/>
              </a:rPr>
              <a:t>If you use a word for the chain template, break the word up into syllables and put each syllable under one link in the chain. If you use a sentence, break the sentence up rhythmically. You can see examples in the next slides.</a:t>
            </a:r>
          </a:p>
          <a:p>
            <a:endParaRPr lang="en-US" sz="1600" dirty="0"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4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A540997-5847-154B-8AFD-8A52C18EE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I want 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82FBE16-18C7-F44F-B5BD-873BE3BEC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be a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9DEF2E4-C73E-1241-BADA-2F34475A7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doctor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F73FB3-8B5C-F64E-9206-A8BAFE986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in the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6288EE2-9390-7C4F-9251-35C19B4753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future.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B463-9295-6040-8453-4275FBB39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5E5146-1991-7440-BECD-B63EC4402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07E3-AB4B-FF46-BDBF-DB73E36C7D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8B12F-4102-6843-ACDE-14541CE83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FDFF"/>
                </a:solidFill>
              </a:rPr>
              <a:t>bad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A96CB-C14C-974E-A85B-9B2CC056A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EFA00"/>
                </a:solidFill>
              </a:rPr>
              <a:t>be-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6DD7B2-4FBF-F244-8E26-067C3428C7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FA00"/>
                </a:solidFill>
              </a:rPr>
              <a:t>-ha-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7E9FE8-D3C4-1341-9F39-A12900865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8EFA00"/>
                </a:solidFill>
              </a:rPr>
              <a:t>-</a:t>
            </a:r>
            <a:r>
              <a:rPr lang="en-US" dirty="0" err="1">
                <a:solidFill>
                  <a:srgbClr val="8EFA00"/>
                </a:solidFill>
              </a:rPr>
              <a:t>vior</a:t>
            </a:r>
            <a:endParaRPr lang="en-US" dirty="0">
              <a:solidFill>
                <a:srgbClr val="8E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A540997-5847-154B-8AFD-8A52C18EE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FDFF"/>
                </a:solidFill>
              </a:rPr>
              <a:t>I want 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82FBE16-18C7-F44F-B5BD-873BE3BEC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FDFF"/>
                </a:solidFill>
              </a:rPr>
              <a:t>be a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9DEF2E4-C73E-1241-BADA-2F34475A7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FDFF"/>
                </a:solidFill>
              </a:rPr>
              <a:t>doctor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F73FB3-8B5C-F64E-9206-A8BAFE986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FDFF"/>
                </a:solidFill>
              </a:rPr>
              <a:t>in the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6288EE2-9390-7C4F-9251-35C19B4753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FDFF"/>
                </a:solidFill>
              </a:rPr>
              <a:t>future.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B463-9295-6040-8453-4275FBB39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7E4D-9DE0-BC46-8F9D-20319963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Chaining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50B0-0849-5746-83B7-BEB556496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5D7E63-F5D4-3147-BA42-806585556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05B3-47BA-7E40-AA1C-53AC563FC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8477-061E-4840-AC73-A082E19E8D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51EF8-627A-A240-BB40-AAFBC2D35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D56DE9-ED15-EF4D-80D2-9F7A90622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E899FF-9BCC-5F49-82CC-3A5731228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FDDCB-BEFC-B342-BAB3-F3E68F15B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B159-D294-CA42-B4AE-6FDA1386B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A5F16-F278-8C49-BBFD-CAECE0A99A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682D-0F73-634D-8765-63A74BA91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2A9F8-2961-E842-B61A-67EF9FCA87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1D492-EC7D-D149-8E69-51E2644603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25EDD2-A4DD-A848-92B5-A6B2DD31A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14-1289-6D40-8C59-8E488206A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5E17-3ACF-EA49-AC45-FA130E16A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C3D63-88AD-024C-ABC4-EDCC91097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A127-D8AE-8742-BED2-78CEDBEE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8A4AC7-2E59-8646-9DB2-8D5CA89EC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0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9DD618-C2A7-8543-A330-C2792F7B2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593F1-F7C1-5943-9AC6-CD52BEE51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D296F-CD21-2D40-AFBC-1B6E3440F2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FDFF"/>
                </a:solidFill>
              </a:rPr>
              <a:t>bad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3AF7B-2648-4D4E-8E1D-A37577FB5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EFA00"/>
                </a:solidFill>
              </a:rPr>
              <a:t>be-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793C4-052C-D84A-AD50-49C6F5067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FA00"/>
                </a:solidFill>
              </a:rPr>
              <a:t>-ha-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5632D-FB76-9E4C-B59B-22D252539D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8EFA00"/>
                </a:solidFill>
              </a:rPr>
              <a:t>-</a:t>
            </a:r>
            <a:r>
              <a:rPr lang="en-US" dirty="0" err="1">
                <a:solidFill>
                  <a:srgbClr val="8EFA00"/>
                </a:solidFill>
              </a:rPr>
              <a:t>vior</a:t>
            </a:r>
            <a:endParaRPr lang="en-US" dirty="0">
              <a:solidFill>
                <a:srgbClr val="8E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7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14-1289-6D40-8C59-8E488206A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/>
              <a:t>I want 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5E17-3ACF-EA49-AC45-FA130E16A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C3D63-88AD-024C-ABC4-EDCC91097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A127-D8AE-8742-BED2-78CEDBEE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/>
              <a:t>in the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8A4AC7-2E59-8646-9DB2-8D5CA89EC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/>
              <a:t>future.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B4B17D-FD7D-2B41-988A-263AB2DA4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14-1289-6D40-8C59-8E488206A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FDFF"/>
                </a:solidFill>
              </a:rPr>
              <a:t>I want 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5E17-3ACF-EA49-AC45-FA130E16A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FDFF"/>
                </a:solidFill>
              </a:rPr>
              <a:t>be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C3D63-88AD-024C-ABC4-EDCC91097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FDFF"/>
                </a:solidFill>
              </a:rPr>
              <a:t>doctor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A127-D8AE-8742-BED2-78CEDBEE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FDFF"/>
                </a:solidFill>
              </a:rPr>
              <a:t>in the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8A4AC7-2E59-8646-9DB2-8D5CA89EC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FDFF"/>
                </a:solidFill>
              </a:rPr>
              <a:t>future.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27F453-BA13-CA46-BF1D-8D0E196DA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4BC-7FB6-484E-9F25-34755F91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Audio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2717-1AAF-0942-81F3-DF1CE7F45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3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CF128-D659-9943-8F1D-973087D2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FD76E-D4A6-B149-BEDF-52825EDBC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B5D1-A4DF-314F-9B54-FC13F44D8D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EFC18-45EE-8740-B2DC-96CC01904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5717B4-046F-4446-8000-58752FC6D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-ha-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443D1-5808-C34A-AA8F-5FCB9B75CA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fwd_chain_bad_behavior">
            <a:hlinkClick r:id="" action="ppaction://media"/>
            <a:extLst>
              <a:ext uri="{FF2B5EF4-FFF2-40B4-BE49-F238E27FC236}">
                <a16:creationId xmlns:a16="http://schemas.microsoft.com/office/drawing/2014/main" id="{30698C45-0CAE-3B4F-8FCB-CB672E9EB7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37632" y="4702764"/>
            <a:ext cx="1240536" cy="1240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8469A-3BFE-C443-8ACD-86412674D1B5}"/>
              </a:ext>
            </a:extLst>
          </p:cNvPr>
          <p:cNvSpPr txBox="1"/>
          <p:nvPr/>
        </p:nvSpPr>
        <p:spPr>
          <a:xfrm>
            <a:off x="6441038" y="5956855"/>
            <a:ext cx="303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F92"/>
                </a:solidFill>
                <a:latin typeface="Segoe Print" panose="02000800000000000000" pitchFamily="2" charset="0"/>
              </a:rPr>
              <a:t>Click to listen to this example of Forward Chaining.</a:t>
            </a:r>
          </a:p>
        </p:txBody>
      </p:sp>
    </p:spTree>
    <p:extLst>
      <p:ext uri="{BB962C8B-B14F-4D97-AF65-F5344CB8AC3E}">
        <p14:creationId xmlns:p14="http://schemas.microsoft.com/office/powerpoint/2010/main" val="181400731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A540997-5847-154B-8AFD-8A52C18EE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I want 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82FBE16-18C7-F44F-B5BD-873BE3BEC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070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be a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9DEF2E4-C73E-1241-BADA-2F34475A7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555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doctor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F73FB3-8B5C-F64E-9206-A8BAFE986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in the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6288EE2-9390-7C4F-9251-35C19B4753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700" dirty="0"/>
              <a:t>future.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B463-9295-6040-8453-4275FBB39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6E278-55BF-C346-9829-FAF814B26A7F}"/>
              </a:ext>
            </a:extLst>
          </p:cNvPr>
          <p:cNvSpPr txBox="1"/>
          <p:nvPr/>
        </p:nvSpPr>
        <p:spPr>
          <a:xfrm>
            <a:off x="6441038" y="5956855"/>
            <a:ext cx="303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F92"/>
                </a:solidFill>
                <a:latin typeface="Segoe Print" panose="02000800000000000000" pitchFamily="2" charset="0"/>
              </a:rPr>
              <a:t>Click to listen to this example of Forward Chaining.</a:t>
            </a:r>
          </a:p>
        </p:txBody>
      </p:sp>
      <p:pic>
        <p:nvPicPr>
          <p:cNvPr id="4" name="fwd_chain_doctor">
            <a:hlinkClick r:id="" action="ppaction://media"/>
            <a:extLst>
              <a:ext uri="{FF2B5EF4-FFF2-40B4-BE49-F238E27FC236}">
                <a16:creationId xmlns:a16="http://schemas.microsoft.com/office/drawing/2014/main" id="{B67CAC23-157C-2547-8EF6-402F77F794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36108" y="4713271"/>
            <a:ext cx="1243584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5743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25EDD2-A4DD-A848-92B5-A6B2DD31A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14-1289-6D40-8C59-8E488206A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5E17-3ACF-EA49-AC45-FA130E16A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C3D63-88AD-024C-ABC4-EDCC91097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A127-D8AE-8742-BED2-78CEDBEE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8A4AC7-2E59-8646-9DB2-8D5CA89EC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38030-9A49-BB44-8EAE-5A9DE58AD463}"/>
              </a:ext>
            </a:extLst>
          </p:cNvPr>
          <p:cNvSpPr txBox="1"/>
          <p:nvPr/>
        </p:nvSpPr>
        <p:spPr>
          <a:xfrm>
            <a:off x="966989" y="5956855"/>
            <a:ext cx="3033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F92"/>
                </a:solidFill>
                <a:latin typeface="Segoe Print" panose="02000800000000000000" pitchFamily="2" charset="0"/>
              </a:rPr>
              <a:t>Click to listen to this example of Back Chaining.</a:t>
            </a:r>
          </a:p>
        </p:txBody>
      </p:sp>
      <p:pic>
        <p:nvPicPr>
          <p:cNvPr id="9" name="bck_chain_bad_behavior">
            <a:hlinkClick r:id="" action="ppaction://media"/>
            <a:extLst>
              <a:ext uri="{FF2B5EF4-FFF2-40B4-BE49-F238E27FC236}">
                <a16:creationId xmlns:a16="http://schemas.microsoft.com/office/drawing/2014/main" id="{CBB3DCD5-31FA-3A45-A3C8-EB0F2740F1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62059" y="4786313"/>
            <a:ext cx="1243584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7424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14-1289-6D40-8C59-8E488206A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85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/>
              <a:t>I want 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5E17-3ACF-EA49-AC45-FA130E16A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C3D63-88AD-024C-ABC4-EDCC91097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A127-D8AE-8742-BED2-78CEDBEE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0873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/>
              <a:t>in the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8A4AC7-2E59-8646-9DB2-8D5CA89EC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4191" y="3442499"/>
            <a:ext cx="1657371" cy="1343814"/>
          </a:xfrm>
        </p:spPr>
        <p:txBody>
          <a:bodyPr>
            <a:normAutofit/>
          </a:bodyPr>
          <a:lstStyle/>
          <a:p>
            <a:r>
              <a:rPr lang="en-US" sz="2400" dirty="0"/>
              <a:t>future.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B4B17D-FD7D-2B41-988A-263AB2DA4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3954C-68BC-0449-9F5A-8935E0EE99D0}"/>
              </a:ext>
            </a:extLst>
          </p:cNvPr>
          <p:cNvSpPr txBox="1"/>
          <p:nvPr/>
        </p:nvSpPr>
        <p:spPr>
          <a:xfrm>
            <a:off x="966989" y="5956855"/>
            <a:ext cx="3033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F92"/>
                </a:solidFill>
                <a:latin typeface="Segoe Print" panose="02000800000000000000" pitchFamily="2" charset="0"/>
              </a:rPr>
              <a:t>Click to listen to this example of Back Chaining.</a:t>
            </a:r>
          </a:p>
        </p:txBody>
      </p:sp>
      <p:pic>
        <p:nvPicPr>
          <p:cNvPr id="11" name="bck_chain_doctor">
            <a:hlinkClick r:id="" action="ppaction://media"/>
            <a:extLst>
              <a:ext uri="{FF2B5EF4-FFF2-40B4-BE49-F238E27FC236}">
                <a16:creationId xmlns:a16="http://schemas.microsoft.com/office/drawing/2014/main" id="{2F20CAD9-88E5-2749-8569-CCD0F9C6A0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62059" y="4786313"/>
            <a:ext cx="1243584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9120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C124-2514-D241-B4BB-44D64A6A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414F1-9F2C-AD4A-A84F-AC5FD9512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DB19-1B91-0E40-B4D2-67693DAF0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8E3E-97C2-8A47-96A4-90828B38F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6369-89AE-7F47-AB66-886F835C9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D4659-316D-5346-8E8A-A9BADBEA6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9F317A-4FE5-154C-BAE2-A82B773BC1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4E4399-F51E-DB46-893C-B65FA905B9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CF128-D659-9943-8F1D-973087D2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FD76E-D4A6-B149-BEDF-52825EDBC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B5D1-A4DF-314F-9B54-FC13F44D8D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EFC18-45EE-8740-B2DC-96CC01904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5717B4-046F-4446-8000-58752FC6D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-ha-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443D1-5808-C34A-AA8F-5FCB9B75CA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290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ncent Class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493</Words>
  <Application>Microsoft Macintosh PowerPoint</Application>
  <PresentationFormat>Widescreen</PresentationFormat>
  <Paragraphs>95</Paragraphs>
  <Slides>19</Slides>
  <Notes>15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Print</vt:lpstr>
      <vt:lpstr>VAG Rounded</vt:lpstr>
      <vt:lpstr>Standard</vt:lpstr>
      <vt:lpstr>Tencent Classroom</vt:lpstr>
      <vt:lpstr>Forward and Back Chaining Template</vt:lpstr>
      <vt:lpstr>Examples with Audio</vt:lpstr>
      <vt:lpstr>PowerPoint Presentation</vt:lpstr>
      <vt:lpstr>PowerPoint Presentation</vt:lpstr>
      <vt:lpstr>PowerPoint Presentation</vt:lpstr>
      <vt:lpstr>PowerPoint Presentation</vt:lpstr>
      <vt:lpstr>Forward Chaining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Chaining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22</cp:revision>
  <dcterms:created xsi:type="dcterms:W3CDTF">2020-02-29T11:06:57Z</dcterms:created>
  <dcterms:modified xsi:type="dcterms:W3CDTF">2020-03-08T12:02:04Z</dcterms:modified>
</cp:coreProperties>
</file>