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352" r:id="rId2"/>
    <p:sldId id="377" r:id="rId3"/>
    <p:sldId id="378" r:id="rId4"/>
    <p:sldId id="379" r:id="rId5"/>
    <p:sldId id="376" r:id="rId6"/>
    <p:sldId id="375" r:id="rId7"/>
    <p:sldId id="373" r:id="rId8"/>
    <p:sldId id="386" r:id="rId9"/>
    <p:sldId id="384" r:id="rId10"/>
    <p:sldId id="374" r:id="rId11"/>
    <p:sldId id="388" r:id="rId12"/>
    <p:sldId id="380" r:id="rId13"/>
    <p:sldId id="387" r:id="rId14"/>
    <p:sldId id="385" r:id="rId15"/>
    <p:sldId id="350" r:id="rId16"/>
    <p:sldId id="35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388C"/>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095"/>
    <p:restoredTop sz="95694"/>
  </p:normalViewPr>
  <p:slideViewPr>
    <p:cSldViewPr snapToGrid="0" snapToObjects="1" showGuides="1">
      <p:cViewPr varScale="1">
        <p:scale>
          <a:sx n="68" d="100"/>
          <a:sy n="68" d="100"/>
        </p:scale>
        <p:origin x="224" y="9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B72B0-5B03-0242-BBC1-213E4940E55C}" type="datetimeFigureOut">
              <a:rPr lang="en-US" smtClean="0"/>
              <a:t>3/8/20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DE32C-A7D3-5F46-86CE-60A468249802}" type="slidenum">
              <a:rPr lang="en-US" smtClean="0"/>
              <a:t>‹#›</a:t>
            </a:fld>
            <a:endParaRPr lang="en-US"/>
          </a:p>
        </p:txBody>
      </p:sp>
    </p:spTree>
    <p:extLst>
      <p:ext uri="{BB962C8B-B14F-4D97-AF65-F5344CB8AC3E}">
        <p14:creationId xmlns:p14="http://schemas.microsoft.com/office/powerpoint/2010/main" val="3696819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ixabay.com/vectors/tv-television-technology-screen-310801/"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youtube.com/watch?v=0a6UPp9cBY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vectors/tv-television-technology-screen-310801/"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youtube.com/watch?v=0a6UPp9cBY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dirty="0">
                <a:hlinkClick r:id="rId3"/>
              </a:rPr>
              <a:t>https://pixabay.com/vectors/tv-television-technology-screen-310801/</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Video of kids playing charades:</a:t>
            </a:r>
          </a:p>
          <a:p>
            <a:r>
              <a:rPr lang="en-US" dirty="0">
                <a:hlinkClick r:id="rId4"/>
              </a:rPr>
              <a:t>https://www.youtube.com/watch?v=0a6UPp9cBYM</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C832BAF-EF80-2C43-ADF4-503D150053FB}" type="slidenum">
              <a:rPr lang="en-US" smtClean="0"/>
              <a:t>15</a:t>
            </a:fld>
            <a:endParaRPr lang="en-US"/>
          </a:p>
        </p:txBody>
      </p:sp>
    </p:spTree>
    <p:extLst>
      <p:ext uri="{BB962C8B-B14F-4D97-AF65-F5344CB8AC3E}">
        <p14:creationId xmlns:p14="http://schemas.microsoft.com/office/powerpoint/2010/main" val="3795260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dirty="0">
                <a:hlinkClick r:id="rId3"/>
              </a:rPr>
              <a:t>https://pixabay.com/vectors/tv-television-technology-screen-310801/</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Video of kids playing charades:</a:t>
            </a:r>
          </a:p>
          <a:p>
            <a:r>
              <a:rPr lang="en-US" dirty="0">
                <a:hlinkClick r:id="rId4"/>
              </a:rPr>
              <a:t>https://www.youtube.com/watch?v=0a6UPp9cBYM</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C832BAF-EF80-2C43-ADF4-503D150053FB}" type="slidenum">
              <a:rPr lang="en-US" smtClean="0"/>
              <a:t>16</a:t>
            </a:fld>
            <a:endParaRPr lang="en-US"/>
          </a:p>
        </p:txBody>
      </p:sp>
    </p:spTree>
    <p:extLst>
      <p:ext uri="{BB962C8B-B14F-4D97-AF65-F5344CB8AC3E}">
        <p14:creationId xmlns:p14="http://schemas.microsoft.com/office/powerpoint/2010/main" val="572260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6401-C7E0-AF4E-85E5-E87596090B39}"/>
              </a:ext>
            </a:extLst>
          </p:cNvPr>
          <p:cNvSpPr>
            <a:spLocks noGrp="1"/>
          </p:cNvSpPr>
          <p:nvPr>
            <p:ph type="ctrTitle"/>
          </p:nvPr>
        </p:nvSpPr>
        <p:spPr>
          <a:xfrm>
            <a:off x="1524000" y="1122363"/>
            <a:ext cx="9144000" cy="2387600"/>
          </a:xfrm>
        </p:spPr>
        <p:txBody>
          <a:bodyPr anchor="b"/>
          <a:lstStyle>
            <a:lvl1pPr algn="ctr">
              <a:defRPr sz="6000">
                <a:latin typeface="Segoe Print" panose="02000800000000000000"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7E1F63FF-C21C-0C4E-8647-4FAED3067795}"/>
              </a:ext>
            </a:extLst>
          </p:cNvPr>
          <p:cNvSpPr>
            <a:spLocks noGrp="1"/>
          </p:cNvSpPr>
          <p:nvPr>
            <p:ph type="subTitle" idx="1"/>
          </p:nvPr>
        </p:nvSpPr>
        <p:spPr>
          <a:xfrm>
            <a:off x="1524000" y="3602038"/>
            <a:ext cx="9144000" cy="1655762"/>
          </a:xfrm>
        </p:spPr>
        <p:txBody>
          <a:bodyPr/>
          <a:lstStyle>
            <a:lvl1pPr marL="0" indent="0" algn="ctr">
              <a:buNone/>
              <a:defRPr sz="2400">
                <a:latin typeface="Segoe Print" panose="020008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CF0B61-88D0-0A47-8819-E57742613A89}"/>
              </a:ext>
            </a:extLst>
          </p:cNvPr>
          <p:cNvSpPr>
            <a:spLocks noGrp="1"/>
          </p:cNvSpPr>
          <p:nvPr>
            <p:ph type="dt" sz="half" idx="10"/>
          </p:nvPr>
        </p:nvSpPr>
        <p:spPr/>
        <p:txBody>
          <a:bodyPr/>
          <a:lstStyle/>
          <a:p>
            <a:fld id="{BA4070AB-E87C-2442-8246-2A5A7BA362E4}" type="datetimeFigureOut">
              <a:rPr lang="en-US" smtClean="0"/>
              <a:t>3/8/20</a:t>
            </a:fld>
            <a:endParaRPr lang="en-US"/>
          </a:p>
        </p:txBody>
      </p:sp>
      <p:sp>
        <p:nvSpPr>
          <p:cNvPr id="5" name="Footer Placeholder 4">
            <a:extLst>
              <a:ext uri="{FF2B5EF4-FFF2-40B4-BE49-F238E27FC236}">
                <a16:creationId xmlns:a16="http://schemas.microsoft.com/office/drawing/2014/main" id="{63EF14C4-905B-4D4F-8A38-799E3EFCF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1A0-D390-6D49-8F1B-4904213A6E31}"/>
              </a:ext>
            </a:extLst>
          </p:cNvPr>
          <p:cNvSpPr>
            <a:spLocks noGrp="1"/>
          </p:cNvSpPr>
          <p:nvPr>
            <p:ph type="sldNum" sz="quarter" idx="12"/>
          </p:nvPr>
        </p:nvSpPr>
        <p:spPr/>
        <p:txBody>
          <a:bodyPr/>
          <a:lstStyle/>
          <a:p>
            <a:fld id="{78DF1251-1C1D-D74D-BEEA-062C7C17B1F8}" type="slidenum">
              <a:rPr lang="en-US" smtClean="0"/>
              <a:t>‹#›</a:t>
            </a:fld>
            <a:endParaRPr lang="en-US"/>
          </a:p>
        </p:txBody>
      </p:sp>
    </p:spTree>
    <p:extLst>
      <p:ext uri="{BB962C8B-B14F-4D97-AF65-F5344CB8AC3E}">
        <p14:creationId xmlns:p14="http://schemas.microsoft.com/office/powerpoint/2010/main" val="237741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5063-E60B-8B4A-A096-43B69A0001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36A78E-3953-004E-90CA-BA3DDCE692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B4B29A2-8090-7246-9A5E-4D8A39433829}"/>
              </a:ext>
            </a:extLst>
          </p:cNvPr>
          <p:cNvSpPr>
            <a:spLocks noGrp="1"/>
          </p:cNvSpPr>
          <p:nvPr>
            <p:ph type="dt" sz="half" idx="10"/>
          </p:nvPr>
        </p:nvSpPr>
        <p:spPr/>
        <p:txBody>
          <a:bodyPr/>
          <a:lstStyle/>
          <a:p>
            <a:fld id="{BA4070AB-E87C-2442-8246-2A5A7BA362E4}" type="datetimeFigureOut">
              <a:rPr lang="en-US" smtClean="0"/>
              <a:t>3/8/20</a:t>
            </a:fld>
            <a:endParaRPr lang="en-US"/>
          </a:p>
        </p:txBody>
      </p:sp>
      <p:sp>
        <p:nvSpPr>
          <p:cNvPr id="5" name="Footer Placeholder 4">
            <a:extLst>
              <a:ext uri="{FF2B5EF4-FFF2-40B4-BE49-F238E27FC236}">
                <a16:creationId xmlns:a16="http://schemas.microsoft.com/office/drawing/2014/main" id="{8D07456F-2481-6443-AD05-788CA4C9FD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E0BEC-DA7E-1D4E-A91A-9DC23DF0F1C3}"/>
              </a:ext>
            </a:extLst>
          </p:cNvPr>
          <p:cNvSpPr>
            <a:spLocks noGrp="1"/>
          </p:cNvSpPr>
          <p:nvPr>
            <p:ph type="sldNum" sz="quarter" idx="12"/>
          </p:nvPr>
        </p:nvSpPr>
        <p:spPr/>
        <p:txBody>
          <a:bodyPr/>
          <a:lstStyle/>
          <a:p>
            <a:fld id="{78DF1251-1C1D-D74D-BEEA-062C7C17B1F8}" type="slidenum">
              <a:rPr lang="en-US" smtClean="0"/>
              <a:t>‹#›</a:t>
            </a:fld>
            <a:endParaRPr lang="en-US"/>
          </a:p>
        </p:txBody>
      </p:sp>
    </p:spTree>
    <p:extLst>
      <p:ext uri="{BB962C8B-B14F-4D97-AF65-F5344CB8AC3E}">
        <p14:creationId xmlns:p14="http://schemas.microsoft.com/office/powerpoint/2010/main" val="409423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F2EDC4-E6E1-D145-9606-5054413D6100}"/>
              </a:ext>
            </a:extLst>
          </p:cNvPr>
          <p:cNvSpPr>
            <a:spLocks noGrp="1"/>
          </p:cNvSpPr>
          <p:nvPr>
            <p:ph type="dt" sz="half" idx="10"/>
          </p:nvPr>
        </p:nvSpPr>
        <p:spPr/>
        <p:txBody>
          <a:bodyPr/>
          <a:lstStyle/>
          <a:p>
            <a:fld id="{BA4070AB-E87C-2442-8246-2A5A7BA362E4}" type="datetimeFigureOut">
              <a:rPr lang="en-US" smtClean="0"/>
              <a:t>3/8/20</a:t>
            </a:fld>
            <a:endParaRPr lang="en-US"/>
          </a:p>
        </p:txBody>
      </p:sp>
      <p:sp>
        <p:nvSpPr>
          <p:cNvPr id="3" name="Footer Placeholder 2">
            <a:extLst>
              <a:ext uri="{FF2B5EF4-FFF2-40B4-BE49-F238E27FC236}">
                <a16:creationId xmlns:a16="http://schemas.microsoft.com/office/drawing/2014/main" id="{76CA4F78-6110-8E45-8154-021424408F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653B2E-9AC9-2D4D-83B2-36B37FD9B0D9}"/>
              </a:ext>
            </a:extLst>
          </p:cNvPr>
          <p:cNvSpPr>
            <a:spLocks noGrp="1"/>
          </p:cNvSpPr>
          <p:nvPr>
            <p:ph type="sldNum" sz="quarter" idx="12"/>
          </p:nvPr>
        </p:nvSpPr>
        <p:spPr/>
        <p:txBody>
          <a:bodyPr/>
          <a:lstStyle/>
          <a:p>
            <a:fld id="{78DF1251-1C1D-D74D-BEEA-062C7C17B1F8}" type="slidenum">
              <a:rPr lang="en-US" smtClean="0"/>
              <a:t>‹#›</a:t>
            </a:fld>
            <a:endParaRPr lang="en-US"/>
          </a:p>
        </p:txBody>
      </p:sp>
    </p:spTree>
    <p:extLst>
      <p:ext uri="{BB962C8B-B14F-4D97-AF65-F5344CB8AC3E}">
        <p14:creationId xmlns:p14="http://schemas.microsoft.com/office/powerpoint/2010/main" val="1723995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lection Grid">
    <p:spTree>
      <p:nvGrpSpPr>
        <p:cNvPr id="1" name=""/>
        <p:cNvGrpSpPr/>
        <p:nvPr/>
      </p:nvGrpSpPr>
      <p:grpSpPr>
        <a:xfrm>
          <a:off x="0" y="0"/>
          <a:ext cx="0" cy="0"/>
          <a:chOff x="0" y="0"/>
          <a:chExt cx="0" cy="0"/>
        </a:xfrm>
      </p:grpSpPr>
      <p:sp>
        <p:nvSpPr>
          <p:cNvPr id="6" name="Picture Placeholder 20">
            <a:extLst>
              <a:ext uri="{FF2B5EF4-FFF2-40B4-BE49-F238E27FC236}">
                <a16:creationId xmlns:a16="http://schemas.microsoft.com/office/drawing/2014/main" id="{D525A7D5-9F1B-9047-8ECF-D4F4560B7418}"/>
              </a:ext>
            </a:extLst>
          </p:cNvPr>
          <p:cNvSpPr>
            <a:spLocks noGrp="1"/>
          </p:cNvSpPr>
          <p:nvPr>
            <p:ph type="pic" sz="quarter" idx="10"/>
          </p:nvPr>
        </p:nvSpPr>
        <p:spPr>
          <a:xfrm>
            <a:off x="2556366" y="306983"/>
            <a:ext cx="1573321" cy="1573321"/>
          </a:xfrm>
          <a:effectLst/>
        </p:spPr>
        <p:txBody>
          <a:bodyPr>
            <a:normAutofit/>
          </a:bodyPr>
          <a:lstStyle>
            <a:lvl1pPr>
              <a:defRPr sz="2400"/>
            </a:lvl1pPr>
          </a:lstStyle>
          <a:p>
            <a:endParaRPr lang="en-US"/>
          </a:p>
        </p:txBody>
      </p:sp>
      <p:sp>
        <p:nvSpPr>
          <p:cNvPr id="7" name="Picture Placeholder 20">
            <a:extLst>
              <a:ext uri="{FF2B5EF4-FFF2-40B4-BE49-F238E27FC236}">
                <a16:creationId xmlns:a16="http://schemas.microsoft.com/office/drawing/2014/main" id="{FEBB63D9-58EC-1E42-BC39-7974CEC764CB}"/>
              </a:ext>
            </a:extLst>
          </p:cNvPr>
          <p:cNvSpPr>
            <a:spLocks noGrp="1"/>
          </p:cNvSpPr>
          <p:nvPr>
            <p:ph type="pic" sz="quarter" idx="11"/>
          </p:nvPr>
        </p:nvSpPr>
        <p:spPr>
          <a:xfrm>
            <a:off x="5128007" y="306983"/>
            <a:ext cx="1573321" cy="1573321"/>
          </a:xfrm>
          <a:effectLst/>
        </p:spPr>
        <p:txBody>
          <a:bodyPr>
            <a:normAutofit/>
          </a:bodyPr>
          <a:lstStyle>
            <a:lvl1pPr>
              <a:defRPr sz="2400"/>
            </a:lvl1pPr>
          </a:lstStyle>
          <a:p>
            <a:endParaRPr lang="en-US"/>
          </a:p>
        </p:txBody>
      </p:sp>
      <p:sp>
        <p:nvSpPr>
          <p:cNvPr id="8" name="Picture Placeholder 20">
            <a:extLst>
              <a:ext uri="{FF2B5EF4-FFF2-40B4-BE49-F238E27FC236}">
                <a16:creationId xmlns:a16="http://schemas.microsoft.com/office/drawing/2014/main" id="{61221F7C-1B88-C84B-9BB4-9A45738BE3B8}"/>
              </a:ext>
            </a:extLst>
          </p:cNvPr>
          <p:cNvSpPr>
            <a:spLocks noGrp="1"/>
          </p:cNvSpPr>
          <p:nvPr>
            <p:ph type="pic" sz="quarter" idx="12"/>
          </p:nvPr>
        </p:nvSpPr>
        <p:spPr>
          <a:xfrm>
            <a:off x="7699648" y="306983"/>
            <a:ext cx="1573321" cy="1573321"/>
          </a:xfrm>
          <a:effectLst/>
        </p:spPr>
        <p:txBody>
          <a:bodyPr>
            <a:normAutofit/>
          </a:bodyPr>
          <a:lstStyle>
            <a:lvl1pPr>
              <a:defRPr sz="2400"/>
            </a:lvl1pPr>
          </a:lstStyle>
          <a:p>
            <a:endParaRPr lang="en-US"/>
          </a:p>
        </p:txBody>
      </p:sp>
      <p:sp>
        <p:nvSpPr>
          <p:cNvPr id="9" name="Picture Placeholder 20">
            <a:extLst>
              <a:ext uri="{FF2B5EF4-FFF2-40B4-BE49-F238E27FC236}">
                <a16:creationId xmlns:a16="http://schemas.microsoft.com/office/drawing/2014/main" id="{61A391A7-E92A-CD48-8A1F-8BAE938EB224}"/>
              </a:ext>
            </a:extLst>
          </p:cNvPr>
          <p:cNvSpPr>
            <a:spLocks noGrp="1"/>
          </p:cNvSpPr>
          <p:nvPr>
            <p:ph type="pic" sz="quarter" idx="13"/>
          </p:nvPr>
        </p:nvSpPr>
        <p:spPr>
          <a:xfrm>
            <a:off x="2556366" y="2301246"/>
            <a:ext cx="1573321" cy="1573321"/>
          </a:xfrm>
          <a:effectLst/>
        </p:spPr>
        <p:txBody>
          <a:bodyPr>
            <a:normAutofit/>
          </a:bodyPr>
          <a:lstStyle>
            <a:lvl1pPr>
              <a:defRPr sz="2400"/>
            </a:lvl1pPr>
          </a:lstStyle>
          <a:p>
            <a:endParaRPr lang="en-US"/>
          </a:p>
        </p:txBody>
      </p:sp>
      <p:sp>
        <p:nvSpPr>
          <p:cNvPr id="10" name="Picture Placeholder 20">
            <a:extLst>
              <a:ext uri="{FF2B5EF4-FFF2-40B4-BE49-F238E27FC236}">
                <a16:creationId xmlns:a16="http://schemas.microsoft.com/office/drawing/2014/main" id="{B98ED128-A0BC-FC42-AA86-32359FE41863}"/>
              </a:ext>
            </a:extLst>
          </p:cNvPr>
          <p:cNvSpPr>
            <a:spLocks noGrp="1"/>
          </p:cNvSpPr>
          <p:nvPr>
            <p:ph type="pic" sz="quarter" idx="14"/>
          </p:nvPr>
        </p:nvSpPr>
        <p:spPr>
          <a:xfrm>
            <a:off x="5128007" y="2301246"/>
            <a:ext cx="1573321" cy="1573321"/>
          </a:xfrm>
          <a:effectLst/>
        </p:spPr>
        <p:txBody>
          <a:bodyPr>
            <a:normAutofit/>
          </a:bodyPr>
          <a:lstStyle>
            <a:lvl1pPr>
              <a:defRPr sz="2400"/>
            </a:lvl1pPr>
          </a:lstStyle>
          <a:p>
            <a:endParaRPr lang="en-US"/>
          </a:p>
        </p:txBody>
      </p:sp>
      <p:sp>
        <p:nvSpPr>
          <p:cNvPr id="11" name="Picture Placeholder 20">
            <a:extLst>
              <a:ext uri="{FF2B5EF4-FFF2-40B4-BE49-F238E27FC236}">
                <a16:creationId xmlns:a16="http://schemas.microsoft.com/office/drawing/2014/main" id="{243E840E-F90C-244A-8DCD-B916EEC4F4DA}"/>
              </a:ext>
            </a:extLst>
          </p:cNvPr>
          <p:cNvSpPr>
            <a:spLocks noGrp="1"/>
          </p:cNvSpPr>
          <p:nvPr>
            <p:ph type="pic" sz="quarter" idx="15"/>
          </p:nvPr>
        </p:nvSpPr>
        <p:spPr>
          <a:xfrm>
            <a:off x="7699648" y="2301246"/>
            <a:ext cx="1573321" cy="1573321"/>
          </a:xfrm>
          <a:effectLst/>
        </p:spPr>
        <p:txBody>
          <a:bodyPr>
            <a:normAutofit/>
          </a:bodyPr>
          <a:lstStyle>
            <a:lvl1pPr>
              <a:defRPr sz="2400"/>
            </a:lvl1pPr>
          </a:lstStyle>
          <a:p>
            <a:endParaRPr lang="en-US"/>
          </a:p>
        </p:txBody>
      </p:sp>
      <p:sp>
        <p:nvSpPr>
          <p:cNvPr id="12" name="Picture Placeholder 20">
            <a:extLst>
              <a:ext uri="{FF2B5EF4-FFF2-40B4-BE49-F238E27FC236}">
                <a16:creationId xmlns:a16="http://schemas.microsoft.com/office/drawing/2014/main" id="{41032175-F835-E640-A139-ECB4ECB590AD}"/>
              </a:ext>
            </a:extLst>
          </p:cNvPr>
          <p:cNvSpPr>
            <a:spLocks noGrp="1"/>
          </p:cNvSpPr>
          <p:nvPr>
            <p:ph type="pic" sz="quarter" idx="16"/>
          </p:nvPr>
        </p:nvSpPr>
        <p:spPr>
          <a:xfrm>
            <a:off x="2556366" y="4295509"/>
            <a:ext cx="1573321" cy="1573321"/>
          </a:xfrm>
          <a:effectLst/>
        </p:spPr>
        <p:txBody>
          <a:bodyPr>
            <a:normAutofit/>
          </a:bodyPr>
          <a:lstStyle>
            <a:lvl1pPr>
              <a:defRPr sz="2400"/>
            </a:lvl1pPr>
          </a:lstStyle>
          <a:p>
            <a:endParaRPr lang="en-US"/>
          </a:p>
        </p:txBody>
      </p:sp>
      <p:sp>
        <p:nvSpPr>
          <p:cNvPr id="13" name="Picture Placeholder 20">
            <a:extLst>
              <a:ext uri="{FF2B5EF4-FFF2-40B4-BE49-F238E27FC236}">
                <a16:creationId xmlns:a16="http://schemas.microsoft.com/office/drawing/2014/main" id="{648ECFC2-B885-7543-A968-E844569D11F0}"/>
              </a:ext>
            </a:extLst>
          </p:cNvPr>
          <p:cNvSpPr>
            <a:spLocks noGrp="1"/>
          </p:cNvSpPr>
          <p:nvPr>
            <p:ph type="pic" sz="quarter" idx="17"/>
          </p:nvPr>
        </p:nvSpPr>
        <p:spPr>
          <a:xfrm>
            <a:off x="5128007" y="4295509"/>
            <a:ext cx="1573321" cy="1573321"/>
          </a:xfrm>
          <a:effectLst/>
        </p:spPr>
        <p:txBody>
          <a:bodyPr>
            <a:normAutofit/>
          </a:bodyPr>
          <a:lstStyle>
            <a:lvl1pPr>
              <a:defRPr sz="2400"/>
            </a:lvl1pPr>
          </a:lstStyle>
          <a:p>
            <a:endParaRPr lang="en-US"/>
          </a:p>
        </p:txBody>
      </p:sp>
      <p:sp>
        <p:nvSpPr>
          <p:cNvPr id="14" name="Picture Placeholder 20">
            <a:extLst>
              <a:ext uri="{FF2B5EF4-FFF2-40B4-BE49-F238E27FC236}">
                <a16:creationId xmlns:a16="http://schemas.microsoft.com/office/drawing/2014/main" id="{DC3398BC-D4B9-0B40-A13B-836A564A9E2D}"/>
              </a:ext>
            </a:extLst>
          </p:cNvPr>
          <p:cNvSpPr>
            <a:spLocks noGrp="1"/>
          </p:cNvSpPr>
          <p:nvPr>
            <p:ph type="pic" sz="quarter" idx="18"/>
          </p:nvPr>
        </p:nvSpPr>
        <p:spPr>
          <a:xfrm>
            <a:off x="7699648" y="4295509"/>
            <a:ext cx="1573321" cy="1573321"/>
          </a:xfrm>
          <a:effectLst/>
        </p:spPr>
        <p:txBody>
          <a:bodyPr>
            <a:normAutofit/>
          </a:bodyPr>
          <a:lstStyle>
            <a:lvl1pPr>
              <a:defRPr sz="2400"/>
            </a:lvl1pPr>
          </a:lstStyle>
          <a:p>
            <a:endParaRPr lang="en-US"/>
          </a:p>
        </p:txBody>
      </p:sp>
      <p:sp>
        <p:nvSpPr>
          <p:cNvPr id="15" name="TextBox 14">
            <a:extLst>
              <a:ext uri="{FF2B5EF4-FFF2-40B4-BE49-F238E27FC236}">
                <a16:creationId xmlns:a16="http://schemas.microsoft.com/office/drawing/2014/main" id="{FDF8C16D-047D-0C40-92D3-E6CE706E37EC}"/>
              </a:ext>
            </a:extLst>
          </p:cNvPr>
          <p:cNvSpPr txBox="1"/>
          <p:nvPr userDrawn="1"/>
        </p:nvSpPr>
        <p:spPr>
          <a:xfrm>
            <a:off x="3391794" y="6140128"/>
            <a:ext cx="5094514" cy="523220"/>
          </a:xfrm>
          <a:prstGeom prst="rect">
            <a:avLst/>
          </a:prstGeom>
          <a:noFill/>
        </p:spPr>
        <p:txBody>
          <a:bodyPr wrap="square" rtlCol="0">
            <a:spAutoFit/>
          </a:bodyPr>
          <a:lstStyle/>
          <a:p>
            <a:pPr algn="ctr"/>
            <a:r>
              <a:rPr lang="en-US" sz="2800" dirty="0">
                <a:solidFill>
                  <a:srgbClr val="0070C0"/>
                </a:solidFill>
                <a:latin typeface="Segoe Print" panose="02000800000000000000" pitchFamily="2" charset="0"/>
              </a:rPr>
              <a:t>Pick one, but don’t say it.</a:t>
            </a:r>
          </a:p>
        </p:txBody>
      </p:sp>
    </p:spTree>
    <p:extLst>
      <p:ext uri="{BB962C8B-B14F-4D97-AF65-F5344CB8AC3E}">
        <p14:creationId xmlns:p14="http://schemas.microsoft.com/office/powerpoint/2010/main" val="619997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0 Questions - Selection Grid">
    <p:spTree>
      <p:nvGrpSpPr>
        <p:cNvPr id="1" name=""/>
        <p:cNvGrpSpPr/>
        <p:nvPr/>
      </p:nvGrpSpPr>
      <p:grpSpPr>
        <a:xfrm>
          <a:off x="0" y="0"/>
          <a:ext cx="0" cy="0"/>
          <a:chOff x="0" y="0"/>
          <a:chExt cx="0" cy="0"/>
        </a:xfrm>
      </p:grpSpPr>
      <p:sp>
        <p:nvSpPr>
          <p:cNvPr id="16" name="Picture Placeholder 20">
            <a:extLst>
              <a:ext uri="{FF2B5EF4-FFF2-40B4-BE49-F238E27FC236}">
                <a16:creationId xmlns:a16="http://schemas.microsoft.com/office/drawing/2014/main" id="{02B7B081-978C-2A4B-8F51-F1AD751544E0}"/>
              </a:ext>
            </a:extLst>
          </p:cNvPr>
          <p:cNvSpPr>
            <a:spLocks noGrp="1"/>
          </p:cNvSpPr>
          <p:nvPr>
            <p:ph type="pic" sz="quarter" idx="10"/>
          </p:nvPr>
        </p:nvSpPr>
        <p:spPr>
          <a:xfrm>
            <a:off x="2556366" y="306983"/>
            <a:ext cx="1573321" cy="1573321"/>
          </a:xfrm>
          <a:effectLst/>
        </p:spPr>
        <p:txBody>
          <a:bodyPr>
            <a:normAutofit/>
          </a:bodyPr>
          <a:lstStyle>
            <a:lvl1pPr>
              <a:defRPr sz="2400"/>
            </a:lvl1pPr>
          </a:lstStyle>
          <a:p>
            <a:endParaRPr lang="en-US"/>
          </a:p>
        </p:txBody>
      </p:sp>
      <p:sp>
        <p:nvSpPr>
          <p:cNvPr id="17" name="Picture Placeholder 20">
            <a:extLst>
              <a:ext uri="{FF2B5EF4-FFF2-40B4-BE49-F238E27FC236}">
                <a16:creationId xmlns:a16="http://schemas.microsoft.com/office/drawing/2014/main" id="{B98DEF9F-441E-3547-A675-CB99BCC2B044}"/>
              </a:ext>
            </a:extLst>
          </p:cNvPr>
          <p:cNvSpPr>
            <a:spLocks noGrp="1"/>
          </p:cNvSpPr>
          <p:nvPr>
            <p:ph type="pic" sz="quarter" idx="11"/>
          </p:nvPr>
        </p:nvSpPr>
        <p:spPr>
          <a:xfrm>
            <a:off x="5128007" y="306983"/>
            <a:ext cx="1573321" cy="1573321"/>
          </a:xfrm>
          <a:effectLst/>
        </p:spPr>
        <p:txBody>
          <a:bodyPr>
            <a:normAutofit/>
          </a:bodyPr>
          <a:lstStyle>
            <a:lvl1pPr>
              <a:defRPr sz="2400"/>
            </a:lvl1pPr>
          </a:lstStyle>
          <a:p>
            <a:endParaRPr lang="en-US"/>
          </a:p>
        </p:txBody>
      </p:sp>
      <p:sp>
        <p:nvSpPr>
          <p:cNvPr id="18" name="Picture Placeholder 20">
            <a:extLst>
              <a:ext uri="{FF2B5EF4-FFF2-40B4-BE49-F238E27FC236}">
                <a16:creationId xmlns:a16="http://schemas.microsoft.com/office/drawing/2014/main" id="{3D3C25DF-4DC0-2640-9355-7B053E761363}"/>
              </a:ext>
            </a:extLst>
          </p:cNvPr>
          <p:cNvSpPr>
            <a:spLocks noGrp="1"/>
          </p:cNvSpPr>
          <p:nvPr>
            <p:ph type="pic" sz="quarter" idx="12"/>
          </p:nvPr>
        </p:nvSpPr>
        <p:spPr>
          <a:xfrm>
            <a:off x="7699648" y="306983"/>
            <a:ext cx="1573321" cy="1573321"/>
          </a:xfrm>
          <a:effectLst/>
        </p:spPr>
        <p:txBody>
          <a:bodyPr>
            <a:normAutofit/>
          </a:bodyPr>
          <a:lstStyle>
            <a:lvl1pPr>
              <a:defRPr sz="2400"/>
            </a:lvl1pPr>
          </a:lstStyle>
          <a:p>
            <a:endParaRPr lang="en-US"/>
          </a:p>
        </p:txBody>
      </p:sp>
      <p:sp>
        <p:nvSpPr>
          <p:cNvPr id="19" name="Picture Placeholder 20">
            <a:extLst>
              <a:ext uri="{FF2B5EF4-FFF2-40B4-BE49-F238E27FC236}">
                <a16:creationId xmlns:a16="http://schemas.microsoft.com/office/drawing/2014/main" id="{7CF85F59-0F4F-F144-8B82-CB7A2B743BF2}"/>
              </a:ext>
            </a:extLst>
          </p:cNvPr>
          <p:cNvSpPr>
            <a:spLocks noGrp="1"/>
          </p:cNvSpPr>
          <p:nvPr>
            <p:ph type="pic" sz="quarter" idx="13"/>
          </p:nvPr>
        </p:nvSpPr>
        <p:spPr>
          <a:xfrm>
            <a:off x="2556366" y="2301246"/>
            <a:ext cx="1573321" cy="1573321"/>
          </a:xfrm>
          <a:effectLst/>
        </p:spPr>
        <p:txBody>
          <a:bodyPr>
            <a:normAutofit/>
          </a:bodyPr>
          <a:lstStyle>
            <a:lvl1pPr>
              <a:defRPr sz="2400"/>
            </a:lvl1pPr>
          </a:lstStyle>
          <a:p>
            <a:endParaRPr lang="en-US"/>
          </a:p>
        </p:txBody>
      </p:sp>
      <p:sp>
        <p:nvSpPr>
          <p:cNvPr id="20" name="Picture Placeholder 20">
            <a:extLst>
              <a:ext uri="{FF2B5EF4-FFF2-40B4-BE49-F238E27FC236}">
                <a16:creationId xmlns:a16="http://schemas.microsoft.com/office/drawing/2014/main" id="{27B3B7D6-646D-2B44-AAB0-8EB0A0911DA7}"/>
              </a:ext>
            </a:extLst>
          </p:cNvPr>
          <p:cNvSpPr>
            <a:spLocks noGrp="1"/>
          </p:cNvSpPr>
          <p:nvPr>
            <p:ph type="pic" sz="quarter" idx="14"/>
          </p:nvPr>
        </p:nvSpPr>
        <p:spPr>
          <a:xfrm>
            <a:off x="5128007" y="2301246"/>
            <a:ext cx="1573321" cy="1573321"/>
          </a:xfrm>
          <a:effectLst/>
        </p:spPr>
        <p:txBody>
          <a:bodyPr>
            <a:normAutofit/>
          </a:bodyPr>
          <a:lstStyle>
            <a:lvl1pPr>
              <a:defRPr sz="2400"/>
            </a:lvl1pPr>
          </a:lstStyle>
          <a:p>
            <a:endParaRPr lang="en-US"/>
          </a:p>
        </p:txBody>
      </p:sp>
      <p:sp>
        <p:nvSpPr>
          <p:cNvPr id="30" name="Picture Placeholder 20">
            <a:extLst>
              <a:ext uri="{FF2B5EF4-FFF2-40B4-BE49-F238E27FC236}">
                <a16:creationId xmlns:a16="http://schemas.microsoft.com/office/drawing/2014/main" id="{E0D6CD9A-D92C-C94F-9212-E72EDD24D3AB}"/>
              </a:ext>
            </a:extLst>
          </p:cNvPr>
          <p:cNvSpPr>
            <a:spLocks noGrp="1"/>
          </p:cNvSpPr>
          <p:nvPr>
            <p:ph type="pic" sz="quarter" idx="15"/>
          </p:nvPr>
        </p:nvSpPr>
        <p:spPr>
          <a:xfrm>
            <a:off x="7699648" y="2301246"/>
            <a:ext cx="1573321" cy="1573321"/>
          </a:xfrm>
          <a:effectLst/>
        </p:spPr>
        <p:txBody>
          <a:bodyPr>
            <a:normAutofit/>
          </a:bodyPr>
          <a:lstStyle>
            <a:lvl1pPr>
              <a:defRPr sz="2400"/>
            </a:lvl1pPr>
          </a:lstStyle>
          <a:p>
            <a:endParaRPr lang="en-US"/>
          </a:p>
        </p:txBody>
      </p:sp>
      <p:sp>
        <p:nvSpPr>
          <p:cNvPr id="32" name="Picture Placeholder 20">
            <a:extLst>
              <a:ext uri="{FF2B5EF4-FFF2-40B4-BE49-F238E27FC236}">
                <a16:creationId xmlns:a16="http://schemas.microsoft.com/office/drawing/2014/main" id="{F0ECE661-9C1D-7B49-B3B9-204DB7E3A599}"/>
              </a:ext>
            </a:extLst>
          </p:cNvPr>
          <p:cNvSpPr>
            <a:spLocks noGrp="1"/>
          </p:cNvSpPr>
          <p:nvPr>
            <p:ph type="pic" sz="quarter" idx="16"/>
          </p:nvPr>
        </p:nvSpPr>
        <p:spPr>
          <a:xfrm>
            <a:off x="2556366" y="4295509"/>
            <a:ext cx="1573321" cy="1573321"/>
          </a:xfrm>
          <a:effectLst/>
        </p:spPr>
        <p:txBody>
          <a:bodyPr>
            <a:normAutofit/>
          </a:bodyPr>
          <a:lstStyle>
            <a:lvl1pPr>
              <a:defRPr sz="2400"/>
            </a:lvl1pPr>
          </a:lstStyle>
          <a:p>
            <a:endParaRPr lang="en-US"/>
          </a:p>
        </p:txBody>
      </p:sp>
      <p:sp>
        <p:nvSpPr>
          <p:cNvPr id="36" name="Picture Placeholder 20">
            <a:extLst>
              <a:ext uri="{FF2B5EF4-FFF2-40B4-BE49-F238E27FC236}">
                <a16:creationId xmlns:a16="http://schemas.microsoft.com/office/drawing/2014/main" id="{FE9F9A45-F936-9C4D-9B6D-5FA97158A9CB}"/>
              </a:ext>
            </a:extLst>
          </p:cNvPr>
          <p:cNvSpPr>
            <a:spLocks noGrp="1"/>
          </p:cNvSpPr>
          <p:nvPr>
            <p:ph type="pic" sz="quarter" idx="17"/>
          </p:nvPr>
        </p:nvSpPr>
        <p:spPr>
          <a:xfrm>
            <a:off x="5128007" y="4295509"/>
            <a:ext cx="1573321" cy="1573321"/>
          </a:xfrm>
          <a:effectLst/>
        </p:spPr>
        <p:txBody>
          <a:bodyPr>
            <a:normAutofit/>
          </a:bodyPr>
          <a:lstStyle>
            <a:lvl1pPr>
              <a:defRPr sz="2400"/>
            </a:lvl1pPr>
          </a:lstStyle>
          <a:p>
            <a:endParaRPr lang="en-US"/>
          </a:p>
        </p:txBody>
      </p:sp>
      <p:sp>
        <p:nvSpPr>
          <p:cNvPr id="37" name="Picture Placeholder 20">
            <a:extLst>
              <a:ext uri="{FF2B5EF4-FFF2-40B4-BE49-F238E27FC236}">
                <a16:creationId xmlns:a16="http://schemas.microsoft.com/office/drawing/2014/main" id="{DE871CCD-B411-C34A-BBB0-8E96FC9FFBE6}"/>
              </a:ext>
            </a:extLst>
          </p:cNvPr>
          <p:cNvSpPr>
            <a:spLocks noGrp="1"/>
          </p:cNvSpPr>
          <p:nvPr>
            <p:ph type="pic" sz="quarter" idx="18"/>
          </p:nvPr>
        </p:nvSpPr>
        <p:spPr>
          <a:xfrm>
            <a:off x="7699648" y="4295509"/>
            <a:ext cx="1573321" cy="1573321"/>
          </a:xfrm>
          <a:effectLst/>
        </p:spPr>
        <p:txBody>
          <a:bodyPr>
            <a:normAutofit/>
          </a:bodyPr>
          <a:lstStyle>
            <a:lvl1pPr>
              <a:defRPr sz="2400"/>
            </a:lvl1pPr>
          </a:lstStyle>
          <a:p>
            <a:endParaRPr lang="en-US"/>
          </a:p>
        </p:txBody>
      </p:sp>
      <p:sp>
        <p:nvSpPr>
          <p:cNvPr id="2" name="TextBox 1">
            <a:extLst>
              <a:ext uri="{FF2B5EF4-FFF2-40B4-BE49-F238E27FC236}">
                <a16:creationId xmlns:a16="http://schemas.microsoft.com/office/drawing/2014/main" id="{41571183-B6B0-824A-8258-5FC1FCEF9F71}"/>
              </a:ext>
            </a:extLst>
          </p:cNvPr>
          <p:cNvSpPr txBox="1"/>
          <p:nvPr userDrawn="1"/>
        </p:nvSpPr>
        <p:spPr>
          <a:xfrm>
            <a:off x="3391794" y="6140128"/>
            <a:ext cx="5094514" cy="523220"/>
          </a:xfrm>
          <a:prstGeom prst="rect">
            <a:avLst/>
          </a:prstGeom>
          <a:noFill/>
        </p:spPr>
        <p:txBody>
          <a:bodyPr wrap="square" rtlCol="0">
            <a:spAutoFit/>
          </a:bodyPr>
          <a:lstStyle/>
          <a:p>
            <a:pPr algn="ctr"/>
            <a:r>
              <a:rPr lang="en-US" sz="2800" dirty="0">
                <a:solidFill>
                  <a:srgbClr val="0070C0"/>
                </a:solidFill>
                <a:latin typeface="Segoe Print" panose="02000800000000000000" pitchFamily="2" charset="0"/>
              </a:rPr>
              <a:t>Pick one, but don’t say it.</a:t>
            </a:r>
          </a:p>
        </p:txBody>
      </p:sp>
    </p:spTree>
    <p:extLst>
      <p:ext uri="{BB962C8B-B14F-4D97-AF65-F5344CB8AC3E}">
        <p14:creationId xmlns:p14="http://schemas.microsoft.com/office/powerpoint/2010/main" val="206329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lection Grid - Wor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DF8C16D-047D-0C40-92D3-E6CE706E37EC}"/>
              </a:ext>
            </a:extLst>
          </p:cNvPr>
          <p:cNvSpPr txBox="1"/>
          <p:nvPr userDrawn="1"/>
        </p:nvSpPr>
        <p:spPr>
          <a:xfrm>
            <a:off x="3391794" y="6140128"/>
            <a:ext cx="5094514" cy="523220"/>
          </a:xfrm>
          <a:prstGeom prst="rect">
            <a:avLst/>
          </a:prstGeom>
          <a:noFill/>
        </p:spPr>
        <p:txBody>
          <a:bodyPr wrap="square" rtlCol="0">
            <a:spAutoFit/>
          </a:bodyPr>
          <a:lstStyle/>
          <a:p>
            <a:pPr algn="ctr"/>
            <a:r>
              <a:rPr lang="en-US" sz="2800" dirty="0">
                <a:solidFill>
                  <a:srgbClr val="0070C0"/>
                </a:solidFill>
                <a:latin typeface="Segoe Print" panose="02000800000000000000" pitchFamily="2" charset="0"/>
              </a:rPr>
              <a:t>Pick one, but don’t say it.</a:t>
            </a:r>
          </a:p>
        </p:txBody>
      </p:sp>
      <p:sp>
        <p:nvSpPr>
          <p:cNvPr id="16" name="Text Placeholder 2">
            <a:extLst>
              <a:ext uri="{FF2B5EF4-FFF2-40B4-BE49-F238E27FC236}">
                <a16:creationId xmlns:a16="http://schemas.microsoft.com/office/drawing/2014/main" id="{FAEA2639-275B-5A4C-8DC4-69982CDBD062}"/>
              </a:ext>
            </a:extLst>
          </p:cNvPr>
          <p:cNvSpPr>
            <a:spLocks noGrp="1"/>
          </p:cNvSpPr>
          <p:nvPr>
            <p:ph type="body" sz="quarter" idx="19" hasCustomPrompt="1"/>
          </p:nvPr>
        </p:nvSpPr>
        <p:spPr>
          <a:xfrm>
            <a:off x="2555875" y="306388"/>
            <a:ext cx="1573213" cy="1573212"/>
          </a:xfrm>
        </p:spPr>
        <p:txBody>
          <a:bodyPr anchor="ctr"/>
          <a:lstStyle>
            <a:lvl1pPr marL="0" indent="0" algn="ctr">
              <a:buNone/>
              <a:defRPr>
                <a:solidFill>
                  <a:schemeClr val="tx1"/>
                </a:solidFill>
              </a:defRPr>
            </a:lvl1pPr>
          </a:lstStyle>
          <a:p>
            <a:pPr lvl="0"/>
            <a:r>
              <a:rPr lang="en-US" dirty="0"/>
              <a:t>(insert word)</a:t>
            </a:r>
          </a:p>
        </p:txBody>
      </p:sp>
      <p:sp>
        <p:nvSpPr>
          <p:cNvPr id="17" name="Text Placeholder 2">
            <a:extLst>
              <a:ext uri="{FF2B5EF4-FFF2-40B4-BE49-F238E27FC236}">
                <a16:creationId xmlns:a16="http://schemas.microsoft.com/office/drawing/2014/main" id="{9F9E51C6-FD4A-234E-B324-51606C5CB4BD}"/>
              </a:ext>
            </a:extLst>
          </p:cNvPr>
          <p:cNvSpPr>
            <a:spLocks noGrp="1"/>
          </p:cNvSpPr>
          <p:nvPr>
            <p:ph type="body" sz="quarter" idx="20" hasCustomPrompt="1"/>
          </p:nvPr>
        </p:nvSpPr>
        <p:spPr>
          <a:xfrm>
            <a:off x="5152444" y="306388"/>
            <a:ext cx="1573213" cy="1573212"/>
          </a:xfrm>
        </p:spPr>
        <p:txBody>
          <a:bodyPr anchor="ctr"/>
          <a:lstStyle>
            <a:lvl1pPr marL="0" indent="0" algn="ctr">
              <a:buNone/>
              <a:defRPr>
                <a:solidFill>
                  <a:schemeClr val="tx1"/>
                </a:solidFill>
              </a:defRPr>
            </a:lvl1pPr>
          </a:lstStyle>
          <a:p>
            <a:pPr lvl="0"/>
            <a:r>
              <a:rPr lang="en-US" dirty="0"/>
              <a:t>(insert word)</a:t>
            </a:r>
          </a:p>
        </p:txBody>
      </p:sp>
      <p:sp>
        <p:nvSpPr>
          <p:cNvPr id="18" name="Text Placeholder 2">
            <a:extLst>
              <a:ext uri="{FF2B5EF4-FFF2-40B4-BE49-F238E27FC236}">
                <a16:creationId xmlns:a16="http://schemas.microsoft.com/office/drawing/2014/main" id="{985F4E62-2452-D140-BB7E-1387BA4A790E}"/>
              </a:ext>
            </a:extLst>
          </p:cNvPr>
          <p:cNvSpPr>
            <a:spLocks noGrp="1"/>
          </p:cNvSpPr>
          <p:nvPr>
            <p:ph type="body" sz="quarter" idx="21" hasCustomPrompt="1"/>
          </p:nvPr>
        </p:nvSpPr>
        <p:spPr>
          <a:xfrm>
            <a:off x="7723977" y="306388"/>
            <a:ext cx="1573213" cy="1573212"/>
          </a:xfrm>
        </p:spPr>
        <p:txBody>
          <a:bodyPr anchor="ctr"/>
          <a:lstStyle>
            <a:lvl1pPr marL="0" indent="0" algn="ctr">
              <a:buNone/>
              <a:defRPr>
                <a:solidFill>
                  <a:schemeClr val="tx1"/>
                </a:solidFill>
              </a:defRPr>
            </a:lvl1pPr>
          </a:lstStyle>
          <a:p>
            <a:pPr lvl="0"/>
            <a:r>
              <a:rPr lang="en-US" dirty="0"/>
              <a:t>(insert word)</a:t>
            </a:r>
          </a:p>
        </p:txBody>
      </p:sp>
      <p:sp>
        <p:nvSpPr>
          <p:cNvPr id="19" name="Text Placeholder 2">
            <a:extLst>
              <a:ext uri="{FF2B5EF4-FFF2-40B4-BE49-F238E27FC236}">
                <a16:creationId xmlns:a16="http://schemas.microsoft.com/office/drawing/2014/main" id="{7734F73C-AE0C-0747-8508-0569270E8413}"/>
              </a:ext>
            </a:extLst>
          </p:cNvPr>
          <p:cNvSpPr>
            <a:spLocks noGrp="1"/>
          </p:cNvSpPr>
          <p:nvPr>
            <p:ph type="body" sz="quarter" idx="22" hasCustomPrompt="1"/>
          </p:nvPr>
        </p:nvSpPr>
        <p:spPr>
          <a:xfrm>
            <a:off x="2555875" y="2322620"/>
            <a:ext cx="1573213" cy="1573212"/>
          </a:xfrm>
        </p:spPr>
        <p:txBody>
          <a:bodyPr anchor="ctr"/>
          <a:lstStyle>
            <a:lvl1pPr marL="0" indent="0" algn="ctr">
              <a:buNone/>
              <a:defRPr>
                <a:solidFill>
                  <a:schemeClr val="tx1"/>
                </a:solidFill>
              </a:defRPr>
            </a:lvl1pPr>
          </a:lstStyle>
          <a:p>
            <a:pPr lvl="0"/>
            <a:r>
              <a:rPr lang="en-US" dirty="0"/>
              <a:t>(insert word)</a:t>
            </a:r>
          </a:p>
        </p:txBody>
      </p:sp>
      <p:sp>
        <p:nvSpPr>
          <p:cNvPr id="20" name="Text Placeholder 2">
            <a:extLst>
              <a:ext uri="{FF2B5EF4-FFF2-40B4-BE49-F238E27FC236}">
                <a16:creationId xmlns:a16="http://schemas.microsoft.com/office/drawing/2014/main" id="{C44932B8-C19B-894B-8AC5-BD1A9EC0D972}"/>
              </a:ext>
            </a:extLst>
          </p:cNvPr>
          <p:cNvSpPr>
            <a:spLocks noGrp="1"/>
          </p:cNvSpPr>
          <p:nvPr>
            <p:ph type="body" sz="quarter" idx="23" hasCustomPrompt="1"/>
          </p:nvPr>
        </p:nvSpPr>
        <p:spPr>
          <a:xfrm>
            <a:off x="5152444" y="2322620"/>
            <a:ext cx="1573213" cy="1573212"/>
          </a:xfrm>
        </p:spPr>
        <p:txBody>
          <a:bodyPr anchor="ctr"/>
          <a:lstStyle>
            <a:lvl1pPr marL="0" indent="0" algn="ctr">
              <a:buNone/>
              <a:defRPr>
                <a:solidFill>
                  <a:schemeClr val="tx1"/>
                </a:solidFill>
              </a:defRPr>
            </a:lvl1pPr>
          </a:lstStyle>
          <a:p>
            <a:pPr lvl="0"/>
            <a:r>
              <a:rPr lang="en-US" dirty="0"/>
              <a:t>(insert word)</a:t>
            </a:r>
          </a:p>
        </p:txBody>
      </p:sp>
      <p:sp>
        <p:nvSpPr>
          <p:cNvPr id="21" name="Text Placeholder 2">
            <a:extLst>
              <a:ext uri="{FF2B5EF4-FFF2-40B4-BE49-F238E27FC236}">
                <a16:creationId xmlns:a16="http://schemas.microsoft.com/office/drawing/2014/main" id="{2A242039-E27D-C644-A64B-B54391ABD21D}"/>
              </a:ext>
            </a:extLst>
          </p:cNvPr>
          <p:cNvSpPr>
            <a:spLocks noGrp="1"/>
          </p:cNvSpPr>
          <p:nvPr>
            <p:ph type="body" sz="quarter" idx="24" hasCustomPrompt="1"/>
          </p:nvPr>
        </p:nvSpPr>
        <p:spPr>
          <a:xfrm>
            <a:off x="7723977" y="2322620"/>
            <a:ext cx="1573213" cy="1573212"/>
          </a:xfrm>
        </p:spPr>
        <p:txBody>
          <a:bodyPr anchor="ctr"/>
          <a:lstStyle>
            <a:lvl1pPr marL="0" indent="0" algn="ctr">
              <a:buNone/>
              <a:defRPr>
                <a:solidFill>
                  <a:schemeClr val="tx1"/>
                </a:solidFill>
              </a:defRPr>
            </a:lvl1pPr>
          </a:lstStyle>
          <a:p>
            <a:pPr lvl="0"/>
            <a:r>
              <a:rPr lang="en-US" dirty="0"/>
              <a:t>(insert word)</a:t>
            </a:r>
          </a:p>
        </p:txBody>
      </p:sp>
      <p:sp>
        <p:nvSpPr>
          <p:cNvPr id="22" name="Text Placeholder 2">
            <a:extLst>
              <a:ext uri="{FF2B5EF4-FFF2-40B4-BE49-F238E27FC236}">
                <a16:creationId xmlns:a16="http://schemas.microsoft.com/office/drawing/2014/main" id="{68B97BBF-9653-5A42-B03B-7E52ECABA65C}"/>
              </a:ext>
            </a:extLst>
          </p:cNvPr>
          <p:cNvSpPr>
            <a:spLocks noGrp="1"/>
          </p:cNvSpPr>
          <p:nvPr>
            <p:ph type="body" sz="quarter" idx="25" hasCustomPrompt="1"/>
          </p:nvPr>
        </p:nvSpPr>
        <p:spPr>
          <a:xfrm>
            <a:off x="2555875" y="4274244"/>
            <a:ext cx="1573213" cy="1573212"/>
          </a:xfrm>
        </p:spPr>
        <p:txBody>
          <a:bodyPr anchor="ctr"/>
          <a:lstStyle>
            <a:lvl1pPr marL="0" indent="0" algn="ctr">
              <a:buNone/>
              <a:defRPr>
                <a:solidFill>
                  <a:schemeClr val="tx1"/>
                </a:solidFill>
              </a:defRPr>
            </a:lvl1pPr>
          </a:lstStyle>
          <a:p>
            <a:pPr lvl="0"/>
            <a:r>
              <a:rPr lang="en-US" dirty="0"/>
              <a:t>(insert word)</a:t>
            </a:r>
          </a:p>
        </p:txBody>
      </p:sp>
      <p:sp>
        <p:nvSpPr>
          <p:cNvPr id="23" name="Text Placeholder 2">
            <a:extLst>
              <a:ext uri="{FF2B5EF4-FFF2-40B4-BE49-F238E27FC236}">
                <a16:creationId xmlns:a16="http://schemas.microsoft.com/office/drawing/2014/main" id="{0759BF83-A815-FC4F-A9BD-B89DDFE81D24}"/>
              </a:ext>
            </a:extLst>
          </p:cNvPr>
          <p:cNvSpPr>
            <a:spLocks noGrp="1"/>
          </p:cNvSpPr>
          <p:nvPr>
            <p:ph type="body" sz="quarter" idx="26" hasCustomPrompt="1"/>
          </p:nvPr>
        </p:nvSpPr>
        <p:spPr>
          <a:xfrm>
            <a:off x="5152444" y="4274244"/>
            <a:ext cx="1573213" cy="1573212"/>
          </a:xfrm>
        </p:spPr>
        <p:txBody>
          <a:bodyPr anchor="ctr"/>
          <a:lstStyle>
            <a:lvl1pPr marL="0" indent="0" algn="ctr">
              <a:buNone/>
              <a:defRPr>
                <a:solidFill>
                  <a:schemeClr val="tx1"/>
                </a:solidFill>
              </a:defRPr>
            </a:lvl1pPr>
          </a:lstStyle>
          <a:p>
            <a:pPr lvl="0"/>
            <a:r>
              <a:rPr lang="en-US" dirty="0"/>
              <a:t>(insert word)</a:t>
            </a:r>
          </a:p>
        </p:txBody>
      </p:sp>
      <p:sp>
        <p:nvSpPr>
          <p:cNvPr id="24" name="Text Placeholder 2">
            <a:extLst>
              <a:ext uri="{FF2B5EF4-FFF2-40B4-BE49-F238E27FC236}">
                <a16:creationId xmlns:a16="http://schemas.microsoft.com/office/drawing/2014/main" id="{56D8753F-58E5-1846-A24E-31111D4A10DA}"/>
              </a:ext>
            </a:extLst>
          </p:cNvPr>
          <p:cNvSpPr>
            <a:spLocks noGrp="1"/>
          </p:cNvSpPr>
          <p:nvPr>
            <p:ph type="body" sz="quarter" idx="27" hasCustomPrompt="1"/>
          </p:nvPr>
        </p:nvSpPr>
        <p:spPr>
          <a:xfrm>
            <a:off x="7723977" y="4274244"/>
            <a:ext cx="1573213" cy="1573212"/>
          </a:xfrm>
        </p:spPr>
        <p:txBody>
          <a:bodyPr anchor="ctr"/>
          <a:lstStyle>
            <a:lvl1pPr marL="0" indent="0" algn="ctr">
              <a:buNone/>
              <a:defRPr>
                <a:solidFill>
                  <a:schemeClr val="tx1"/>
                </a:solidFill>
              </a:defRPr>
            </a:lvl1pPr>
          </a:lstStyle>
          <a:p>
            <a:pPr lvl="0"/>
            <a:r>
              <a:rPr lang="en-US" dirty="0"/>
              <a:t>(insert word)</a:t>
            </a:r>
          </a:p>
        </p:txBody>
      </p:sp>
    </p:spTree>
    <p:extLst>
      <p:ext uri="{BB962C8B-B14F-4D97-AF65-F5344CB8AC3E}">
        <p14:creationId xmlns:p14="http://schemas.microsoft.com/office/powerpoint/2010/main" val="263792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lection Grid - Picture (Tencent Classroom)">
    <p:bg>
      <p:bgPr>
        <a:solidFill>
          <a:srgbClr val="4A3483"/>
        </a:solidFill>
        <a:effectLst/>
      </p:bgPr>
    </p:bg>
    <p:spTree>
      <p:nvGrpSpPr>
        <p:cNvPr id="1" name=""/>
        <p:cNvGrpSpPr/>
        <p:nvPr/>
      </p:nvGrpSpPr>
      <p:grpSpPr>
        <a:xfrm>
          <a:off x="0" y="0"/>
          <a:ext cx="0" cy="0"/>
          <a:chOff x="0" y="0"/>
          <a:chExt cx="0" cy="0"/>
        </a:xfrm>
      </p:grpSpPr>
      <p:sp>
        <p:nvSpPr>
          <p:cNvPr id="16" name="Picture Placeholder 20">
            <a:extLst>
              <a:ext uri="{FF2B5EF4-FFF2-40B4-BE49-F238E27FC236}">
                <a16:creationId xmlns:a16="http://schemas.microsoft.com/office/drawing/2014/main" id="{EE186628-0237-FE44-BF54-78E939AD2D00}"/>
              </a:ext>
            </a:extLst>
          </p:cNvPr>
          <p:cNvSpPr>
            <a:spLocks noGrp="1"/>
          </p:cNvSpPr>
          <p:nvPr>
            <p:ph type="pic" sz="quarter" idx="10"/>
          </p:nvPr>
        </p:nvSpPr>
        <p:spPr>
          <a:xfrm>
            <a:off x="2556366" y="306983"/>
            <a:ext cx="1573321" cy="1573321"/>
          </a:xfrm>
          <a:effectLst>
            <a:glow rad="63500">
              <a:schemeClr val="accent4">
                <a:satMod val="175000"/>
                <a:alpha val="40000"/>
              </a:schemeClr>
            </a:glow>
          </a:effectLst>
        </p:spPr>
        <p:txBody>
          <a:bodyPr>
            <a:normAutofit/>
          </a:bodyPr>
          <a:lstStyle>
            <a:lvl1pPr>
              <a:defRPr sz="2400"/>
            </a:lvl1pPr>
          </a:lstStyle>
          <a:p>
            <a:endParaRPr lang="en-US"/>
          </a:p>
        </p:txBody>
      </p:sp>
      <p:sp>
        <p:nvSpPr>
          <p:cNvPr id="17" name="Picture Placeholder 20">
            <a:extLst>
              <a:ext uri="{FF2B5EF4-FFF2-40B4-BE49-F238E27FC236}">
                <a16:creationId xmlns:a16="http://schemas.microsoft.com/office/drawing/2014/main" id="{89CA6DBF-E86F-774D-9BB8-6865B955F486}"/>
              </a:ext>
            </a:extLst>
          </p:cNvPr>
          <p:cNvSpPr>
            <a:spLocks noGrp="1"/>
          </p:cNvSpPr>
          <p:nvPr>
            <p:ph type="pic" sz="quarter" idx="11"/>
          </p:nvPr>
        </p:nvSpPr>
        <p:spPr>
          <a:xfrm>
            <a:off x="5128007" y="306983"/>
            <a:ext cx="1573321" cy="1573321"/>
          </a:xfrm>
          <a:effectLst>
            <a:glow rad="63500">
              <a:schemeClr val="accent4">
                <a:satMod val="175000"/>
                <a:alpha val="40000"/>
              </a:schemeClr>
            </a:glow>
          </a:effectLst>
        </p:spPr>
        <p:txBody>
          <a:bodyPr>
            <a:normAutofit/>
          </a:bodyPr>
          <a:lstStyle>
            <a:lvl1pPr>
              <a:defRPr sz="2400"/>
            </a:lvl1pPr>
          </a:lstStyle>
          <a:p>
            <a:endParaRPr lang="en-US"/>
          </a:p>
        </p:txBody>
      </p:sp>
      <p:sp>
        <p:nvSpPr>
          <p:cNvPr id="18" name="Picture Placeholder 20">
            <a:extLst>
              <a:ext uri="{FF2B5EF4-FFF2-40B4-BE49-F238E27FC236}">
                <a16:creationId xmlns:a16="http://schemas.microsoft.com/office/drawing/2014/main" id="{850D7FCE-781A-784B-A977-BBB45961E81C}"/>
              </a:ext>
            </a:extLst>
          </p:cNvPr>
          <p:cNvSpPr>
            <a:spLocks noGrp="1"/>
          </p:cNvSpPr>
          <p:nvPr>
            <p:ph type="pic" sz="quarter" idx="12"/>
          </p:nvPr>
        </p:nvSpPr>
        <p:spPr>
          <a:xfrm>
            <a:off x="7699648" y="306983"/>
            <a:ext cx="1573321" cy="1573321"/>
          </a:xfrm>
          <a:effectLst>
            <a:glow rad="63500">
              <a:schemeClr val="accent4">
                <a:satMod val="175000"/>
                <a:alpha val="40000"/>
              </a:schemeClr>
            </a:glow>
          </a:effectLst>
        </p:spPr>
        <p:txBody>
          <a:bodyPr>
            <a:normAutofit/>
          </a:bodyPr>
          <a:lstStyle>
            <a:lvl1pPr>
              <a:defRPr sz="2400"/>
            </a:lvl1pPr>
          </a:lstStyle>
          <a:p>
            <a:endParaRPr lang="en-US"/>
          </a:p>
        </p:txBody>
      </p:sp>
      <p:sp>
        <p:nvSpPr>
          <p:cNvPr id="19" name="Picture Placeholder 20">
            <a:extLst>
              <a:ext uri="{FF2B5EF4-FFF2-40B4-BE49-F238E27FC236}">
                <a16:creationId xmlns:a16="http://schemas.microsoft.com/office/drawing/2014/main" id="{B9F15B2D-2B92-AD43-A134-D812A378EF97}"/>
              </a:ext>
            </a:extLst>
          </p:cNvPr>
          <p:cNvSpPr>
            <a:spLocks noGrp="1"/>
          </p:cNvSpPr>
          <p:nvPr>
            <p:ph type="pic" sz="quarter" idx="13"/>
          </p:nvPr>
        </p:nvSpPr>
        <p:spPr>
          <a:xfrm>
            <a:off x="2556366" y="2301246"/>
            <a:ext cx="1573321" cy="1573321"/>
          </a:xfrm>
          <a:effectLst>
            <a:glow rad="63500">
              <a:schemeClr val="accent4">
                <a:satMod val="175000"/>
                <a:alpha val="40000"/>
              </a:schemeClr>
            </a:glow>
          </a:effectLst>
        </p:spPr>
        <p:txBody>
          <a:bodyPr>
            <a:normAutofit/>
          </a:bodyPr>
          <a:lstStyle>
            <a:lvl1pPr>
              <a:defRPr sz="2400"/>
            </a:lvl1pPr>
          </a:lstStyle>
          <a:p>
            <a:endParaRPr lang="en-US"/>
          </a:p>
        </p:txBody>
      </p:sp>
      <p:sp>
        <p:nvSpPr>
          <p:cNvPr id="20" name="Picture Placeholder 20">
            <a:extLst>
              <a:ext uri="{FF2B5EF4-FFF2-40B4-BE49-F238E27FC236}">
                <a16:creationId xmlns:a16="http://schemas.microsoft.com/office/drawing/2014/main" id="{16C810E4-C062-0B4B-8180-15210E929772}"/>
              </a:ext>
            </a:extLst>
          </p:cNvPr>
          <p:cNvSpPr>
            <a:spLocks noGrp="1"/>
          </p:cNvSpPr>
          <p:nvPr>
            <p:ph type="pic" sz="quarter" idx="14"/>
          </p:nvPr>
        </p:nvSpPr>
        <p:spPr>
          <a:xfrm>
            <a:off x="5128007" y="2301246"/>
            <a:ext cx="1573321" cy="1573321"/>
          </a:xfrm>
          <a:effectLst>
            <a:glow rad="63500">
              <a:schemeClr val="accent4">
                <a:satMod val="175000"/>
                <a:alpha val="40000"/>
              </a:schemeClr>
            </a:glow>
          </a:effectLst>
        </p:spPr>
        <p:txBody>
          <a:bodyPr>
            <a:normAutofit/>
          </a:bodyPr>
          <a:lstStyle>
            <a:lvl1pPr>
              <a:defRPr sz="2400"/>
            </a:lvl1pPr>
          </a:lstStyle>
          <a:p>
            <a:endParaRPr lang="en-US"/>
          </a:p>
        </p:txBody>
      </p:sp>
      <p:sp>
        <p:nvSpPr>
          <p:cNvPr id="30" name="Picture Placeholder 20">
            <a:extLst>
              <a:ext uri="{FF2B5EF4-FFF2-40B4-BE49-F238E27FC236}">
                <a16:creationId xmlns:a16="http://schemas.microsoft.com/office/drawing/2014/main" id="{923E242F-8390-9B4A-9652-E1D7D1189518}"/>
              </a:ext>
            </a:extLst>
          </p:cNvPr>
          <p:cNvSpPr>
            <a:spLocks noGrp="1"/>
          </p:cNvSpPr>
          <p:nvPr>
            <p:ph type="pic" sz="quarter" idx="15"/>
          </p:nvPr>
        </p:nvSpPr>
        <p:spPr>
          <a:xfrm>
            <a:off x="7699648" y="2301246"/>
            <a:ext cx="1573321" cy="1573321"/>
          </a:xfrm>
          <a:effectLst>
            <a:glow rad="63500">
              <a:schemeClr val="accent4">
                <a:satMod val="175000"/>
                <a:alpha val="40000"/>
              </a:schemeClr>
            </a:glow>
          </a:effectLst>
        </p:spPr>
        <p:txBody>
          <a:bodyPr>
            <a:normAutofit/>
          </a:bodyPr>
          <a:lstStyle>
            <a:lvl1pPr>
              <a:defRPr sz="2400"/>
            </a:lvl1pPr>
          </a:lstStyle>
          <a:p>
            <a:endParaRPr lang="en-US"/>
          </a:p>
        </p:txBody>
      </p:sp>
      <p:sp>
        <p:nvSpPr>
          <p:cNvPr id="32" name="Picture Placeholder 20">
            <a:extLst>
              <a:ext uri="{FF2B5EF4-FFF2-40B4-BE49-F238E27FC236}">
                <a16:creationId xmlns:a16="http://schemas.microsoft.com/office/drawing/2014/main" id="{F6D77F6E-5676-E241-81C1-B41562F915E5}"/>
              </a:ext>
            </a:extLst>
          </p:cNvPr>
          <p:cNvSpPr>
            <a:spLocks noGrp="1"/>
          </p:cNvSpPr>
          <p:nvPr>
            <p:ph type="pic" sz="quarter" idx="16"/>
          </p:nvPr>
        </p:nvSpPr>
        <p:spPr>
          <a:xfrm>
            <a:off x="2556366" y="4295509"/>
            <a:ext cx="1573321" cy="1573321"/>
          </a:xfrm>
          <a:effectLst>
            <a:glow rad="63500">
              <a:schemeClr val="accent4">
                <a:satMod val="175000"/>
                <a:alpha val="40000"/>
              </a:schemeClr>
            </a:glow>
          </a:effectLst>
        </p:spPr>
        <p:txBody>
          <a:bodyPr>
            <a:normAutofit/>
          </a:bodyPr>
          <a:lstStyle>
            <a:lvl1pPr>
              <a:defRPr sz="2400"/>
            </a:lvl1pPr>
          </a:lstStyle>
          <a:p>
            <a:endParaRPr lang="en-US"/>
          </a:p>
        </p:txBody>
      </p:sp>
      <p:sp>
        <p:nvSpPr>
          <p:cNvPr id="36" name="Picture Placeholder 20">
            <a:extLst>
              <a:ext uri="{FF2B5EF4-FFF2-40B4-BE49-F238E27FC236}">
                <a16:creationId xmlns:a16="http://schemas.microsoft.com/office/drawing/2014/main" id="{F1B63570-0F7C-6648-BF7C-51FC09941EC5}"/>
              </a:ext>
            </a:extLst>
          </p:cNvPr>
          <p:cNvSpPr>
            <a:spLocks noGrp="1"/>
          </p:cNvSpPr>
          <p:nvPr>
            <p:ph type="pic" sz="quarter" idx="17"/>
          </p:nvPr>
        </p:nvSpPr>
        <p:spPr>
          <a:xfrm>
            <a:off x="5128007" y="4295509"/>
            <a:ext cx="1573321" cy="1573321"/>
          </a:xfrm>
          <a:effectLst>
            <a:glow rad="63500">
              <a:schemeClr val="accent4">
                <a:satMod val="175000"/>
                <a:alpha val="40000"/>
              </a:schemeClr>
            </a:glow>
          </a:effectLst>
        </p:spPr>
        <p:txBody>
          <a:bodyPr>
            <a:normAutofit/>
          </a:bodyPr>
          <a:lstStyle>
            <a:lvl1pPr>
              <a:defRPr sz="2400"/>
            </a:lvl1pPr>
          </a:lstStyle>
          <a:p>
            <a:endParaRPr lang="en-US"/>
          </a:p>
        </p:txBody>
      </p:sp>
      <p:sp>
        <p:nvSpPr>
          <p:cNvPr id="37" name="Picture Placeholder 20">
            <a:extLst>
              <a:ext uri="{FF2B5EF4-FFF2-40B4-BE49-F238E27FC236}">
                <a16:creationId xmlns:a16="http://schemas.microsoft.com/office/drawing/2014/main" id="{A855F3FB-2EBD-7C45-8018-DA139D281995}"/>
              </a:ext>
            </a:extLst>
          </p:cNvPr>
          <p:cNvSpPr>
            <a:spLocks noGrp="1"/>
          </p:cNvSpPr>
          <p:nvPr>
            <p:ph type="pic" sz="quarter" idx="18"/>
          </p:nvPr>
        </p:nvSpPr>
        <p:spPr>
          <a:xfrm>
            <a:off x="7699648" y="4295509"/>
            <a:ext cx="1573321" cy="1573321"/>
          </a:xfrm>
          <a:effectLst>
            <a:glow rad="63500">
              <a:schemeClr val="accent4">
                <a:satMod val="175000"/>
                <a:alpha val="40000"/>
              </a:schemeClr>
            </a:glow>
          </a:effectLst>
        </p:spPr>
        <p:txBody>
          <a:bodyPr>
            <a:normAutofit/>
          </a:bodyPr>
          <a:lstStyle>
            <a:lvl1pPr>
              <a:defRPr sz="2400"/>
            </a:lvl1pPr>
          </a:lstStyle>
          <a:p>
            <a:endParaRPr lang="en-US"/>
          </a:p>
        </p:txBody>
      </p:sp>
      <p:sp>
        <p:nvSpPr>
          <p:cNvPr id="39" name="TextBox 38">
            <a:extLst>
              <a:ext uri="{FF2B5EF4-FFF2-40B4-BE49-F238E27FC236}">
                <a16:creationId xmlns:a16="http://schemas.microsoft.com/office/drawing/2014/main" id="{7D6FB438-86D5-0F45-ABFF-26A9F6F510EF}"/>
              </a:ext>
            </a:extLst>
          </p:cNvPr>
          <p:cNvSpPr txBox="1"/>
          <p:nvPr userDrawn="1"/>
        </p:nvSpPr>
        <p:spPr>
          <a:xfrm>
            <a:off x="3391794" y="6140128"/>
            <a:ext cx="5094514" cy="523220"/>
          </a:xfrm>
          <a:prstGeom prst="rect">
            <a:avLst/>
          </a:prstGeom>
          <a:noFill/>
        </p:spPr>
        <p:txBody>
          <a:bodyPr wrap="square" rtlCol="0">
            <a:spAutoFit/>
          </a:bodyPr>
          <a:lstStyle/>
          <a:p>
            <a:pPr algn="ctr"/>
            <a:r>
              <a:rPr lang="en-US" sz="2800" dirty="0">
                <a:solidFill>
                  <a:srgbClr val="FFFF00"/>
                </a:solidFill>
                <a:latin typeface="Segoe Print" panose="02000800000000000000" pitchFamily="2" charset="0"/>
              </a:rPr>
              <a:t>Pick one, but don’t say it.</a:t>
            </a:r>
          </a:p>
        </p:txBody>
      </p:sp>
    </p:spTree>
    <p:extLst>
      <p:ext uri="{BB962C8B-B14F-4D97-AF65-F5344CB8AC3E}">
        <p14:creationId xmlns:p14="http://schemas.microsoft.com/office/powerpoint/2010/main" val="1309680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lection Grid - Word (Tencent Classroom)">
    <p:bg>
      <p:bgPr>
        <a:solidFill>
          <a:srgbClr val="4A3483"/>
        </a:solidFill>
        <a:effectLst/>
      </p:bgPr>
    </p:bg>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7D6FB438-86D5-0F45-ABFF-26A9F6F510EF}"/>
              </a:ext>
            </a:extLst>
          </p:cNvPr>
          <p:cNvSpPr txBox="1"/>
          <p:nvPr userDrawn="1"/>
        </p:nvSpPr>
        <p:spPr>
          <a:xfrm>
            <a:off x="3391794" y="6140128"/>
            <a:ext cx="5094514" cy="523220"/>
          </a:xfrm>
          <a:prstGeom prst="rect">
            <a:avLst/>
          </a:prstGeom>
          <a:noFill/>
        </p:spPr>
        <p:txBody>
          <a:bodyPr wrap="square" rtlCol="0">
            <a:spAutoFit/>
          </a:bodyPr>
          <a:lstStyle/>
          <a:p>
            <a:pPr algn="ctr"/>
            <a:r>
              <a:rPr lang="en-US" sz="2800" dirty="0">
                <a:solidFill>
                  <a:srgbClr val="FFFF00"/>
                </a:solidFill>
                <a:latin typeface="Segoe Print" panose="02000800000000000000" pitchFamily="2" charset="0"/>
              </a:rPr>
              <a:t>Pick one, but don’t say it.</a:t>
            </a:r>
          </a:p>
        </p:txBody>
      </p:sp>
      <p:sp>
        <p:nvSpPr>
          <p:cNvPr id="22" name="Text Placeholder 2">
            <a:extLst>
              <a:ext uri="{FF2B5EF4-FFF2-40B4-BE49-F238E27FC236}">
                <a16:creationId xmlns:a16="http://schemas.microsoft.com/office/drawing/2014/main" id="{DFE7E76C-1CC0-A241-98FF-360C447AD9CD}"/>
              </a:ext>
            </a:extLst>
          </p:cNvPr>
          <p:cNvSpPr>
            <a:spLocks noGrp="1"/>
          </p:cNvSpPr>
          <p:nvPr>
            <p:ph type="body" sz="quarter" idx="19" hasCustomPrompt="1"/>
          </p:nvPr>
        </p:nvSpPr>
        <p:spPr>
          <a:xfrm>
            <a:off x="2555875" y="306388"/>
            <a:ext cx="1573213" cy="1573212"/>
          </a:xfrm>
        </p:spPr>
        <p:txBody>
          <a:bodyPr anchor="ctr"/>
          <a:lstStyle>
            <a:lvl1pPr marL="0" indent="0" algn="ctr">
              <a:buNone/>
              <a:defRPr>
                <a:solidFill>
                  <a:srgbClr val="00FDFF"/>
                </a:solidFill>
              </a:defRPr>
            </a:lvl1pPr>
          </a:lstStyle>
          <a:p>
            <a:pPr lvl="0"/>
            <a:r>
              <a:rPr lang="en-US" dirty="0"/>
              <a:t>(insert word)</a:t>
            </a:r>
          </a:p>
        </p:txBody>
      </p:sp>
      <p:sp>
        <p:nvSpPr>
          <p:cNvPr id="23" name="Text Placeholder 2">
            <a:extLst>
              <a:ext uri="{FF2B5EF4-FFF2-40B4-BE49-F238E27FC236}">
                <a16:creationId xmlns:a16="http://schemas.microsoft.com/office/drawing/2014/main" id="{B542731D-3AA6-B74B-8B2A-9D862550036D}"/>
              </a:ext>
            </a:extLst>
          </p:cNvPr>
          <p:cNvSpPr>
            <a:spLocks noGrp="1"/>
          </p:cNvSpPr>
          <p:nvPr>
            <p:ph type="body" sz="quarter" idx="20" hasCustomPrompt="1"/>
          </p:nvPr>
        </p:nvSpPr>
        <p:spPr>
          <a:xfrm>
            <a:off x="5152444" y="306388"/>
            <a:ext cx="1573213" cy="1573212"/>
          </a:xfrm>
        </p:spPr>
        <p:txBody>
          <a:bodyPr anchor="ctr"/>
          <a:lstStyle>
            <a:lvl1pPr marL="0" indent="0" algn="ctr">
              <a:buNone/>
              <a:defRPr>
                <a:solidFill>
                  <a:srgbClr val="00FDFF"/>
                </a:solidFill>
              </a:defRPr>
            </a:lvl1pPr>
          </a:lstStyle>
          <a:p>
            <a:pPr lvl="0"/>
            <a:r>
              <a:rPr lang="en-US" dirty="0"/>
              <a:t>(insert word)</a:t>
            </a:r>
          </a:p>
        </p:txBody>
      </p:sp>
      <p:sp>
        <p:nvSpPr>
          <p:cNvPr id="24" name="Text Placeholder 2">
            <a:extLst>
              <a:ext uri="{FF2B5EF4-FFF2-40B4-BE49-F238E27FC236}">
                <a16:creationId xmlns:a16="http://schemas.microsoft.com/office/drawing/2014/main" id="{699F4EFA-0F2C-2344-801A-9EA333B46E86}"/>
              </a:ext>
            </a:extLst>
          </p:cNvPr>
          <p:cNvSpPr>
            <a:spLocks noGrp="1"/>
          </p:cNvSpPr>
          <p:nvPr>
            <p:ph type="body" sz="quarter" idx="21" hasCustomPrompt="1"/>
          </p:nvPr>
        </p:nvSpPr>
        <p:spPr>
          <a:xfrm>
            <a:off x="7723977" y="306388"/>
            <a:ext cx="1573213" cy="1573212"/>
          </a:xfrm>
        </p:spPr>
        <p:txBody>
          <a:bodyPr anchor="ctr"/>
          <a:lstStyle>
            <a:lvl1pPr marL="0" indent="0" algn="ctr">
              <a:buNone/>
              <a:defRPr>
                <a:solidFill>
                  <a:srgbClr val="00FDFF"/>
                </a:solidFill>
              </a:defRPr>
            </a:lvl1pPr>
          </a:lstStyle>
          <a:p>
            <a:pPr lvl="0"/>
            <a:r>
              <a:rPr lang="en-US" dirty="0"/>
              <a:t>(insert word)</a:t>
            </a:r>
          </a:p>
        </p:txBody>
      </p:sp>
      <p:sp>
        <p:nvSpPr>
          <p:cNvPr id="28" name="Text Placeholder 2">
            <a:extLst>
              <a:ext uri="{FF2B5EF4-FFF2-40B4-BE49-F238E27FC236}">
                <a16:creationId xmlns:a16="http://schemas.microsoft.com/office/drawing/2014/main" id="{543A960D-F08C-3043-AD05-041089BF2FF0}"/>
              </a:ext>
            </a:extLst>
          </p:cNvPr>
          <p:cNvSpPr>
            <a:spLocks noGrp="1"/>
          </p:cNvSpPr>
          <p:nvPr>
            <p:ph type="body" sz="quarter" idx="22" hasCustomPrompt="1"/>
          </p:nvPr>
        </p:nvSpPr>
        <p:spPr>
          <a:xfrm>
            <a:off x="2555875" y="2322620"/>
            <a:ext cx="1573213" cy="1573212"/>
          </a:xfrm>
        </p:spPr>
        <p:txBody>
          <a:bodyPr anchor="ctr"/>
          <a:lstStyle>
            <a:lvl1pPr marL="0" indent="0" algn="ctr">
              <a:buNone/>
              <a:defRPr>
                <a:solidFill>
                  <a:srgbClr val="00FDFF"/>
                </a:solidFill>
              </a:defRPr>
            </a:lvl1pPr>
          </a:lstStyle>
          <a:p>
            <a:pPr lvl="0"/>
            <a:r>
              <a:rPr lang="en-US" dirty="0"/>
              <a:t>(insert word)</a:t>
            </a:r>
          </a:p>
        </p:txBody>
      </p:sp>
      <p:sp>
        <p:nvSpPr>
          <p:cNvPr id="29" name="Text Placeholder 2">
            <a:extLst>
              <a:ext uri="{FF2B5EF4-FFF2-40B4-BE49-F238E27FC236}">
                <a16:creationId xmlns:a16="http://schemas.microsoft.com/office/drawing/2014/main" id="{905E7840-AD44-E84E-89C2-C251D3B7332A}"/>
              </a:ext>
            </a:extLst>
          </p:cNvPr>
          <p:cNvSpPr>
            <a:spLocks noGrp="1"/>
          </p:cNvSpPr>
          <p:nvPr>
            <p:ph type="body" sz="quarter" idx="23" hasCustomPrompt="1"/>
          </p:nvPr>
        </p:nvSpPr>
        <p:spPr>
          <a:xfrm>
            <a:off x="5152444" y="2322620"/>
            <a:ext cx="1573213" cy="1573212"/>
          </a:xfrm>
        </p:spPr>
        <p:txBody>
          <a:bodyPr anchor="ctr"/>
          <a:lstStyle>
            <a:lvl1pPr marL="0" indent="0" algn="ctr">
              <a:buNone/>
              <a:defRPr>
                <a:solidFill>
                  <a:srgbClr val="00FDFF"/>
                </a:solidFill>
              </a:defRPr>
            </a:lvl1pPr>
          </a:lstStyle>
          <a:p>
            <a:pPr lvl="0"/>
            <a:r>
              <a:rPr lang="en-US" dirty="0"/>
              <a:t>(insert word)</a:t>
            </a:r>
          </a:p>
        </p:txBody>
      </p:sp>
      <p:sp>
        <p:nvSpPr>
          <p:cNvPr id="31" name="Text Placeholder 2">
            <a:extLst>
              <a:ext uri="{FF2B5EF4-FFF2-40B4-BE49-F238E27FC236}">
                <a16:creationId xmlns:a16="http://schemas.microsoft.com/office/drawing/2014/main" id="{120DABAB-18A5-3744-8C71-F20B7D3B0ACD}"/>
              </a:ext>
            </a:extLst>
          </p:cNvPr>
          <p:cNvSpPr>
            <a:spLocks noGrp="1"/>
          </p:cNvSpPr>
          <p:nvPr>
            <p:ph type="body" sz="quarter" idx="24" hasCustomPrompt="1"/>
          </p:nvPr>
        </p:nvSpPr>
        <p:spPr>
          <a:xfrm>
            <a:off x="7723977" y="2322620"/>
            <a:ext cx="1573213" cy="1573212"/>
          </a:xfrm>
        </p:spPr>
        <p:txBody>
          <a:bodyPr anchor="ctr"/>
          <a:lstStyle>
            <a:lvl1pPr marL="0" indent="0" algn="ctr">
              <a:buNone/>
              <a:defRPr>
                <a:solidFill>
                  <a:srgbClr val="00FDFF"/>
                </a:solidFill>
              </a:defRPr>
            </a:lvl1pPr>
          </a:lstStyle>
          <a:p>
            <a:pPr lvl="0"/>
            <a:r>
              <a:rPr lang="en-US" dirty="0"/>
              <a:t>(insert word)</a:t>
            </a:r>
          </a:p>
        </p:txBody>
      </p:sp>
      <p:sp>
        <p:nvSpPr>
          <p:cNvPr id="38" name="Text Placeholder 2">
            <a:extLst>
              <a:ext uri="{FF2B5EF4-FFF2-40B4-BE49-F238E27FC236}">
                <a16:creationId xmlns:a16="http://schemas.microsoft.com/office/drawing/2014/main" id="{4698C04D-4061-C94C-A38A-351D8973B1EA}"/>
              </a:ext>
            </a:extLst>
          </p:cNvPr>
          <p:cNvSpPr>
            <a:spLocks noGrp="1"/>
          </p:cNvSpPr>
          <p:nvPr>
            <p:ph type="body" sz="quarter" idx="25" hasCustomPrompt="1"/>
          </p:nvPr>
        </p:nvSpPr>
        <p:spPr>
          <a:xfrm>
            <a:off x="2555875" y="4274244"/>
            <a:ext cx="1573213" cy="1573212"/>
          </a:xfrm>
        </p:spPr>
        <p:txBody>
          <a:bodyPr anchor="ctr"/>
          <a:lstStyle>
            <a:lvl1pPr marL="0" indent="0" algn="ctr">
              <a:buNone/>
              <a:defRPr>
                <a:solidFill>
                  <a:srgbClr val="00FDFF"/>
                </a:solidFill>
              </a:defRPr>
            </a:lvl1pPr>
          </a:lstStyle>
          <a:p>
            <a:pPr lvl="0"/>
            <a:r>
              <a:rPr lang="en-US" dirty="0"/>
              <a:t>(insert word)</a:t>
            </a:r>
          </a:p>
        </p:txBody>
      </p:sp>
      <p:sp>
        <p:nvSpPr>
          <p:cNvPr id="40" name="Text Placeholder 2">
            <a:extLst>
              <a:ext uri="{FF2B5EF4-FFF2-40B4-BE49-F238E27FC236}">
                <a16:creationId xmlns:a16="http://schemas.microsoft.com/office/drawing/2014/main" id="{CC3D179A-D92F-DC41-BCA4-D1C598D189AD}"/>
              </a:ext>
            </a:extLst>
          </p:cNvPr>
          <p:cNvSpPr>
            <a:spLocks noGrp="1"/>
          </p:cNvSpPr>
          <p:nvPr>
            <p:ph type="body" sz="quarter" idx="26" hasCustomPrompt="1"/>
          </p:nvPr>
        </p:nvSpPr>
        <p:spPr>
          <a:xfrm>
            <a:off x="5152444" y="4274244"/>
            <a:ext cx="1573213" cy="1573212"/>
          </a:xfrm>
        </p:spPr>
        <p:txBody>
          <a:bodyPr anchor="ctr"/>
          <a:lstStyle>
            <a:lvl1pPr marL="0" indent="0" algn="ctr">
              <a:buNone/>
              <a:defRPr>
                <a:solidFill>
                  <a:srgbClr val="00FDFF"/>
                </a:solidFill>
              </a:defRPr>
            </a:lvl1pPr>
          </a:lstStyle>
          <a:p>
            <a:pPr lvl="0"/>
            <a:r>
              <a:rPr lang="en-US" dirty="0"/>
              <a:t>(insert word)</a:t>
            </a:r>
          </a:p>
        </p:txBody>
      </p:sp>
      <p:sp>
        <p:nvSpPr>
          <p:cNvPr id="41" name="Text Placeholder 2">
            <a:extLst>
              <a:ext uri="{FF2B5EF4-FFF2-40B4-BE49-F238E27FC236}">
                <a16:creationId xmlns:a16="http://schemas.microsoft.com/office/drawing/2014/main" id="{99A6459F-F7AA-0240-8684-2BE29C86B03D}"/>
              </a:ext>
            </a:extLst>
          </p:cNvPr>
          <p:cNvSpPr>
            <a:spLocks noGrp="1"/>
          </p:cNvSpPr>
          <p:nvPr>
            <p:ph type="body" sz="quarter" idx="27" hasCustomPrompt="1"/>
          </p:nvPr>
        </p:nvSpPr>
        <p:spPr>
          <a:xfrm>
            <a:off x="7723977" y="4274244"/>
            <a:ext cx="1573213" cy="1573212"/>
          </a:xfrm>
        </p:spPr>
        <p:txBody>
          <a:bodyPr anchor="ctr"/>
          <a:lstStyle>
            <a:lvl1pPr marL="0" indent="0" algn="ctr">
              <a:buNone/>
              <a:defRPr>
                <a:solidFill>
                  <a:srgbClr val="00FDFF"/>
                </a:solidFill>
              </a:defRPr>
            </a:lvl1pPr>
          </a:lstStyle>
          <a:p>
            <a:pPr lvl="0"/>
            <a:r>
              <a:rPr lang="en-US" dirty="0"/>
              <a:t>(insert word)</a:t>
            </a:r>
          </a:p>
        </p:txBody>
      </p:sp>
    </p:spTree>
    <p:extLst>
      <p:ext uri="{BB962C8B-B14F-4D97-AF65-F5344CB8AC3E}">
        <p14:creationId xmlns:p14="http://schemas.microsoft.com/office/powerpoint/2010/main" val="61175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E5C28C-4441-904D-A4B7-0716B778CA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D532A3-E23F-0147-A53D-FC6D38F8D2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F1428-88F5-4446-91B9-6640457E13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070AB-E87C-2442-8246-2A5A7BA362E4}" type="datetimeFigureOut">
              <a:rPr lang="en-US" smtClean="0"/>
              <a:t>3/8/20</a:t>
            </a:fld>
            <a:endParaRPr lang="en-US"/>
          </a:p>
        </p:txBody>
      </p:sp>
      <p:sp>
        <p:nvSpPr>
          <p:cNvPr id="5" name="Footer Placeholder 4">
            <a:extLst>
              <a:ext uri="{FF2B5EF4-FFF2-40B4-BE49-F238E27FC236}">
                <a16:creationId xmlns:a16="http://schemas.microsoft.com/office/drawing/2014/main" id="{FAE69161-A730-F248-AD08-E5AF2B4AB3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64ABBA-2CD6-1F4B-9109-2FC591A7B7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F1251-1C1D-D74D-BEEA-062C7C17B1F8}" type="slidenum">
              <a:rPr lang="en-US" smtClean="0"/>
              <a:t>‹#›</a:t>
            </a:fld>
            <a:endParaRPr lang="en-US"/>
          </a:p>
        </p:txBody>
      </p:sp>
    </p:spTree>
    <p:extLst>
      <p:ext uri="{BB962C8B-B14F-4D97-AF65-F5344CB8AC3E}">
        <p14:creationId xmlns:p14="http://schemas.microsoft.com/office/powerpoint/2010/main" val="387734130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60" r:id="rId4"/>
    <p:sldLayoutId id="2147483665" r:id="rId5"/>
    <p:sldLayoutId id="2147483663" r:id="rId6"/>
    <p:sldLayoutId id="2147483662" r:id="rId7"/>
    <p:sldLayoutId id="2147483664" r:id="rId8"/>
  </p:sldLayoutIdLst>
  <p:txStyles>
    <p:titleStyle>
      <a:lvl1pPr algn="l" defTabSz="914400" rtl="0" eaLnBrk="1" latinLnBrk="0" hangingPunct="1">
        <a:lnSpc>
          <a:spcPct val="90000"/>
        </a:lnSpc>
        <a:spcBef>
          <a:spcPct val="0"/>
        </a:spcBef>
        <a:buNone/>
        <a:defRPr sz="4400" kern="1200">
          <a:solidFill>
            <a:schemeClr val="tx1"/>
          </a:solidFill>
          <a:latin typeface="Segoe Print" panose="020008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Print" panose="020008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Print" panose="020008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Print" panose="020008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3.xml"/><Relationship Id="rId4" Type="http://schemas.openxmlformats.org/officeDocument/2006/relationships/image" Target="../media/image3.tiff"/></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3.xml"/><Relationship Id="rId4"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3CAB-B504-A54E-8AF8-6621DDE55764}"/>
              </a:ext>
            </a:extLst>
          </p:cNvPr>
          <p:cNvSpPr>
            <a:spLocks noGrp="1"/>
          </p:cNvSpPr>
          <p:nvPr>
            <p:ph type="ctrTitle"/>
          </p:nvPr>
        </p:nvSpPr>
        <p:spPr>
          <a:xfrm>
            <a:off x="1524000" y="227013"/>
            <a:ext cx="9144000" cy="2387600"/>
          </a:xfrm>
        </p:spPr>
        <p:txBody>
          <a:bodyPr/>
          <a:lstStyle/>
          <a:p>
            <a:r>
              <a:rPr lang="en-US" dirty="0"/>
              <a:t>Charades</a:t>
            </a:r>
          </a:p>
        </p:txBody>
      </p:sp>
      <p:sp>
        <p:nvSpPr>
          <p:cNvPr id="3" name="Subtitle 2">
            <a:extLst>
              <a:ext uri="{FF2B5EF4-FFF2-40B4-BE49-F238E27FC236}">
                <a16:creationId xmlns:a16="http://schemas.microsoft.com/office/drawing/2014/main" id="{8F576B0E-BCE1-D743-B2D9-2C3B678EB385}"/>
              </a:ext>
            </a:extLst>
          </p:cNvPr>
          <p:cNvSpPr>
            <a:spLocks noGrp="1"/>
          </p:cNvSpPr>
          <p:nvPr>
            <p:ph type="subTitle" idx="1"/>
          </p:nvPr>
        </p:nvSpPr>
        <p:spPr>
          <a:xfrm>
            <a:off x="1524000" y="2706688"/>
            <a:ext cx="9144000" cy="3751262"/>
          </a:xfrm>
        </p:spPr>
        <p:txBody>
          <a:bodyPr>
            <a:noAutofit/>
          </a:bodyPr>
          <a:lstStyle/>
          <a:p>
            <a:r>
              <a:rPr lang="en-US" sz="2000" dirty="0"/>
              <a:t>Go through the demonstration slide with the students. Ask the students “What is she?” Someone should guess ”She’s a cat!” Then, go to the slide with the empty T.V. Now, it’s the student’s turn to try. The students must choose a word and act it out. Other students must guess what the word is. If the student can’t select one on their own, then provide them with a selection grid and they can choose from an image or a word on the grid. After they have chosen their word, have them act it out. If the student’s are in an online classroom with you and they have movable video feeds, put the student’s video feed on the TV and have them act out their word. The rest of the class has to guess what word the student on the TV is acting out.</a:t>
            </a:r>
          </a:p>
        </p:txBody>
      </p:sp>
    </p:spTree>
    <p:extLst>
      <p:ext uri="{BB962C8B-B14F-4D97-AF65-F5344CB8AC3E}">
        <p14:creationId xmlns:p14="http://schemas.microsoft.com/office/powerpoint/2010/main" val="3885205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C87DE76-D1C6-264B-A9DD-64B8305653D7}"/>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E29E0194-4047-2C47-9F50-9D1F04B24DC9}"/>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0DCBCA4B-B6FA-0C43-8B2E-C25A21FE3DC7}"/>
              </a:ext>
            </a:extLst>
          </p:cNvPr>
          <p:cNvSpPr>
            <a:spLocks noGrp="1"/>
          </p:cNvSpPr>
          <p:nvPr>
            <p:ph type="pic" sz="quarter" idx="12"/>
          </p:nvPr>
        </p:nvSpPr>
        <p:spPr/>
      </p:sp>
      <p:sp>
        <p:nvSpPr>
          <p:cNvPr id="9" name="Picture Placeholder 8">
            <a:extLst>
              <a:ext uri="{FF2B5EF4-FFF2-40B4-BE49-F238E27FC236}">
                <a16:creationId xmlns:a16="http://schemas.microsoft.com/office/drawing/2014/main" id="{35CFC04B-B126-CD46-9198-23F177E71CB3}"/>
              </a:ext>
            </a:extLst>
          </p:cNvPr>
          <p:cNvSpPr>
            <a:spLocks noGrp="1"/>
          </p:cNvSpPr>
          <p:nvPr>
            <p:ph type="pic" sz="quarter" idx="13"/>
          </p:nvPr>
        </p:nvSpPr>
        <p:spPr/>
      </p:sp>
      <p:sp>
        <p:nvSpPr>
          <p:cNvPr id="11" name="Picture Placeholder 10">
            <a:extLst>
              <a:ext uri="{FF2B5EF4-FFF2-40B4-BE49-F238E27FC236}">
                <a16:creationId xmlns:a16="http://schemas.microsoft.com/office/drawing/2014/main" id="{8F5885D3-2087-EF45-980B-9E05F7E2832B}"/>
              </a:ext>
            </a:extLst>
          </p:cNvPr>
          <p:cNvSpPr>
            <a:spLocks noGrp="1"/>
          </p:cNvSpPr>
          <p:nvPr>
            <p:ph type="pic" sz="quarter" idx="14"/>
          </p:nvPr>
        </p:nvSpPr>
        <p:spPr/>
      </p:sp>
      <p:sp>
        <p:nvSpPr>
          <p:cNvPr id="13" name="Picture Placeholder 12">
            <a:extLst>
              <a:ext uri="{FF2B5EF4-FFF2-40B4-BE49-F238E27FC236}">
                <a16:creationId xmlns:a16="http://schemas.microsoft.com/office/drawing/2014/main" id="{B1F2EBBF-81F3-3748-8E88-C54ADD347BB2}"/>
              </a:ext>
            </a:extLst>
          </p:cNvPr>
          <p:cNvSpPr>
            <a:spLocks noGrp="1"/>
          </p:cNvSpPr>
          <p:nvPr>
            <p:ph type="pic" sz="quarter" idx="15"/>
          </p:nvPr>
        </p:nvSpPr>
        <p:spPr/>
      </p:sp>
      <p:sp>
        <p:nvSpPr>
          <p:cNvPr id="15" name="Picture Placeholder 14">
            <a:extLst>
              <a:ext uri="{FF2B5EF4-FFF2-40B4-BE49-F238E27FC236}">
                <a16:creationId xmlns:a16="http://schemas.microsoft.com/office/drawing/2014/main" id="{F6187151-9AC6-B146-A914-CF4FEAE709B2}"/>
              </a:ext>
            </a:extLst>
          </p:cNvPr>
          <p:cNvSpPr>
            <a:spLocks noGrp="1"/>
          </p:cNvSpPr>
          <p:nvPr>
            <p:ph type="pic" sz="quarter" idx="16"/>
          </p:nvPr>
        </p:nvSpPr>
        <p:spPr/>
      </p:sp>
      <p:sp>
        <p:nvSpPr>
          <p:cNvPr id="17" name="Picture Placeholder 16">
            <a:extLst>
              <a:ext uri="{FF2B5EF4-FFF2-40B4-BE49-F238E27FC236}">
                <a16:creationId xmlns:a16="http://schemas.microsoft.com/office/drawing/2014/main" id="{9E9038EC-8A4A-FC4B-9B80-1B17BEFBC554}"/>
              </a:ext>
            </a:extLst>
          </p:cNvPr>
          <p:cNvSpPr>
            <a:spLocks noGrp="1"/>
          </p:cNvSpPr>
          <p:nvPr>
            <p:ph type="pic" sz="quarter" idx="17"/>
          </p:nvPr>
        </p:nvSpPr>
        <p:spPr/>
      </p:sp>
      <p:sp>
        <p:nvSpPr>
          <p:cNvPr id="19" name="Picture Placeholder 18">
            <a:extLst>
              <a:ext uri="{FF2B5EF4-FFF2-40B4-BE49-F238E27FC236}">
                <a16:creationId xmlns:a16="http://schemas.microsoft.com/office/drawing/2014/main" id="{926588D2-4CB6-BB44-B470-31BA9BD0425F}"/>
              </a:ext>
            </a:extLst>
          </p:cNvPr>
          <p:cNvSpPr>
            <a:spLocks noGrp="1"/>
          </p:cNvSpPr>
          <p:nvPr>
            <p:ph type="pic" sz="quarter" idx="18"/>
          </p:nvPr>
        </p:nvSpPr>
        <p:spPr/>
      </p:sp>
    </p:spTree>
    <p:extLst>
      <p:ext uri="{BB962C8B-B14F-4D97-AF65-F5344CB8AC3E}">
        <p14:creationId xmlns:p14="http://schemas.microsoft.com/office/powerpoint/2010/main" val="3847979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E4CD4DB-92F5-B440-A408-4BA6D1973D94}"/>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F1ACEF4F-C547-7043-BC3E-D6A7465A40C7}"/>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6C38DA68-8DFC-B340-A494-F80AFC173E8E}"/>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E4076D4B-E6E3-7A49-869B-22E3FAB38E02}"/>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6230730D-DBB6-AF47-8DFB-590E435C8B4B}"/>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32421F82-2BD1-6049-A97C-0F07B75F20E1}"/>
              </a:ext>
            </a:extLst>
          </p:cNvPr>
          <p:cNvSpPr>
            <a:spLocks noGrp="1"/>
          </p:cNvSpPr>
          <p:nvPr>
            <p:ph type="pic" sz="quarter" idx="15"/>
          </p:nvPr>
        </p:nvSpPr>
        <p:spPr/>
      </p:sp>
      <p:sp>
        <p:nvSpPr>
          <p:cNvPr id="8" name="Picture Placeholder 7">
            <a:extLst>
              <a:ext uri="{FF2B5EF4-FFF2-40B4-BE49-F238E27FC236}">
                <a16:creationId xmlns:a16="http://schemas.microsoft.com/office/drawing/2014/main" id="{5C4D5E66-49A8-B843-B5EA-65EF1076B2F8}"/>
              </a:ext>
            </a:extLst>
          </p:cNvPr>
          <p:cNvSpPr>
            <a:spLocks noGrp="1"/>
          </p:cNvSpPr>
          <p:nvPr>
            <p:ph type="pic" sz="quarter" idx="16"/>
          </p:nvPr>
        </p:nvSpPr>
        <p:spPr/>
      </p:sp>
      <p:sp>
        <p:nvSpPr>
          <p:cNvPr id="9" name="Picture Placeholder 8">
            <a:extLst>
              <a:ext uri="{FF2B5EF4-FFF2-40B4-BE49-F238E27FC236}">
                <a16:creationId xmlns:a16="http://schemas.microsoft.com/office/drawing/2014/main" id="{0C94B21F-7128-694F-910A-B7BB1BDA2FBD}"/>
              </a:ext>
            </a:extLst>
          </p:cNvPr>
          <p:cNvSpPr>
            <a:spLocks noGrp="1"/>
          </p:cNvSpPr>
          <p:nvPr>
            <p:ph type="pic" sz="quarter" idx="17"/>
          </p:nvPr>
        </p:nvSpPr>
        <p:spPr/>
      </p:sp>
      <p:sp>
        <p:nvSpPr>
          <p:cNvPr id="10" name="Picture Placeholder 9">
            <a:extLst>
              <a:ext uri="{FF2B5EF4-FFF2-40B4-BE49-F238E27FC236}">
                <a16:creationId xmlns:a16="http://schemas.microsoft.com/office/drawing/2014/main" id="{4F5BCA69-FE02-D248-A846-76E243E2F3B5}"/>
              </a:ext>
            </a:extLst>
          </p:cNvPr>
          <p:cNvSpPr>
            <a:spLocks noGrp="1"/>
          </p:cNvSpPr>
          <p:nvPr>
            <p:ph type="pic" sz="quarter" idx="18"/>
          </p:nvPr>
        </p:nvSpPr>
        <p:spPr/>
      </p:sp>
    </p:spTree>
    <p:extLst>
      <p:ext uri="{BB962C8B-B14F-4D97-AF65-F5344CB8AC3E}">
        <p14:creationId xmlns:p14="http://schemas.microsoft.com/office/powerpoint/2010/main" val="3067287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B046FB6-E408-BA46-9FF3-D4A6AB2DED8A}"/>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440C62F4-91C6-9E4C-9BF2-3356068ECC1C}"/>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CFA4584C-7BEE-7049-8AB3-7C7983EE940E}"/>
              </a:ext>
            </a:extLst>
          </p:cNvPr>
          <p:cNvSpPr>
            <a:spLocks noGrp="1"/>
          </p:cNvSpPr>
          <p:nvPr>
            <p:ph type="pic" sz="quarter" idx="12"/>
          </p:nvPr>
        </p:nvSpPr>
        <p:spPr/>
      </p:sp>
      <p:sp>
        <p:nvSpPr>
          <p:cNvPr id="9" name="Picture Placeholder 8">
            <a:extLst>
              <a:ext uri="{FF2B5EF4-FFF2-40B4-BE49-F238E27FC236}">
                <a16:creationId xmlns:a16="http://schemas.microsoft.com/office/drawing/2014/main" id="{CB9DCA09-D3F8-F246-809C-A2DF2491380B}"/>
              </a:ext>
            </a:extLst>
          </p:cNvPr>
          <p:cNvSpPr>
            <a:spLocks noGrp="1"/>
          </p:cNvSpPr>
          <p:nvPr>
            <p:ph type="pic" sz="quarter" idx="13"/>
          </p:nvPr>
        </p:nvSpPr>
        <p:spPr/>
      </p:sp>
      <p:sp>
        <p:nvSpPr>
          <p:cNvPr id="16" name="Picture Placeholder 15">
            <a:extLst>
              <a:ext uri="{FF2B5EF4-FFF2-40B4-BE49-F238E27FC236}">
                <a16:creationId xmlns:a16="http://schemas.microsoft.com/office/drawing/2014/main" id="{3CA1B734-B790-D348-BEBD-9AE6AC6900CE}"/>
              </a:ext>
            </a:extLst>
          </p:cNvPr>
          <p:cNvSpPr>
            <a:spLocks noGrp="1"/>
          </p:cNvSpPr>
          <p:nvPr>
            <p:ph type="pic" sz="quarter" idx="14"/>
          </p:nvPr>
        </p:nvSpPr>
        <p:spPr/>
      </p:sp>
      <p:sp>
        <p:nvSpPr>
          <p:cNvPr id="21" name="Picture Placeholder 20">
            <a:extLst>
              <a:ext uri="{FF2B5EF4-FFF2-40B4-BE49-F238E27FC236}">
                <a16:creationId xmlns:a16="http://schemas.microsoft.com/office/drawing/2014/main" id="{4EC1C3ED-D58F-0E46-B038-41D3E14E0DE8}"/>
              </a:ext>
            </a:extLst>
          </p:cNvPr>
          <p:cNvSpPr>
            <a:spLocks noGrp="1"/>
          </p:cNvSpPr>
          <p:nvPr>
            <p:ph type="pic" sz="quarter" idx="16"/>
          </p:nvPr>
        </p:nvSpPr>
        <p:spPr/>
      </p:sp>
      <p:sp>
        <p:nvSpPr>
          <p:cNvPr id="24" name="Picture Placeholder 23">
            <a:extLst>
              <a:ext uri="{FF2B5EF4-FFF2-40B4-BE49-F238E27FC236}">
                <a16:creationId xmlns:a16="http://schemas.microsoft.com/office/drawing/2014/main" id="{90E1FC36-BBD0-4D46-A5E3-0014925F3CDA}"/>
              </a:ext>
            </a:extLst>
          </p:cNvPr>
          <p:cNvSpPr>
            <a:spLocks noGrp="1"/>
          </p:cNvSpPr>
          <p:nvPr>
            <p:ph type="pic" sz="quarter" idx="17"/>
          </p:nvPr>
        </p:nvSpPr>
        <p:spPr/>
      </p:sp>
      <p:sp>
        <p:nvSpPr>
          <p:cNvPr id="26" name="Picture Placeholder 25">
            <a:extLst>
              <a:ext uri="{FF2B5EF4-FFF2-40B4-BE49-F238E27FC236}">
                <a16:creationId xmlns:a16="http://schemas.microsoft.com/office/drawing/2014/main" id="{7C965ADD-874D-5E49-8564-D3EA1F2DE8D3}"/>
              </a:ext>
            </a:extLst>
          </p:cNvPr>
          <p:cNvSpPr>
            <a:spLocks noGrp="1"/>
          </p:cNvSpPr>
          <p:nvPr>
            <p:ph type="pic" sz="quarter" idx="18"/>
          </p:nvPr>
        </p:nvSpPr>
        <p:spPr/>
      </p:sp>
      <p:sp>
        <p:nvSpPr>
          <p:cNvPr id="28" name="Picture Placeholder 27">
            <a:extLst>
              <a:ext uri="{FF2B5EF4-FFF2-40B4-BE49-F238E27FC236}">
                <a16:creationId xmlns:a16="http://schemas.microsoft.com/office/drawing/2014/main" id="{19A5920D-50A0-694E-B404-CFF501AD587A}"/>
              </a:ext>
            </a:extLst>
          </p:cNvPr>
          <p:cNvSpPr>
            <a:spLocks noGrp="1"/>
          </p:cNvSpPr>
          <p:nvPr>
            <p:ph type="pic" sz="quarter" idx="15"/>
          </p:nvPr>
        </p:nvSpPr>
        <p:spPr/>
      </p:sp>
    </p:spTree>
    <p:extLst>
      <p:ext uri="{BB962C8B-B14F-4D97-AF65-F5344CB8AC3E}">
        <p14:creationId xmlns:p14="http://schemas.microsoft.com/office/powerpoint/2010/main" val="2637767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1B5644-51E2-8440-A3C4-0B6A70BAC7BC}"/>
              </a:ext>
            </a:extLst>
          </p:cNvPr>
          <p:cNvSpPr>
            <a:spLocks noGrp="1"/>
          </p:cNvSpPr>
          <p:nvPr>
            <p:ph type="body" sz="quarter" idx="19"/>
          </p:nvPr>
        </p:nvSpPr>
        <p:spPr/>
        <p:txBody>
          <a:bodyPr/>
          <a:lstStyle/>
          <a:p>
            <a:endParaRPr lang="en-US"/>
          </a:p>
        </p:txBody>
      </p:sp>
      <p:sp>
        <p:nvSpPr>
          <p:cNvPr id="3" name="Text Placeholder 2">
            <a:extLst>
              <a:ext uri="{FF2B5EF4-FFF2-40B4-BE49-F238E27FC236}">
                <a16:creationId xmlns:a16="http://schemas.microsoft.com/office/drawing/2014/main" id="{3031685B-F224-AD44-A5B0-C369500B7263}"/>
              </a:ext>
            </a:extLst>
          </p:cNvPr>
          <p:cNvSpPr>
            <a:spLocks noGrp="1"/>
          </p:cNvSpPr>
          <p:nvPr>
            <p:ph type="body" sz="quarter" idx="20"/>
          </p:nvPr>
        </p:nvSpPr>
        <p:spPr/>
        <p:txBody>
          <a:bodyPr/>
          <a:lstStyle/>
          <a:p>
            <a:endParaRPr lang="en-US"/>
          </a:p>
        </p:txBody>
      </p:sp>
      <p:sp>
        <p:nvSpPr>
          <p:cNvPr id="4" name="Text Placeholder 3">
            <a:extLst>
              <a:ext uri="{FF2B5EF4-FFF2-40B4-BE49-F238E27FC236}">
                <a16:creationId xmlns:a16="http://schemas.microsoft.com/office/drawing/2014/main" id="{385018E2-0E0E-CE47-B634-817FDFE621E1}"/>
              </a:ext>
            </a:extLst>
          </p:cNvPr>
          <p:cNvSpPr>
            <a:spLocks noGrp="1"/>
          </p:cNvSpPr>
          <p:nvPr>
            <p:ph type="body" sz="quarter" idx="21"/>
          </p:nvPr>
        </p:nvSpPr>
        <p:spPr/>
        <p:txBody>
          <a:bodyPr/>
          <a:lstStyle/>
          <a:p>
            <a:endParaRPr lang="en-US"/>
          </a:p>
        </p:txBody>
      </p:sp>
      <p:sp>
        <p:nvSpPr>
          <p:cNvPr id="5" name="Text Placeholder 4">
            <a:extLst>
              <a:ext uri="{FF2B5EF4-FFF2-40B4-BE49-F238E27FC236}">
                <a16:creationId xmlns:a16="http://schemas.microsoft.com/office/drawing/2014/main" id="{A1FD2F71-F3F4-F44F-8F20-4D952A4CC89E}"/>
              </a:ext>
            </a:extLst>
          </p:cNvPr>
          <p:cNvSpPr>
            <a:spLocks noGrp="1"/>
          </p:cNvSpPr>
          <p:nvPr>
            <p:ph type="body" sz="quarter" idx="22"/>
          </p:nvPr>
        </p:nvSpPr>
        <p:spPr/>
        <p:txBody>
          <a:bodyPr/>
          <a:lstStyle/>
          <a:p>
            <a:endParaRPr lang="en-US"/>
          </a:p>
        </p:txBody>
      </p:sp>
      <p:sp>
        <p:nvSpPr>
          <p:cNvPr id="6" name="Text Placeholder 5">
            <a:extLst>
              <a:ext uri="{FF2B5EF4-FFF2-40B4-BE49-F238E27FC236}">
                <a16:creationId xmlns:a16="http://schemas.microsoft.com/office/drawing/2014/main" id="{8E929F17-FCE7-9E48-AA2A-8A0D235E189B}"/>
              </a:ext>
            </a:extLst>
          </p:cNvPr>
          <p:cNvSpPr>
            <a:spLocks noGrp="1"/>
          </p:cNvSpPr>
          <p:nvPr>
            <p:ph type="body" sz="quarter" idx="23"/>
          </p:nvPr>
        </p:nvSpPr>
        <p:spPr/>
        <p:txBody>
          <a:bodyPr/>
          <a:lstStyle/>
          <a:p>
            <a:endParaRPr lang="en-US"/>
          </a:p>
        </p:txBody>
      </p:sp>
      <p:sp>
        <p:nvSpPr>
          <p:cNvPr id="7" name="Text Placeholder 6">
            <a:extLst>
              <a:ext uri="{FF2B5EF4-FFF2-40B4-BE49-F238E27FC236}">
                <a16:creationId xmlns:a16="http://schemas.microsoft.com/office/drawing/2014/main" id="{5847A85D-53DB-6443-BF4E-B164536B071A}"/>
              </a:ext>
            </a:extLst>
          </p:cNvPr>
          <p:cNvSpPr>
            <a:spLocks noGrp="1"/>
          </p:cNvSpPr>
          <p:nvPr>
            <p:ph type="body" sz="quarter" idx="24"/>
          </p:nvPr>
        </p:nvSpPr>
        <p:spPr/>
        <p:txBody>
          <a:bodyPr/>
          <a:lstStyle/>
          <a:p>
            <a:endParaRPr lang="en-US"/>
          </a:p>
        </p:txBody>
      </p:sp>
      <p:sp>
        <p:nvSpPr>
          <p:cNvPr id="8" name="Text Placeholder 7">
            <a:extLst>
              <a:ext uri="{FF2B5EF4-FFF2-40B4-BE49-F238E27FC236}">
                <a16:creationId xmlns:a16="http://schemas.microsoft.com/office/drawing/2014/main" id="{83751570-1B82-8A43-AD66-588353CB5CC7}"/>
              </a:ext>
            </a:extLst>
          </p:cNvPr>
          <p:cNvSpPr>
            <a:spLocks noGrp="1"/>
          </p:cNvSpPr>
          <p:nvPr>
            <p:ph type="body" sz="quarter" idx="25"/>
          </p:nvPr>
        </p:nvSpPr>
        <p:spPr/>
        <p:txBody>
          <a:bodyPr/>
          <a:lstStyle/>
          <a:p>
            <a:endParaRPr lang="en-US"/>
          </a:p>
        </p:txBody>
      </p:sp>
      <p:sp>
        <p:nvSpPr>
          <p:cNvPr id="9" name="Text Placeholder 8">
            <a:extLst>
              <a:ext uri="{FF2B5EF4-FFF2-40B4-BE49-F238E27FC236}">
                <a16:creationId xmlns:a16="http://schemas.microsoft.com/office/drawing/2014/main" id="{62881D29-679C-5147-85CC-B62A9A76F30B}"/>
              </a:ext>
            </a:extLst>
          </p:cNvPr>
          <p:cNvSpPr>
            <a:spLocks noGrp="1"/>
          </p:cNvSpPr>
          <p:nvPr>
            <p:ph type="body" sz="quarter" idx="26"/>
          </p:nvPr>
        </p:nvSpPr>
        <p:spPr/>
        <p:txBody>
          <a:bodyPr/>
          <a:lstStyle/>
          <a:p>
            <a:endParaRPr lang="en-US"/>
          </a:p>
        </p:txBody>
      </p:sp>
      <p:sp>
        <p:nvSpPr>
          <p:cNvPr id="10" name="Text Placeholder 9">
            <a:extLst>
              <a:ext uri="{FF2B5EF4-FFF2-40B4-BE49-F238E27FC236}">
                <a16:creationId xmlns:a16="http://schemas.microsoft.com/office/drawing/2014/main" id="{28BDD37D-466A-434E-BEA1-B85D8305F0EB}"/>
              </a:ext>
            </a:extLst>
          </p:cNvPr>
          <p:cNvSpPr>
            <a:spLocks noGrp="1"/>
          </p:cNvSpPr>
          <p:nvPr>
            <p:ph type="body" sz="quarter" idx="27"/>
          </p:nvPr>
        </p:nvSpPr>
        <p:spPr/>
        <p:txBody>
          <a:bodyPr/>
          <a:lstStyle/>
          <a:p>
            <a:endParaRPr lang="en-US"/>
          </a:p>
        </p:txBody>
      </p:sp>
    </p:spTree>
    <p:extLst>
      <p:ext uri="{BB962C8B-B14F-4D97-AF65-F5344CB8AC3E}">
        <p14:creationId xmlns:p14="http://schemas.microsoft.com/office/powerpoint/2010/main" val="282213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62F11F08-654B-C147-9E17-3E6F78C28706}"/>
              </a:ext>
            </a:extLst>
          </p:cNvPr>
          <p:cNvSpPr>
            <a:spLocks noGrp="1"/>
          </p:cNvSpPr>
          <p:nvPr>
            <p:ph type="body" sz="quarter" idx="19"/>
          </p:nvPr>
        </p:nvSpPr>
        <p:spPr>
          <a:xfrm>
            <a:off x="2555875" y="306388"/>
            <a:ext cx="1573213" cy="1573212"/>
          </a:xfrm>
        </p:spPr>
        <p:txBody>
          <a:bodyPr>
            <a:normAutofit/>
          </a:bodyPr>
          <a:lstStyle/>
          <a:p>
            <a:r>
              <a:rPr lang="en-US" sz="1800" dirty="0"/>
              <a:t>businessman</a:t>
            </a:r>
          </a:p>
        </p:txBody>
      </p:sp>
      <p:sp>
        <p:nvSpPr>
          <p:cNvPr id="12" name="Text Placeholder 2">
            <a:extLst>
              <a:ext uri="{FF2B5EF4-FFF2-40B4-BE49-F238E27FC236}">
                <a16:creationId xmlns:a16="http://schemas.microsoft.com/office/drawing/2014/main" id="{B9A322DC-620C-184B-944F-65DF055C64A8}"/>
              </a:ext>
            </a:extLst>
          </p:cNvPr>
          <p:cNvSpPr>
            <a:spLocks noGrp="1"/>
          </p:cNvSpPr>
          <p:nvPr>
            <p:ph type="body" sz="quarter" idx="20"/>
          </p:nvPr>
        </p:nvSpPr>
        <p:spPr>
          <a:xfrm>
            <a:off x="5152444" y="306388"/>
            <a:ext cx="1573213" cy="1573212"/>
          </a:xfrm>
        </p:spPr>
        <p:txBody>
          <a:bodyPr>
            <a:normAutofit/>
          </a:bodyPr>
          <a:lstStyle/>
          <a:p>
            <a:r>
              <a:rPr lang="en-US" sz="1800" dirty="0"/>
              <a:t>firefighter</a:t>
            </a:r>
          </a:p>
        </p:txBody>
      </p:sp>
      <p:sp>
        <p:nvSpPr>
          <p:cNvPr id="13" name="Text Placeholder 3">
            <a:extLst>
              <a:ext uri="{FF2B5EF4-FFF2-40B4-BE49-F238E27FC236}">
                <a16:creationId xmlns:a16="http://schemas.microsoft.com/office/drawing/2014/main" id="{2F529128-6247-F34F-A14F-7C941FBB59BF}"/>
              </a:ext>
            </a:extLst>
          </p:cNvPr>
          <p:cNvSpPr>
            <a:spLocks noGrp="1"/>
          </p:cNvSpPr>
          <p:nvPr>
            <p:ph type="body" sz="quarter" idx="21"/>
          </p:nvPr>
        </p:nvSpPr>
        <p:spPr>
          <a:xfrm>
            <a:off x="7723977" y="306388"/>
            <a:ext cx="1573213" cy="1573212"/>
          </a:xfrm>
        </p:spPr>
        <p:txBody>
          <a:bodyPr>
            <a:normAutofit/>
          </a:bodyPr>
          <a:lstStyle/>
          <a:p>
            <a:r>
              <a:rPr lang="en-US" sz="1800" dirty="0"/>
              <a:t>hairdresser</a:t>
            </a:r>
          </a:p>
        </p:txBody>
      </p:sp>
      <p:sp>
        <p:nvSpPr>
          <p:cNvPr id="14" name="Text Placeholder 4">
            <a:extLst>
              <a:ext uri="{FF2B5EF4-FFF2-40B4-BE49-F238E27FC236}">
                <a16:creationId xmlns:a16="http://schemas.microsoft.com/office/drawing/2014/main" id="{E8235F38-85AD-7044-B1E7-E3B2BA370AF2}"/>
              </a:ext>
            </a:extLst>
          </p:cNvPr>
          <p:cNvSpPr>
            <a:spLocks noGrp="1"/>
          </p:cNvSpPr>
          <p:nvPr>
            <p:ph type="body" sz="quarter" idx="22"/>
          </p:nvPr>
        </p:nvSpPr>
        <p:spPr>
          <a:xfrm>
            <a:off x="2555875" y="2322620"/>
            <a:ext cx="1573213" cy="1573212"/>
          </a:xfrm>
        </p:spPr>
        <p:txBody>
          <a:bodyPr>
            <a:normAutofit/>
          </a:bodyPr>
          <a:lstStyle/>
          <a:p>
            <a:r>
              <a:rPr lang="en-US" sz="1800" dirty="0"/>
              <a:t>salesperson</a:t>
            </a:r>
          </a:p>
        </p:txBody>
      </p:sp>
      <p:sp>
        <p:nvSpPr>
          <p:cNvPr id="15" name="Text Placeholder 5">
            <a:extLst>
              <a:ext uri="{FF2B5EF4-FFF2-40B4-BE49-F238E27FC236}">
                <a16:creationId xmlns:a16="http://schemas.microsoft.com/office/drawing/2014/main" id="{C3D7F742-5538-2944-9DC5-218EF44018B3}"/>
              </a:ext>
            </a:extLst>
          </p:cNvPr>
          <p:cNvSpPr>
            <a:spLocks noGrp="1"/>
          </p:cNvSpPr>
          <p:nvPr>
            <p:ph type="body" sz="quarter" idx="23"/>
          </p:nvPr>
        </p:nvSpPr>
        <p:spPr>
          <a:xfrm>
            <a:off x="5152444" y="2322620"/>
            <a:ext cx="1573213" cy="1573212"/>
          </a:xfrm>
        </p:spPr>
        <p:txBody>
          <a:bodyPr>
            <a:normAutofit/>
          </a:bodyPr>
          <a:lstStyle/>
          <a:p>
            <a:r>
              <a:rPr lang="en-US" sz="1800" dirty="0"/>
              <a:t>pilot</a:t>
            </a:r>
          </a:p>
        </p:txBody>
      </p:sp>
      <p:sp>
        <p:nvSpPr>
          <p:cNvPr id="16" name="Text Placeholder 6">
            <a:extLst>
              <a:ext uri="{FF2B5EF4-FFF2-40B4-BE49-F238E27FC236}">
                <a16:creationId xmlns:a16="http://schemas.microsoft.com/office/drawing/2014/main" id="{21D4A512-9F69-6E48-A856-F5506E1FF8DD}"/>
              </a:ext>
            </a:extLst>
          </p:cNvPr>
          <p:cNvSpPr>
            <a:spLocks noGrp="1"/>
          </p:cNvSpPr>
          <p:nvPr>
            <p:ph type="body" sz="quarter" idx="24"/>
          </p:nvPr>
        </p:nvSpPr>
        <p:spPr>
          <a:xfrm>
            <a:off x="7723977" y="2322620"/>
            <a:ext cx="1573213" cy="1573212"/>
          </a:xfrm>
        </p:spPr>
        <p:txBody>
          <a:bodyPr>
            <a:normAutofit/>
          </a:bodyPr>
          <a:lstStyle/>
          <a:p>
            <a:r>
              <a:rPr lang="en-US" sz="1800" dirty="0"/>
              <a:t>astronaut</a:t>
            </a:r>
          </a:p>
        </p:txBody>
      </p:sp>
      <p:sp>
        <p:nvSpPr>
          <p:cNvPr id="17" name="Text Placeholder 7">
            <a:extLst>
              <a:ext uri="{FF2B5EF4-FFF2-40B4-BE49-F238E27FC236}">
                <a16:creationId xmlns:a16="http://schemas.microsoft.com/office/drawing/2014/main" id="{01C02EC1-409E-114B-8F2E-4286A2A729F0}"/>
              </a:ext>
            </a:extLst>
          </p:cNvPr>
          <p:cNvSpPr>
            <a:spLocks noGrp="1"/>
          </p:cNvSpPr>
          <p:nvPr>
            <p:ph type="body" sz="quarter" idx="25"/>
          </p:nvPr>
        </p:nvSpPr>
        <p:spPr>
          <a:xfrm>
            <a:off x="2555875" y="4274244"/>
            <a:ext cx="1573213" cy="1573212"/>
          </a:xfrm>
        </p:spPr>
        <p:txBody>
          <a:bodyPr>
            <a:normAutofit/>
          </a:bodyPr>
          <a:lstStyle/>
          <a:p>
            <a:r>
              <a:rPr lang="en-US" sz="1800" dirty="0"/>
              <a:t>model</a:t>
            </a:r>
          </a:p>
        </p:txBody>
      </p:sp>
      <p:sp>
        <p:nvSpPr>
          <p:cNvPr id="18" name="Text Placeholder 8">
            <a:extLst>
              <a:ext uri="{FF2B5EF4-FFF2-40B4-BE49-F238E27FC236}">
                <a16:creationId xmlns:a16="http://schemas.microsoft.com/office/drawing/2014/main" id="{2CEAD819-EB4F-C545-B2B2-61F2214CA733}"/>
              </a:ext>
            </a:extLst>
          </p:cNvPr>
          <p:cNvSpPr>
            <a:spLocks noGrp="1"/>
          </p:cNvSpPr>
          <p:nvPr>
            <p:ph type="body" sz="quarter" idx="26"/>
          </p:nvPr>
        </p:nvSpPr>
        <p:spPr>
          <a:xfrm>
            <a:off x="5152444" y="4274244"/>
            <a:ext cx="1573213" cy="1573212"/>
          </a:xfrm>
        </p:spPr>
        <p:txBody>
          <a:bodyPr>
            <a:normAutofit/>
          </a:bodyPr>
          <a:lstStyle/>
          <a:p>
            <a:r>
              <a:rPr lang="en-US" sz="1800" dirty="0"/>
              <a:t>race car driver</a:t>
            </a:r>
          </a:p>
        </p:txBody>
      </p:sp>
      <p:sp>
        <p:nvSpPr>
          <p:cNvPr id="19" name="Text Placeholder 9">
            <a:extLst>
              <a:ext uri="{FF2B5EF4-FFF2-40B4-BE49-F238E27FC236}">
                <a16:creationId xmlns:a16="http://schemas.microsoft.com/office/drawing/2014/main" id="{1B522580-2665-514F-80EC-7CE502F33F4C}"/>
              </a:ext>
            </a:extLst>
          </p:cNvPr>
          <p:cNvSpPr>
            <a:spLocks noGrp="1"/>
          </p:cNvSpPr>
          <p:nvPr>
            <p:ph type="body" sz="quarter" idx="27"/>
          </p:nvPr>
        </p:nvSpPr>
        <p:spPr>
          <a:xfrm>
            <a:off x="7723977" y="4274244"/>
            <a:ext cx="1573213" cy="1573212"/>
          </a:xfrm>
        </p:spPr>
        <p:txBody>
          <a:bodyPr>
            <a:normAutofit/>
          </a:bodyPr>
          <a:lstStyle/>
          <a:p>
            <a:r>
              <a:rPr lang="en-US" sz="1800" dirty="0"/>
              <a:t>designer</a:t>
            </a:r>
          </a:p>
        </p:txBody>
      </p:sp>
    </p:spTree>
    <p:extLst>
      <p:ext uri="{BB962C8B-B14F-4D97-AF65-F5344CB8AC3E}">
        <p14:creationId xmlns:p14="http://schemas.microsoft.com/office/powerpoint/2010/main" val="3153229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9E86C5-B5B7-244B-A8C3-0E47E5A74F57}"/>
              </a:ext>
            </a:extLst>
          </p:cNvPr>
          <p:cNvSpPr txBox="1"/>
          <p:nvPr/>
        </p:nvSpPr>
        <p:spPr>
          <a:xfrm>
            <a:off x="8560314" y="5548293"/>
            <a:ext cx="3584911" cy="954107"/>
          </a:xfrm>
          <a:prstGeom prst="rect">
            <a:avLst/>
          </a:prstGeom>
          <a:noFill/>
        </p:spPr>
        <p:txBody>
          <a:bodyPr wrap="square" rtlCol="0">
            <a:spAutoFit/>
          </a:bodyPr>
          <a:lstStyle/>
          <a:p>
            <a:pPr algn="ctr"/>
            <a:r>
              <a:rPr lang="en-US" sz="2800" b="1" dirty="0">
                <a:latin typeface="Segoe Print" panose="02000800000000000000" pitchFamily="2" charset="0"/>
              </a:rPr>
              <a:t>What is ... ?</a:t>
            </a:r>
          </a:p>
          <a:p>
            <a:pPr algn="ctr"/>
            <a:r>
              <a:rPr lang="en-US" sz="2800" b="1" dirty="0">
                <a:latin typeface="Segoe Print" panose="02000800000000000000" pitchFamily="2" charset="0"/>
              </a:rPr>
              <a:t>Watch and guess!</a:t>
            </a:r>
          </a:p>
        </p:txBody>
      </p:sp>
      <p:pic>
        <p:nvPicPr>
          <p:cNvPr id="5" name="Picture 4">
            <a:extLst>
              <a:ext uri="{FF2B5EF4-FFF2-40B4-BE49-F238E27FC236}">
                <a16:creationId xmlns:a16="http://schemas.microsoft.com/office/drawing/2014/main" id="{F77A33A5-038A-C142-82CB-AA490F81FC9F}"/>
              </a:ext>
            </a:extLst>
          </p:cNvPr>
          <p:cNvPicPr>
            <a:picLocks noChangeAspect="1"/>
          </p:cNvPicPr>
          <p:nvPr/>
        </p:nvPicPr>
        <p:blipFill rotWithShape="1">
          <a:blip r:embed="rId3"/>
          <a:srcRect t="20885" b="764"/>
          <a:stretch/>
        </p:blipFill>
        <p:spPr>
          <a:xfrm>
            <a:off x="442681" y="0"/>
            <a:ext cx="8117633" cy="6858000"/>
          </a:xfrm>
          <a:prstGeom prst="rect">
            <a:avLst/>
          </a:prstGeom>
        </p:spPr>
      </p:pic>
    </p:spTree>
    <p:extLst>
      <p:ext uri="{BB962C8B-B14F-4D97-AF65-F5344CB8AC3E}">
        <p14:creationId xmlns:p14="http://schemas.microsoft.com/office/powerpoint/2010/main" val="858524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F388C"/>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9E86C5-B5B7-244B-A8C3-0E47E5A74F57}"/>
              </a:ext>
            </a:extLst>
          </p:cNvPr>
          <p:cNvSpPr txBox="1"/>
          <p:nvPr/>
        </p:nvSpPr>
        <p:spPr>
          <a:xfrm>
            <a:off x="8560314" y="5548293"/>
            <a:ext cx="3584911" cy="954107"/>
          </a:xfrm>
          <a:prstGeom prst="rect">
            <a:avLst/>
          </a:prstGeom>
          <a:noFill/>
        </p:spPr>
        <p:txBody>
          <a:bodyPr wrap="square" rtlCol="0">
            <a:spAutoFit/>
          </a:bodyPr>
          <a:lstStyle/>
          <a:p>
            <a:pPr algn="ctr"/>
            <a:r>
              <a:rPr lang="en-US" sz="2800" b="1" dirty="0">
                <a:solidFill>
                  <a:srgbClr val="FFFF00"/>
                </a:solidFill>
                <a:latin typeface="Segoe Print" panose="02000800000000000000" pitchFamily="2" charset="0"/>
              </a:rPr>
              <a:t>What is ... ?</a:t>
            </a:r>
          </a:p>
          <a:p>
            <a:pPr algn="ctr"/>
            <a:r>
              <a:rPr lang="en-US" sz="2800" b="1" dirty="0">
                <a:solidFill>
                  <a:schemeClr val="bg1"/>
                </a:solidFill>
                <a:latin typeface="Segoe Print" panose="02000800000000000000" pitchFamily="2" charset="0"/>
              </a:rPr>
              <a:t>Watch and guess!</a:t>
            </a:r>
          </a:p>
        </p:txBody>
      </p:sp>
      <p:pic>
        <p:nvPicPr>
          <p:cNvPr id="5" name="Picture 4">
            <a:extLst>
              <a:ext uri="{FF2B5EF4-FFF2-40B4-BE49-F238E27FC236}">
                <a16:creationId xmlns:a16="http://schemas.microsoft.com/office/drawing/2014/main" id="{F77A33A5-038A-C142-82CB-AA490F81FC9F}"/>
              </a:ext>
            </a:extLst>
          </p:cNvPr>
          <p:cNvPicPr>
            <a:picLocks noChangeAspect="1"/>
          </p:cNvPicPr>
          <p:nvPr/>
        </p:nvPicPr>
        <p:blipFill rotWithShape="1">
          <a:blip r:embed="rId3"/>
          <a:srcRect t="20885" b="764"/>
          <a:stretch/>
        </p:blipFill>
        <p:spPr>
          <a:xfrm>
            <a:off x="442681" y="0"/>
            <a:ext cx="8117633" cy="6858000"/>
          </a:xfrm>
          <a:prstGeom prst="rect">
            <a:avLst/>
          </a:prstGeom>
          <a:effectLst>
            <a:glow rad="63500">
              <a:schemeClr val="bg1">
                <a:alpha val="85000"/>
              </a:schemeClr>
            </a:glow>
          </a:effectLst>
        </p:spPr>
      </p:pic>
    </p:spTree>
    <p:extLst>
      <p:ext uri="{BB962C8B-B14F-4D97-AF65-F5344CB8AC3E}">
        <p14:creationId xmlns:p14="http://schemas.microsoft.com/office/powerpoint/2010/main" val="4073210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C42E-AB84-1444-A009-14882A2FCE75}"/>
              </a:ext>
            </a:extLst>
          </p:cNvPr>
          <p:cNvSpPr>
            <a:spLocks noGrp="1"/>
          </p:cNvSpPr>
          <p:nvPr>
            <p:ph type="title"/>
          </p:nvPr>
        </p:nvSpPr>
        <p:spPr/>
        <p:txBody>
          <a:bodyPr/>
          <a:lstStyle/>
          <a:p>
            <a:r>
              <a:rPr lang="en-US" dirty="0"/>
              <a:t>Demonstration</a:t>
            </a:r>
          </a:p>
        </p:txBody>
      </p:sp>
      <p:sp>
        <p:nvSpPr>
          <p:cNvPr id="3" name="Text Placeholder 2">
            <a:extLst>
              <a:ext uri="{FF2B5EF4-FFF2-40B4-BE49-F238E27FC236}">
                <a16:creationId xmlns:a16="http://schemas.microsoft.com/office/drawing/2014/main" id="{C3D8064E-972C-C443-B367-4FE2AD0F25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76595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51E3F6-E96B-184F-B11F-91DD88004639}"/>
              </a:ext>
            </a:extLst>
          </p:cNvPr>
          <p:cNvSpPr txBox="1"/>
          <p:nvPr/>
        </p:nvSpPr>
        <p:spPr>
          <a:xfrm>
            <a:off x="609600" y="4383295"/>
            <a:ext cx="5153891" cy="1446550"/>
          </a:xfrm>
          <a:prstGeom prst="rect">
            <a:avLst/>
          </a:prstGeom>
          <a:noFill/>
        </p:spPr>
        <p:txBody>
          <a:bodyPr wrap="square" rtlCol="0">
            <a:spAutoFit/>
          </a:bodyPr>
          <a:lstStyle/>
          <a:p>
            <a:pPr algn="ctr"/>
            <a:r>
              <a:rPr lang="en-US" sz="4400" b="1" dirty="0">
                <a:latin typeface="Segoe Print" panose="02000800000000000000" pitchFamily="2" charset="0"/>
              </a:rPr>
              <a:t>What is ... ?</a:t>
            </a:r>
          </a:p>
          <a:p>
            <a:pPr algn="ctr"/>
            <a:r>
              <a:rPr lang="en-US" sz="4400" b="1" dirty="0">
                <a:latin typeface="Segoe Print" panose="02000800000000000000" pitchFamily="2" charset="0"/>
              </a:rPr>
              <a:t>Watch and guess!</a:t>
            </a:r>
          </a:p>
        </p:txBody>
      </p:sp>
      <p:pic>
        <p:nvPicPr>
          <p:cNvPr id="3" name="Picture 2">
            <a:extLst>
              <a:ext uri="{FF2B5EF4-FFF2-40B4-BE49-F238E27FC236}">
                <a16:creationId xmlns:a16="http://schemas.microsoft.com/office/drawing/2014/main" id="{98A3C149-0867-2D4C-9EF9-D7254605F0ED}"/>
              </a:ext>
            </a:extLst>
          </p:cNvPr>
          <p:cNvPicPr>
            <a:picLocks noChangeAspect="1"/>
          </p:cNvPicPr>
          <p:nvPr/>
        </p:nvPicPr>
        <p:blipFill rotWithShape="1">
          <a:blip r:embed="rId2"/>
          <a:srcRect t="20885" r="30057" b="764"/>
          <a:stretch/>
        </p:blipFill>
        <p:spPr>
          <a:xfrm>
            <a:off x="6514297" y="0"/>
            <a:ext cx="5677703" cy="6858000"/>
          </a:xfrm>
          <a:prstGeom prst="rect">
            <a:avLst/>
          </a:prstGeom>
          <a:effectLst/>
        </p:spPr>
      </p:pic>
      <p:pic>
        <p:nvPicPr>
          <p:cNvPr id="5" name="Picture 4">
            <a:extLst>
              <a:ext uri="{FF2B5EF4-FFF2-40B4-BE49-F238E27FC236}">
                <a16:creationId xmlns:a16="http://schemas.microsoft.com/office/drawing/2014/main" id="{7D6B64D9-5D81-834C-87F7-FEBA83AD5B25}"/>
              </a:ext>
            </a:extLst>
          </p:cNvPr>
          <p:cNvPicPr>
            <a:picLocks noChangeAspect="1"/>
          </p:cNvPicPr>
          <p:nvPr/>
        </p:nvPicPr>
        <p:blipFill>
          <a:blip r:embed="rId3"/>
          <a:stretch>
            <a:fillRect/>
          </a:stretch>
        </p:blipFill>
        <p:spPr>
          <a:xfrm>
            <a:off x="7888224" y="2208144"/>
            <a:ext cx="3833587" cy="3603413"/>
          </a:xfrm>
          <a:prstGeom prst="rect">
            <a:avLst/>
          </a:prstGeom>
          <a:effectLst/>
        </p:spPr>
      </p:pic>
      <p:pic>
        <p:nvPicPr>
          <p:cNvPr id="7" name="Picture 6">
            <a:extLst>
              <a:ext uri="{FF2B5EF4-FFF2-40B4-BE49-F238E27FC236}">
                <a16:creationId xmlns:a16="http://schemas.microsoft.com/office/drawing/2014/main" id="{0729505A-838F-9841-AF7F-CF7227E9F5E6}"/>
              </a:ext>
            </a:extLst>
          </p:cNvPr>
          <p:cNvPicPr>
            <a:picLocks noChangeAspect="1"/>
          </p:cNvPicPr>
          <p:nvPr/>
        </p:nvPicPr>
        <p:blipFill>
          <a:blip r:embed="rId4"/>
          <a:stretch>
            <a:fillRect/>
          </a:stretch>
        </p:blipFill>
        <p:spPr>
          <a:xfrm>
            <a:off x="7265632" y="2030414"/>
            <a:ext cx="4869215" cy="2505128"/>
          </a:xfrm>
          <a:prstGeom prst="rect">
            <a:avLst/>
          </a:prstGeom>
        </p:spPr>
      </p:pic>
    </p:spTree>
    <p:extLst>
      <p:ext uri="{BB962C8B-B14F-4D97-AF65-F5344CB8AC3E}">
        <p14:creationId xmlns:p14="http://schemas.microsoft.com/office/powerpoint/2010/main" val="1192622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F388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FAE605-0F6A-C54D-8FF3-1083B3A40140}"/>
              </a:ext>
            </a:extLst>
          </p:cNvPr>
          <p:cNvSpPr txBox="1"/>
          <p:nvPr/>
        </p:nvSpPr>
        <p:spPr>
          <a:xfrm>
            <a:off x="609600" y="4383295"/>
            <a:ext cx="5153891" cy="1446550"/>
          </a:xfrm>
          <a:prstGeom prst="rect">
            <a:avLst/>
          </a:prstGeom>
          <a:noFill/>
        </p:spPr>
        <p:txBody>
          <a:bodyPr wrap="square" rtlCol="0">
            <a:spAutoFit/>
          </a:bodyPr>
          <a:lstStyle/>
          <a:p>
            <a:pPr algn="ctr"/>
            <a:r>
              <a:rPr lang="en-US" sz="4400" b="1" dirty="0">
                <a:solidFill>
                  <a:srgbClr val="FFFF00"/>
                </a:solidFill>
                <a:latin typeface="Segoe Print" panose="02000800000000000000" pitchFamily="2" charset="0"/>
              </a:rPr>
              <a:t>What is ... ?</a:t>
            </a:r>
          </a:p>
          <a:p>
            <a:pPr algn="ctr"/>
            <a:r>
              <a:rPr lang="en-US" sz="4400" b="1" dirty="0">
                <a:solidFill>
                  <a:schemeClr val="bg1"/>
                </a:solidFill>
                <a:latin typeface="Segoe Print" panose="02000800000000000000" pitchFamily="2" charset="0"/>
              </a:rPr>
              <a:t>Watch and guess!</a:t>
            </a:r>
          </a:p>
        </p:txBody>
      </p:sp>
      <p:pic>
        <p:nvPicPr>
          <p:cNvPr id="3" name="Picture 2">
            <a:extLst>
              <a:ext uri="{FF2B5EF4-FFF2-40B4-BE49-F238E27FC236}">
                <a16:creationId xmlns:a16="http://schemas.microsoft.com/office/drawing/2014/main" id="{B2BD6153-6F7F-094A-99D3-261B08685D4D}"/>
              </a:ext>
            </a:extLst>
          </p:cNvPr>
          <p:cNvPicPr>
            <a:picLocks noChangeAspect="1"/>
          </p:cNvPicPr>
          <p:nvPr/>
        </p:nvPicPr>
        <p:blipFill rotWithShape="1">
          <a:blip r:embed="rId2"/>
          <a:srcRect t="20885" r="30057" b="764"/>
          <a:stretch/>
        </p:blipFill>
        <p:spPr>
          <a:xfrm>
            <a:off x="6514297" y="0"/>
            <a:ext cx="5677703" cy="6858000"/>
          </a:xfrm>
          <a:prstGeom prst="rect">
            <a:avLst/>
          </a:prstGeom>
          <a:effectLst>
            <a:glow rad="63500">
              <a:schemeClr val="bg1">
                <a:alpha val="85000"/>
              </a:schemeClr>
            </a:glow>
          </a:effectLst>
        </p:spPr>
      </p:pic>
      <p:pic>
        <p:nvPicPr>
          <p:cNvPr id="5" name="Picture 4">
            <a:extLst>
              <a:ext uri="{FF2B5EF4-FFF2-40B4-BE49-F238E27FC236}">
                <a16:creationId xmlns:a16="http://schemas.microsoft.com/office/drawing/2014/main" id="{F688E46C-B4A1-5D47-8507-07CCAB05A205}"/>
              </a:ext>
            </a:extLst>
          </p:cNvPr>
          <p:cNvPicPr>
            <a:picLocks noChangeAspect="1"/>
          </p:cNvPicPr>
          <p:nvPr/>
        </p:nvPicPr>
        <p:blipFill>
          <a:blip r:embed="rId3"/>
          <a:stretch>
            <a:fillRect/>
          </a:stretch>
        </p:blipFill>
        <p:spPr>
          <a:xfrm>
            <a:off x="7888224" y="2208144"/>
            <a:ext cx="3833587" cy="3603413"/>
          </a:xfrm>
          <a:prstGeom prst="rect">
            <a:avLst/>
          </a:prstGeom>
          <a:effectLst/>
        </p:spPr>
      </p:pic>
      <p:pic>
        <p:nvPicPr>
          <p:cNvPr id="7" name="Picture 6">
            <a:extLst>
              <a:ext uri="{FF2B5EF4-FFF2-40B4-BE49-F238E27FC236}">
                <a16:creationId xmlns:a16="http://schemas.microsoft.com/office/drawing/2014/main" id="{5B7ADA4E-812D-E549-AB63-867D9FE3E774}"/>
              </a:ext>
            </a:extLst>
          </p:cNvPr>
          <p:cNvPicPr>
            <a:picLocks noChangeAspect="1"/>
          </p:cNvPicPr>
          <p:nvPr/>
        </p:nvPicPr>
        <p:blipFill>
          <a:blip r:embed="rId4"/>
          <a:stretch>
            <a:fillRect/>
          </a:stretch>
        </p:blipFill>
        <p:spPr>
          <a:xfrm>
            <a:off x="7265632" y="2030414"/>
            <a:ext cx="4869215" cy="2505128"/>
          </a:xfrm>
          <a:prstGeom prst="rect">
            <a:avLst/>
          </a:prstGeom>
        </p:spPr>
      </p:pic>
    </p:spTree>
    <p:extLst>
      <p:ext uri="{BB962C8B-B14F-4D97-AF65-F5344CB8AC3E}">
        <p14:creationId xmlns:p14="http://schemas.microsoft.com/office/powerpoint/2010/main" val="3735182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3190-D502-CD46-94CF-F3DA8D828230}"/>
              </a:ext>
            </a:extLst>
          </p:cNvPr>
          <p:cNvSpPr>
            <a:spLocks noGrp="1"/>
          </p:cNvSpPr>
          <p:nvPr>
            <p:ph type="title"/>
          </p:nvPr>
        </p:nvSpPr>
        <p:spPr/>
        <p:txBody>
          <a:bodyPr/>
          <a:lstStyle/>
          <a:p>
            <a:r>
              <a:rPr lang="en-US" dirty="0"/>
              <a:t>Charades</a:t>
            </a:r>
          </a:p>
        </p:txBody>
      </p:sp>
      <p:sp>
        <p:nvSpPr>
          <p:cNvPr id="3" name="Text Placeholder 2">
            <a:extLst>
              <a:ext uri="{FF2B5EF4-FFF2-40B4-BE49-F238E27FC236}">
                <a16:creationId xmlns:a16="http://schemas.microsoft.com/office/drawing/2014/main" id="{EED8D966-F18A-7848-B168-77A954F40E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3185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2BD8ED4-3707-D845-869C-27BBD3EF72F4}"/>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5D072E36-EA94-DC49-BDE6-D89C0E6F6078}"/>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C8F7716A-0D7A-1C42-81CF-E0C02B1581AE}"/>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C547D77E-640C-ED41-9E0C-3BF757807902}"/>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F2097854-D9B6-6F46-BF61-E1D9859D7ED3}"/>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AF9854B6-1629-DF45-8D26-0ABB28E94A8B}"/>
              </a:ext>
            </a:extLst>
          </p:cNvPr>
          <p:cNvSpPr>
            <a:spLocks noGrp="1"/>
          </p:cNvSpPr>
          <p:nvPr>
            <p:ph type="pic" sz="quarter" idx="15"/>
          </p:nvPr>
        </p:nvSpPr>
        <p:spPr/>
      </p:sp>
      <p:sp>
        <p:nvSpPr>
          <p:cNvPr id="8" name="Picture Placeholder 7">
            <a:extLst>
              <a:ext uri="{FF2B5EF4-FFF2-40B4-BE49-F238E27FC236}">
                <a16:creationId xmlns:a16="http://schemas.microsoft.com/office/drawing/2014/main" id="{6D01C4CA-9A9D-1848-8176-0B24B50BB6D8}"/>
              </a:ext>
            </a:extLst>
          </p:cNvPr>
          <p:cNvSpPr>
            <a:spLocks noGrp="1"/>
          </p:cNvSpPr>
          <p:nvPr>
            <p:ph type="pic" sz="quarter" idx="16"/>
          </p:nvPr>
        </p:nvSpPr>
        <p:spPr/>
      </p:sp>
      <p:sp>
        <p:nvSpPr>
          <p:cNvPr id="9" name="Picture Placeholder 8">
            <a:extLst>
              <a:ext uri="{FF2B5EF4-FFF2-40B4-BE49-F238E27FC236}">
                <a16:creationId xmlns:a16="http://schemas.microsoft.com/office/drawing/2014/main" id="{A67D8F24-99FE-CE49-BA75-83BE1D3DD1E7}"/>
              </a:ext>
            </a:extLst>
          </p:cNvPr>
          <p:cNvSpPr>
            <a:spLocks noGrp="1"/>
          </p:cNvSpPr>
          <p:nvPr>
            <p:ph type="pic" sz="quarter" idx="17"/>
          </p:nvPr>
        </p:nvSpPr>
        <p:spPr/>
      </p:sp>
      <p:sp>
        <p:nvSpPr>
          <p:cNvPr id="10" name="Picture Placeholder 9">
            <a:extLst>
              <a:ext uri="{FF2B5EF4-FFF2-40B4-BE49-F238E27FC236}">
                <a16:creationId xmlns:a16="http://schemas.microsoft.com/office/drawing/2014/main" id="{B3093620-1384-8D42-B837-EBFB950906DA}"/>
              </a:ext>
            </a:extLst>
          </p:cNvPr>
          <p:cNvSpPr>
            <a:spLocks noGrp="1"/>
          </p:cNvSpPr>
          <p:nvPr>
            <p:ph type="pic" sz="quarter" idx="18"/>
          </p:nvPr>
        </p:nvSpPr>
        <p:spPr/>
      </p:sp>
    </p:spTree>
    <p:extLst>
      <p:ext uri="{BB962C8B-B14F-4D97-AF65-F5344CB8AC3E}">
        <p14:creationId xmlns:p14="http://schemas.microsoft.com/office/powerpoint/2010/main" val="528051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51DBF5B-E59C-3E4C-8CE1-5994714E9460}"/>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DAEABCB0-C4F6-3940-9FFC-7AB6D9F4ED9D}"/>
              </a:ext>
            </a:extLst>
          </p:cNvPr>
          <p:cNvSpPr>
            <a:spLocks noGrp="1"/>
          </p:cNvSpPr>
          <p:nvPr>
            <p:ph type="pic" sz="quarter" idx="11"/>
          </p:nvPr>
        </p:nvSpPr>
        <p:spPr/>
      </p:sp>
      <p:sp>
        <p:nvSpPr>
          <p:cNvPr id="8" name="Picture Placeholder 7">
            <a:extLst>
              <a:ext uri="{FF2B5EF4-FFF2-40B4-BE49-F238E27FC236}">
                <a16:creationId xmlns:a16="http://schemas.microsoft.com/office/drawing/2014/main" id="{76706421-EA53-D741-A137-ABE4CC16453F}"/>
              </a:ext>
            </a:extLst>
          </p:cNvPr>
          <p:cNvSpPr>
            <a:spLocks noGrp="1"/>
          </p:cNvSpPr>
          <p:nvPr>
            <p:ph type="pic" sz="quarter" idx="12"/>
          </p:nvPr>
        </p:nvSpPr>
        <p:spPr/>
      </p:sp>
      <p:sp>
        <p:nvSpPr>
          <p:cNvPr id="10" name="Picture Placeholder 9">
            <a:extLst>
              <a:ext uri="{FF2B5EF4-FFF2-40B4-BE49-F238E27FC236}">
                <a16:creationId xmlns:a16="http://schemas.microsoft.com/office/drawing/2014/main" id="{24639F43-8D86-6E4A-8618-2006EE26D251}"/>
              </a:ext>
            </a:extLst>
          </p:cNvPr>
          <p:cNvSpPr>
            <a:spLocks noGrp="1"/>
          </p:cNvSpPr>
          <p:nvPr>
            <p:ph type="pic" sz="quarter" idx="13"/>
          </p:nvPr>
        </p:nvSpPr>
        <p:spPr/>
      </p:sp>
      <p:sp>
        <p:nvSpPr>
          <p:cNvPr id="13" name="Picture Placeholder 12">
            <a:extLst>
              <a:ext uri="{FF2B5EF4-FFF2-40B4-BE49-F238E27FC236}">
                <a16:creationId xmlns:a16="http://schemas.microsoft.com/office/drawing/2014/main" id="{01526273-9B78-354C-97D6-35084EC222EB}"/>
              </a:ext>
            </a:extLst>
          </p:cNvPr>
          <p:cNvSpPr>
            <a:spLocks noGrp="1"/>
          </p:cNvSpPr>
          <p:nvPr>
            <p:ph type="pic" sz="quarter" idx="14"/>
          </p:nvPr>
        </p:nvSpPr>
        <p:spPr/>
      </p:sp>
      <p:sp>
        <p:nvSpPr>
          <p:cNvPr id="17" name="Picture Placeholder 16">
            <a:extLst>
              <a:ext uri="{FF2B5EF4-FFF2-40B4-BE49-F238E27FC236}">
                <a16:creationId xmlns:a16="http://schemas.microsoft.com/office/drawing/2014/main" id="{60B03464-FD18-3346-966E-50D3393459A7}"/>
              </a:ext>
            </a:extLst>
          </p:cNvPr>
          <p:cNvSpPr>
            <a:spLocks noGrp="1"/>
          </p:cNvSpPr>
          <p:nvPr>
            <p:ph type="pic" sz="quarter" idx="16"/>
          </p:nvPr>
        </p:nvSpPr>
        <p:spPr/>
      </p:sp>
      <p:sp>
        <p:nvSpPr>
          <p:cNvPr id="21" name="Picture Placeholder 20">
            <a:extLst>
              <a:ext uri="{FF2B5EF4-FFF2-40B4-BE49-F238E27FC236}">
                <a16:creationId xmlns:a16="http://schemas.microsoft.com/office/drawing/2014/main" id="{41536E3E-EFBE-274F-B6C1-37951633964B}"/>
              </a:ext>
            </a:extLst>
          </p:cNvPr>
          <p:cNvSpPr>
            <a:spLocks noGrp="1"/>
          </p:cNvSpPr>
          <p:nvPr>
            <p:ph type="pic" sz="quarter" idx="17"/>
          </p:nvPr>
        </p:nvSpPr>
        <p:spPr/>
      </p:sp>
      <p:sp>
        <p:nvSpPr>
          <p:cNvPr id="23" name="Picture Placeholder 22">
            <a:extLst>
              <a:ext uri="{FF2B5EF4-FFF2-40B4-BE49-F238E27FC236}">
                <a16:creationId xmlns:a16="http://schemas.microsoft.com/office/drawing/2014/main" id="{9BF1D753-B0DA-E744-863D-B825BEC20AFC}"/>
              </a:ext>
            </a:extLst>
          </p:cNvPr>
          <p:cNvSpPr>
            <a:spLocks noGrp="1"/>
          </p:cNvSpPr>
          <p:nvPr>
            <p:ph type="pic" sz="quarter" idx="18"/>
          </p:nvPr>
        </p:nvSpPr>
        <p:spPr/>
      </p:sp>
      <p:sp>
        <p:nvSpPr>
          <p:cNvPr id="27" name="Picture Placeholder 26">
            <a:extLst>
              <a:ext uri="{FF2B5EF4-FFF2-40B4-BE49-F238E27FC236}">
                <a16:creationId xmlns:a16="http://schemas.microsoft.com/office/drawing/2014/main" id="{6C68D8CF-38BB-B44F-B914-DD02ED50F1A8}"/>
              </a:ext>
            </a:extLst>
          </p:cNvPr>
          <p:cNvSpPr>
            <a:spLocks noGrp="1"/>
          </p:cNvSpPr>
          <p:nvPr>
            <p:ph type="pic" sz="quarter" idx="15"/>
          </p:nvPr>
        </p:nvSpPr>
        <p:spPr/>
      </p:sp>
    </p:spTree>
    <p:extLst>
      <p:ext uri="{BB962C8B-B14F-4D97-AF65-F5344CB8AC3E}">
        <p14:creationId xmlns:p14="http://schemas.microsoft.com/office/powerpoint/2010/main" val="244893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EBD735E-9A1F-AC47-9CD8-E5C58EF86BC0}"/>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8EB237AF-1409-A54A-A867-87CC99BDF8B1}"/>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5FD68251-41B8-9A4A-AB4F-AE08066BFC98}"/>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4833803D-1D1E-064F-803D-AC0AA1FE14DE}"/>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0FB61D97-8E4B-1A44-8E1D-15DD54FC5664}"/>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7415EF18-B0EE-E848-92DE-BD61FE484FEB}"/>
              </a:ext>
            </a:extLst>
          </p:cNvPr>
          <p:cNvSpPr>
            <a:spLocks noGrp="1"/>
          </p:cNvSpPr>
          <p:nvPr>
            <p:ph type="pic" sz="quarter" idx="15"/>
          </p:nvPr>
        </p:nvSpPr>
        <p:spPr/>
      </p:sp>
      <p:sp>
        <p:nvSpPr>
          <p:cNvPr id="8" name="Picture Placeholder 7">
            <a:extLst>
              <a:ext uri="{FF2B5EF4-FFF2-40B4-BE49-F238E27FC236}">
                <a16:creationId xmlns:a16="http://schemas.microsoft.com/office/drawing/2014/main" id="{4C03A050-DDD7-914D-AE75-393A54A4CECD}"/>
              </a:ext>
            </a:extLst>
          </p:cNvPr>
          <p:cNvSpPr>
            <a:spLocks noGrp="1"/>
          </p:cNvSpPr>
          <p:nvPr>
            <p:ph type="pic" sz="quarter" idx="16"/>
          </p:nvPr>
        </p:nvSpPr>
        <p:spPr/>
      </p:sp>
      <p:sp>
        <p:nvSpPr>
          <p:cNvPr id="9" name="Picture Placeholder 8">
            <a:extLst>
              <a:ext uri="{FF2B5EF4-FFF2-40B4-BE49-F238E27FC236}">
                <a16:creationId xmlns:a16="http://schemas.microsoft.com/office/drawing/2014/main" id="{EAB5334E-EB09-C145-8ACE-727CB58892CE}"/>
              </a:ext>
            </a:extLst>
          </p:cNvPr>
          <p:cNvSpPr>
            <a:spLocks noGrp="1"/>
          </p:cNvSpPr>
          <p:nvPr>
            <p:ph type="pic" sz="quarter" idx="17"/>
          </p:nvPr>
        </p:nvSpPr>
        <p:spPr/>
      </p:sp>
      <p:sp>
        <p:nvSpPr>
          <p:cNvPr id="10" name="Picture Placeholder 9">
            <a:extLst>
              <a:ext uri="{FF2B5EF4-FFF2-40B4-BE49-F238E27FC236}">
                <a16:creationId xmlns:a16="http://schemas.microsoft.com/office/drawing/2014/main" id="{E8E59284-1711-5D4A-AB81-E75DDAB5BB7B}"/>
              </a:ext>
            </a:extLst>
          </p:cNvPr>
          <p:cNvSpPr>
            <a:spLocks noGrp="1"/>
          </p:cNvSpPr>
          <p:nvPr>
            <p:ph type="pic" sz="quarter" idx="18"/>
          </p:nvPr>
        </p:nvSpPr>
        <p:spPr/>
      </p:sp>
    </p:spTree>
    <p:extLst>
      <p:ext uri="{BB962C8B-B14F-4D97-AF65-F5344CB8AC3E}">
        <p14:creationId xmlns:p14="http://schemas.microsoft.com/office/powerpoint/2010/main" val="511901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27C2E7-1E00-3D40-8D05-ED7090769BF0}"/>
              </a:ext>
            </a:extLst>
          </p:cNvPr>
          <p:cNvSpPr>
            <a:spLocks noGrp="1"/>
          </p:cNvSpPr>
          <p:nvPr>
            <p:ph type="body" sz="quarter" idx="19"/>
          </p:nvPr>
        </p:nvSpPr>
        <p:spPr/>
        <p:txBody>
          <a:bodyPr>
            <a:normAutofit/>
          </a:bodyPr>
          <a:lstStyle/>
          <a:p>
            <a:r>
              <a:rPr lang="en-US" sz="1800" dirty="0"/>
              <a:t>businessman</a:t>
            </a:r>
          </a:p>
        </p:txBody>
      </p:sp>
      <p:sp>
        <p:nvSpPr>
          <p:cNvPr id="3" name="Text Placeholder 2">
            <a:extLst>
              <a:ext uri="{FF2B5EF4-FFF2-40B4-BE49-F238E27FC236}">
                <a16:creationId xmlns:a16="http://schemas.microsoft.com/office/drawing/2014/main" id="{6F4A8D93-B8CD-4443-A7F0-1E3BBD1E2B72}"/>
              </a:ext>
            </a:extLst>
          </p:cNvPr>
          <p:cNvSpPr>
            <a:spLocks noGrp="1"/>
          </p:cNvSpPr>
          <p:nvPr>
            <p:ph type="body" sz="quarter" idx="20"/>
          </p:nvPr>
        </p:nvSpPr>
        <p:spPr/>
        <p:txBody>
          <a:bodyPr>
            <a:normAutofit/>
          </a:bodyPr>
          <a:lstStyle/>
          <a:p>
            <a:r>
              <a:rPr lang="en-US" sz="1800" dirty="0"/>
              <a:t>firefighter</a:t>
            </a:r>
          </a:p>
        </p:txBody>
      </p:sp>
      <p:sp>
        <p:nvSpPr>
          <p:cNvPr id="4" name="Text Placeholder 3">
            <a:extLst>
              <a:ext uri="{FF2B5EF4-FFF2-40B4-BE49-F238E27FC236}">
                <a16:creationId xmlns:a16="http://schemas.microsoft.com/office/drawing/2014/main" id="{058BAB4A-B087-A141-9C68-C62BDE25D30D}"/>
              </a:ext>
            </a:extLst>
          </p:cNvPr>
          <p:cNvSpPr>
            <a:spLocks noGrp="1"/>
          </p:cNvSpPr>
          <p:nvPr>
            <p:ph type="body" sz="quarter" idx="21"/>
          </p:nvPr>
        </p:nvSpPr>
        <p:spPr/>
        <p:txBody>
          <a:bodyPr>
            <a:normAutofit/>
          </a:bodyPr>
          <a:lstStyle/>
          <a:p>
            <a:r>
              <a:rPr lang="en-US" sz="1800" dirty="0"/>
              <a:t>hairdresser</a:t>
            </a:r>
          </a:p>
        </p:txBody>
      </p:sp>
      <p:sp>
        <p:nvSpPr>
          <p:cNvPr id="5" name="Text Placeholder 4">
            <a:extLst>
              <a:ext uri="{FF2B5EF4-FFF2-40B4-BE49-F238E27FC236}">
                <a16:creationId xmlns:a16="http://schemas.microsoft.com/office/drawing/2014/main" id="{D4D8C8F6-2B36-2048-8024-9C9F114B0320}"/>
              </a:ext>
            </a:extLst>
          </p:cNvPr>
          <p:cNvSpPr>
            <a:spLocks noGrp="1"/>
          </p:cNvSpPr>
          <p:nvPr>
            <p:ph type="body" sz="quarter" idx="22"/>
          </p:nvPr>
        </p:nvSpPr>
        <p:spPr/>
        <p:txBody>
          <a:bodyPr>
            <a:normAutofit/>
          </a:bodyPr>
          <a:lstStyle/>
          <a:p>
            <a:r>
              <a:rPr lang="en-US" sz="1800" dirty="0"/>
              <a:t>salesperson</a:t>
            </a:r>
          </a:p>
        </p:txBody>
      </p:sp>
      <p:sp>
        <p:nvSpPr>
          <p:cNvPr id="6" name="Text Placeholder 5">
            <a:extLst>
              <a:ext uri="{FF2B5EF4-FFF2-40B4-BE49-F238E27FC236}">
                <a16:creationId xmlns:a16="http://schemas.microsoft.com/office/drawing/2014/main" id="{E28ADEF3-CDFA-4146-A79F-E20F60C342C1}"/>
              </a:ext>
            </a:extLst>
          </p:cNvPr>
          <p:cNvSpPr>
            <a:spLocks noGrp="1"/>
          </p:cNvSpPr>
          <p:nvPr>
            <p:ph type="body" sz="quarter" idx="23"/>
          </p:nvPr>
        </p:nvSpPr>
        <p:spPr/>
        <p:txBody>
          <a:bodyPr>
            <a:normAutofit/>
          </a:bodyPr>
          <a:lstStyle/>
          <a:p>
            <a:r>
              <a:rPr lang="en-US" sz="1800" dirty="0"/>
              <a:t>pilot</a:t>
            </a:r>
          </a:p>
        </p:txBody>
      </p:sp>
      <p:sp>
        <p:nvSpPr>
          <p:cNvPr id="7" name="Text Placeholder 6">
            <a:extLst>
              <a:ext uri="{FF2B5EF4-FFF2-40B4-BE49-F238E27FC236}">
                <a16:creationId xmlns:a16="http://schemas.microsoft.com/office/drawing/2014/main" id="{46CC2020-8C8E-1D45-BEF4-88C765720CC7}"/>
              </a:ext>
            </a:extLst>
          </p:cNvPr>
          <p:cNvSpPr>
            <a:spLocks noGrp="1"/>
          </p:cNvSpPr>
          <p:nvPr>
            <p:ph type="body" sz="quarter" idx="24"/>
          </p:nvPr>
        </p:nvSpPr>
        <p:spPr/>
        <p:txBody>
          <a:bodyPr>
            <a:normAutofit/>
          </a:bodyPr>
          <a:lstStyle/>
          <a:p>
            <a:r>
              <a:rPr lang="en-US" sz="1800" dirty="0"/>
              <a:t>astronaut</a:t>
            </a:r>
          </a:p>
        </p:txBody>
      </p:sp>
      <p:sp>
        <p:nvSpPr>
          <p:cNvPr id="8" name="Text Placeholder 7">
            <a:extLst>
              <a:ext uri="{FF2B5EF4-FFF2-40B4-BE49-F238E27FC236}">
                <a16:creationId xmlns:a16="http://schemas.microsoft.com/office/drawing/2014/main" id="{90F94565-6965-644C-A232-05292BEF3D2A}"/>
              </a:ext>
            </a:extLst>
          </p:cNvPr>
          <p:cNvSpPr>
            <a:spLocks noGrp="1"/>
          </p:cNvSpPr>
          <p:nvPr>
            <p:ph type="body" sz="quarter" idx="25"/>
          </p:nvPr>
        </p:nvSpPr>
        <p:spPr/>
        <p:txBody>
          <a:bodyPr>
            <a:normAutofit/>
          </a:bodyPr>
          <a:lstStyle/>
          <a:p>
            <a:r>
              <a:rPr lang="en-US" sz="1800" dirty="0"/>
              <a:t>model</a:t>
            </a:r>
          </a:p>
        </p:txBody>
      </p:sp>
      <p:sp>
        <p:nvSpPr>
          <p:cNvPr id="9" name="Text Placeholder 8">
            <a:extLst>
              <a:ext uri="{FF2B5EF4-FFF2-40B4-BE49-F238E27FC236}">
                <a16:creationId xmlns:a16="http://schemas.microsoft.com/office/drawing/2014/main" id="{E084F9C8-C1F1-B647-9D78-EFD275A306D8}"/>
              </a:ext>
            </a:extLst>
          </p:cNvPr>
          <p:cNvSpPr>
            <a:spLocks noGrp="1"/>
          </p:cNvSpPr>
          <p:nvPr>
            <p:ph type="body" sz="quarter" idx="26"/>
          </p:nvPr>
        </p:nvSpPr>
        <p:spPr/>
        <p:txBody>
          <a:bodyPr>
            <a:normAutofit/>
          </a:bodyPr>
          <a:lstStyle/>
          <a:p>
            <a:r>
              <a:rPr lang="en-US" sz="1800" dirty="0"/>
              <a:t>race car driver</a:t>
            </a:r>
          </a:p>
        </p:txBody>
      </p:sp>
      <p:sp>
        <p:nvSpPr>
          <p:cNvPr id="10" name="Text Placeholder 9">
            <a:extLst>
              <a:ext uri="{FF2B5EF4-FFF2-40B4-BE49-F238E27FC236}">
                <a16:creationId xmlns:a16="http://schemas.microsoft.com/office/drawing/2014/main" id="{B95DC858-B447-0D48-BD34-F56E028581C7}"/>
              </a:ext>
            </a:extLst>
          </p:cNvPr>
          <p:cNvSpPr>
            <a:spLocks noGrp="1"/>
          </p:cNvSpPr>
          <p:nvPr>
            <p:ph type="body" sz="quarter" idx="27"/>
          </p:nvPr>
        </p:nvSpPr>
        <p:spPr/>
        <p:txBody>
          <a:bodyPr>
            <a:normAutofit/>
          </a:bodyPr>
          <a:lstStyle/>
          <a:p>
            <a:r>
              <a:rPr lang="en-US" sz="1800" dirty="0"/>
              <a:t>designer</a:t>
            </a:r>
          </a:p>
        </p:txBody>
      </p:sp>
    </p:spTree>
    <p:extLst>
      <p:ext uri="{BB962C8B-B14F-4D97-AF65-F5344CB8AC3E}">
        <p14:creationId xmlns:p14="http://schemas.microsoft.com/office/powerpoint/2010/main" val="1693992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280</Words>
  <Application>Microsoft Macintosh PowerPoint</Application>
  <PresentationFormat>Widescreen</PresentationFormat>
  <Paragraphs>42</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Segoe Print</vt:lpstr>
      <vt:lpstr>Office Theme</vt:lpstr>
      <vt:lpstr>Charades</vt:lpstr>
      <vt:lpstr>Demonstration</vt:lpstr>
      <vt:lpstr>PowerPoint Presentation</vt:lpstr>
      <vt:lpstr>PowerPoint Presentation</vt:lpstr>
      <vt:lpstr>Charades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Charades</dc:title>
  <dc:creator>Dana Tolman</dc:creator>
  <cp:lastModifiedBy>Dana Tolman</cp:lastModifiedBy>
  <cp:revision>18</cp:revision>
  <dcterms:created xsi:type="dcterms:W3CDTF">2020-03-02T06:20:52Z</dcterms:created>
  <dcterms:modified xsi:type="dcterms:W3CDTF">2020-03-08T12:22:45Z</dcterms:modified>
</cp:coreProperties>
</file>