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21"/>
  </p:notesMasterIdLst>
  <p:sldIdLst>
    <p:sldId id="256" r:id="rId3"/>
    <p:sldId id="407" r:id="rId4"/>
    <p:sldId id="406" r:id="rId5"/>
    <p:sldId id="391" r:id="rId6"/>
    <p:sldId id="396" r:id="rId7"/>
    <p:sldId id="397" r:id="rId8"/>
    <p:sldId id="398" r:id="rId9"/>
    <p:sldId id="393" r:id="rId10"/>
    <p:sldId id="402" r:id="rId11"/>
    <p:sldId id="394" r:id="rId12"/>
    <p:sldId id="403" r:id="rId13"/>
    <p:sldId id="395" r:id="rId14"/>
    <p:sldId id="404" r:id="rId15"/>
    <p:sldId id="399" r:id="rId16"/>
    <p:sldId id="400" r:id="rId17"/>
    <p:sldId id="405" r:id="rId18"/>
    <p:sldId id="401" r:id="rId19"/>
    <p:sldId id="3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7113"/>
  </p:normalViewPr>
  <p:slideViewPr>
    <p:cSldViewPr snapToGrid="0" snapToObjects="1" showGuides="1">
      <p:cViewPr varScale="1">
        <p:scale>
          <a:sx n="77" d="100"/>
          <a:sy n="77" d="100"/>
        </p:scale>
        <p:origin x="664" y="18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1B67-DBE3-DC40-B4D5-C4BA120880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34DD-F7C8-2044-BE6C-12E339B6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ackground-black-box-checked-1317286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vgsilh.com/image/1295532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234DD-F7C8-2044-BE6C-12E339B64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234DD-F7C8-2044-BE6C-12E339B640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https://pixabay.com/illustrations/background-black-box-checked-1317286/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https://svgsilh.com/image/1295532.html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234DD-F7C8-2044-BE6C-12E339B64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ED3F-A218-BA4A-99F4-BB078972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3D456-C5F0-DC46-9E9C-AAF70B479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2C7E-59DD-7F42-A566-5365AE3A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1F02-D94A-7248-B05F-293A9934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2B0-E97A-784E-B7B2-EC753F52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08F3-E987-4846-B3C6-D1DBF5C5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6FF9-FB2A-6E49-8FE3-69E5AEDE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EA9B-0EBF-114C-A372-B9FF78A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AEF4-CC7F-9F4C-B490-F6F1EB8E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6C2B-3D34-0A4D-BF9D-495CA03F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B227F-B09E-DD48-88E3-829B8194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18797-AA8E-C549-BBF3-E9BF52E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987B-EF86-BF4E-90E1-53B17596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3BE02-8834-3A4E-B693-073B670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E711-D0B6-104A-92B2-23C2B297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2692-4722-FA4F-8099-90F17AA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ED3F-A218-BA4A-99F4-BB078972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3D456-C5F0-DC46-9E9C-AAF70B479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2C7E-59DD-7F42-A566-5365AE3A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1F02-D94A-7248-B05F-293A9934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2B0-E97A-784E-B7B2-EC753F52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08F3-E987-4846-B3C6-D1DBF5C5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6FF9-FB2A-6E49-8FE3-69E5AEDE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EA9B-0EBF-114C-A372-B9FF78A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AEF4-CC7F-9F4C-B490-F6F1EB8E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6C2B-3D34-0A4D-BF9D-495CA03F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B227F-B09E-DD48-88E3-829B8194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18797-AA8E-C549-BBF3-E9BF52E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987B-EF86-BF4E-90E1-53B17596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3BE02-8834-3A4E-B693-073B670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E711-D0B6-104A-92B2-23C2B297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2692-4722-FA4F-8099-90F17AA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BDEBFB"/>
            </a:gs>
            <a:gs pos="29000">
              <a:srgbClr val="DCF4FD"/>
            </a:gs>
            <a:gs pos="0">
              <a:schemeClr val="bg1"/>
            </a:gs>
            <a:gs pos="89000">
              <a:srgbClr val="40C4F4"/>
            </a:gs>
            <a:gs pos="68000">
              <a:srgbClr val="80D8F8"/>
            </a:gs>
            <a:gs pos="100000">
              <a:srgbClr val="00B0F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567BA-E701-E94D-82F3-FF63F55E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B2E4-5235-C84B-A386-89525911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2F43-109E-FD44-91B4-267F13012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A2EC-C2B7-C147-84ED-57FA4F679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A691-8A61-2347-858B-EB340981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AG Rounde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AG Rounde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G Rounde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G Rounde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G Rounde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G Rounde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9000">
              <a:srgbClr val="BDEBFB"/>
            </a:gs>
            <a:gs pos="29000">
              <a:srgbClr val="DCF4FD"/>
            </a:gs>
            <a:gs pos="0">
              <a:schemeClr val="bg1"/>
            </a:gs>
            <a:gs pos="89000">
              <a:srgbClr val="40C4F4"/>
            </a:gs>
            <a:gs pos="68000">
              <a:srgbClr val="80D8F8"/>
            </a:gs>
            <a:gs pos="100000">
              <a:srgbClr val="00B0F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567BA-E701-E94D-82F3-FF63F55E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B2E4-5235-C84B-A386-89525911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2F43-109E-FD44-91B4-267F13012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04A2-3AA2-7441-B506-164D00471D5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A2EC-C2B7-C147-84ED-57FA4F679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A691-8A61-2347-858B-EB340981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787B-4975-964C-9441-2D7C678D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VAG Rounde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VAG Rounde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VAG Rounde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VAG Rounde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VAG Rounde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VAG Rounde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68E4-098C-F441-9E27-64A1663B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85" y="0"/>
            <a:ext cx="10611429" cy="128016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Print" panose="02000800000000000000" pitchFamily="2" charset="0"/>
              </a:rPr>
              <a:t>Cross the Rainbow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A3E6C-7356-3841-9289-342C5395D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657600"/>
          </a:xfrm>
        </p:spPr>
        <p:txBody>
          <a:bodyPr>
            <a:norm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Students will watch the sequence and fly on the hot air balloon to get to the rainbow bridge on the clouds. After the students arrive, they will begin a race. They will race from one side of the rainbow to the other side of the rainbow.</a:t>
            </a:r>
          </a:p>
          <a:p>
            <a:r>
              <a:rPr lang="en-US" dirty="0">
                <a:latin typeface="Segoe Print" panose="02000800000000000000" pitchFamily="2" charset="0"/>
              </a:rPr>
              <a:t>Students can be individuals or be broken up into teams. Teams are broken up by the color of the tracks on the rainbow. You can prompt them or ask them a question. They must respond correctly and then they get to move one space. </a:t>
            </a:r>
          </a:p>
        </p:txBody>
      </p:sp>
    </p:spTree>
    <p:extLst>
      <p:ext uri="{BB962C8B-B14F-4D97-AF65-F5344CB8AC3E}">
        <p14:creationId xmlns:p14="http://schemas.microsoft.com/office/powerpoint/2010/main" val="301985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23D3C-EA38-0A41-8397-AA4C75E3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1"/>
            <a:ext cx="8506691" cy="5030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73E98-7AFE-7247-B694-337DF891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1" y="1394"/>
            <a:ext cx="2493818" cy="22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23D3C-EA38-0A41-8397-AA4C75E3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" y="0"/>
            <a:ext cx="8318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73E98-7AFE-7247-B694-337DF891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37" y="3038"/>
            <a:ext cx="1734896" cy="19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91DA1-0EB5-BE44-8689-D33D02F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"/>
            <a:ext cx="12192000" cy="70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91DA1-0EB5-BE44-8689-D33D02F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"/>
            <a:ext cx="12192000" cy="7068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3F7EA-A223-0B47-B3B3-F53A18DC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7" y="4856"/>
            <a:ext cx="2267712" cy="15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91DA1-0EB5-BE44-8689-D33D02F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"/>
            <a:ext cx="12192000" cy="7068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3F7EA-A223-0B47-B3B3-F53A18DC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1" y="2896"/>
            <a:ext cx="2816352" cy="40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91DA1-0EB5-BE44-8689-D33D02F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"/>
            <a:ext cx="12192000" cy="7068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3F7EA-A223-0B47-B3B3-F53A18DC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5" y="1352"/>
            <a:ext cx="3273552" cy="56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5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91DA1-0EB5-BE44-8689-D33D02F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"/>
            <a:ext cx="12192000" cy="7068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3F7EA-A223-0B47-B3B3-F53A18DC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89" y="296"/>
            <a:ext cx="3145536" cy="5705263"/>
          </a:xfrm>
          <a:prstGeom prst="rect">
            <a:avLst/>
          </a:prstGeom>
        </p:spPr>
      </p:pic>
      <p:sp>
        <p:nvSpPr>
          <p:cNvPr id="2" name="Horizontal Scroll 1">
            <a:extLst>
              <a:ext uri="{FF2B5EF4-FFF2-40B4-BE49-F238E27FC236}">
                <a16:creationId xmlns:a16="http://schemas.microsoft.com/office/drawing/2014/main" id="{679C1F48-ABFC-0A47-B0DF-412EEE45F38C}"/>
              </a:ext>
            </a:extLst>
          </p:cNvPr>
          <p:cNvSpPr/>
          <p:nvPr/>
        </p:nvSpPr>
        <p:spPr>
          <a:xfrm>
            <a:off x="3143250" y="4457700"/>
            <a:ext cx="6000750" cy="211455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egoe Print" panose="02000800000000000000" pitchFamily="2" charset="0"/>
              </a:rPr>
              <a:t>We are here!</a:t>
            </a:r>
          </a:p>
        </p:txBody>
      </p:sp>
    </p:spTree>
    <p:extLst>
      <p:ext uri="{BB962C8B-B14F-4D97-AF65-F5344CB8AC3E}">
        <p14:creationId xmlns:p14="http://schemas.microsoft.com/office/powerpoint/2010/main" val="365460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81E83-30E2-A749-A401-7CD961FB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436"/>
            <a:ext cx="12192000" cy="63057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6C2126-1B46-2947-A443-C340CE98788F}"/>
              </a:ext>
            </a:extLst>
          </p:cNvPr>
          <p:cNvGrpSpPr/>
          <p:nvPr/>
        </p:nvGrpSpPr>
        <p:grpSpPr>
          <a:xfrm>
            <a:off x="2257425" y="195880"/>
            <a:ext cx="7071693" cy="6466238"/>
            <a:chOff x="2257425" y="195880"/>
            <a:chExt cx="7071693" cy="6466238"/>
          </a:xfrm>
        </p:grpSpPr>
        <p:sp>
          <p:nvSpPr>
            <p:cNvPr id="2" name="Explosion 2 1">
              <a:extLst>
                <a:ext uri="{FF2B5EF4-FFF2-40B4-BE49-F238E27FC236}">
                  <a16:creationId xmlns:a16="http://schemas.microsoft.com/office/drawing/2014/main" id="{3BB7BE15-EA0C-EF46-927C-52B89B1D556F}"/>
                </a:ext>
              </a:extLst>
            </p:cNvPr>
            <p:cNvSpPr/>
            <p:nvPr/>
          </p:nvSpPr>
          <p:spPr>
            <a:xfrm rot="1351040">
              <a:off x="2862880" y="195880"/>
              <a:ext cx="6466238" cy="6466238"/>
            </a:xfrm>
            <a:prstGeom prst="irregularSeal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370265-FA4D-B44D-9C3C-A01E4D152BFF}"/>
                </a:ext>
              </a:extLst>
            </p:cNvPr>
            <p:cNvSpPr txBox="1"/>
            <p:nvPr/>
          </p:nvSpPr>
          <p:spPr>
            <a:xfrm rot="19836754">
              <a:off x="2257425" y="2973911"/>
              <a:ext cx="6800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atin typeface="Segoe Print" panose="02000800000000000000" pitchFamily="2" charset="0"/>
                </a:rPr>
                <a:t>Let’s play!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77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75AC84E-F744-724B-82FC-9A06C632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436"/>
            <a:ext cx="12192000" cy="63057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19ED86-7A21-AD4A-AEA6-F61E5BBA951D}"/>
              </a:ext>
            </a:extLst>
          </p:cNvPr>
          <p:cNvCxnSpPr>
            <a:cxnSpLocks/>
          </p:cNvCxnSpPr>
          <p:nvPr/>
        </p:nvCxnSpPr>
        <p:spPr>
          <a:xfrm>
            <a:off x="2899955" y="0"/>
            <a:ext cx="2116183" cy="73152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635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DC0505-49E0-3D4C-8A81-DEB3884F3075}"/>
              </a:ext>
            </a:extLst>
          </p:cNvPr>
          <p:cNvCxnSpPr>
            <a:cxnSpLocks/>
          </p:cNvCxnSpPr>
          <p:nvPr/>
        </p:nvCxnSpPr>
        <p:spPr>
          <a:xfrm>
            <a:off x="6061166" y="0"/>
            <a:ext cx="0" cy="6858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635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34ABF0-B26D-3144-A15D-5A276C19E167}"/>
              </a:ext>
            </a:extLst>
          </p:cNvPr>
          <p:cNvCxnSpPr>
            <a:cxnSpLocks/>
          </p:cNvCxnSpPr>
          <p:nvPr/>
        </p:nvCxnSpPr>
        <p:spPr>
          <a:xfrm flipH="1">
            <a:off x="7106195" y="0"/>
            <a:ext cx="2112264" cy="73152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635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16F6-2240-E84D-862B-D552BD8775AA}"/>
              </a:ext>
            </a:extLst>
          </p:cNvPr>
          <p:cNvCxnSpPr>
            <a:cxnSpLocks/>
          </p:cNvCxnSpPr>
          <p:nvPr/>
        </p:nvCxnSpPr>
        <p:spPr>
          <a:xfrm flipH="1">
            <a:off x="9559110" y="-206829"/>
            <a:ext cx="2898648" cy="8019288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635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F82A9-571E-AB43-A473-A758370D3916}"/>
              </a:ext>
            </a:extLst>
          </p:cNvPr>
          <p:cNvCxnSpPr>
            <a:cxnSpLocks/>
          </p:cNvCxnSpPr>
          <p:nvPr/>
        </p:nvCxnSpPr>
        <p:spPr>
          <a:xfrm>
            <a:off x="-340651" y="-206829"/>
            <a:ext cx="2899955" cy="80158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635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DAA56CB-CDEF-814D-AACD-454763D2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74277">
            <a:off x="33250" y="2343266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6A39EA-9AE1-F844-92B7-20614AD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10896">
            <a:off x="206946" y="3165962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9DE6EE-1555-A34D-83F5-47965E62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36982">
            <a:off x="469140" y="3926813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E8E6966-BF15-1348-8F5B-832922C6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5259">
            <a:off x="737970" y="4631873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C3B20F-CA59-0D41-8F34-EB72621E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15353">
            <a:off x="961770" y="5238981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169F6C-76FB-3D46-8444-0688204DD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4091">
            <a:off x="1239563" y="5888014"/>
            <a:ext cx="492800" cy="52607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7805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FC6-08A5-1F42-BF15-53CC6A811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FB85-D273-4D43-B915-D96ECC6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3F89-3591-104D-A951-CF70683FC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790C2-E51F-914E-BD92-6433F74B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22" y="1033669"/>
            <a:ext cx="10174251" cy="47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49BF3-FE8C-E04D-9A2F-3ACD250CD273}"/>
              </a:ext>
            </a:extLst>
          </p:cNvPr>
          <p:cNvSpPr/>
          <p:nvPr/>
        </p:nvSpPr>
        <p:spPr>
          <a:xfrm>
            <a:off x="-1666875" y="4685407"/>
            <a:ext cx="15449550" cy="43451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43A50-81E4-844F-ACD2-0F8BB95D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09" y="0"/>
            <a:ext cx="7265817" cy="76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49BF3-FE8C-E04D-9A2F-3ACD250CD273}"/>
              </a:ext>
            </a:extLst>
          </p:cNvPr>
          <p:cNvSpPr/>
          <p:nvPr/>
        </p:nvSpPr>
        <p:spPr>
          <a:xfrm>
            <a:off x="-1666875" y="4685407"/>
            <a:ext cx="15449550" cy="43451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43A50-81E4-844F-ACD2-0F8BB95D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2"/>
            <a:ext cx="2743200" cy="40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49BF3-FE8C-E04D-9A2F-3ACD250CD273}"/>
              </a:ext>
            </a:extLst>
          </p:cNvPr>
          <p:cNvSpPr/>
          <p:nvPr/>
        </p:nvSpPr>
        <p:spPr>
          <a:xfrm>
            <a:off x="-1666875" y="4685407"/>
            <a:ext cx="15449550" cy="43451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43A50-81E4-844F-ACD2-0F8BB95D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18" y="6349"/>
            <a:ext cx="2286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C2AD0-3B8E-2342-9AB9-438D94A4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6809">
            <a:off x="8495626" y="3171817"/>
            <a:ext cx="1967072" cy="2510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D30DE9-F1F4-9B4F-8BDE-77B93760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6" y="847385"/>
            <a:ext cx="2287322" cy="10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C2AD0-3B8E-2342-9AB9-438D94A4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64352">
            <a:off x="6296774" y="2652344"/>
            <a:ext cx="1967072" cy="252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D30DE9-F1F4-9B4F-8BDE-77B93760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6" y="847678"/>
            <a:ext cx="4185368" cy="20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9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133</Words>
  <Application>Microsoft Macintosh PowerPoint</Application>
  <PresentationFormat>Widescreen</PresentationFormat>
  <Paragraphs>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Print</vt:lpstr>
      <vt:lpstr>VAG Rounded</vt:lpstr>
      <vt:lpstr>Office Theme</vt:lpstr>
      <vt:lpstr>1_Office Theme</vt:lpstr>
      <vt:lpstr>Cross the Rainbow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15</cp:revision>
  <cp:lastPrinted>2020-03-04T13:50:04Z</cp:lastPrinted>
  <dcterms:created xsi:type="dcterms:W3CDTF">2020-03-04T11:51:05Z</dcterms:created>
  <dcterms:modified xsi:type="dcterms:W3CDTF">2020-03-08T13:28:33Z</dcterms:modified>
</cp:coreProperties>
</file>