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4"/>
    <a:srgbClr val="832E79"/>
    <a:srgbClr val="AB5D79"/>
    <a:srgbClr val="9D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/>
    <p:restoredTop sz="77432"/>
  </p:normalViewPr>
  <p:slideViewPr>
    <p:cSldViewPr snapToGrid="0" snapToObjects="1" showGuides="1">
      <p:cViewPr varScale="1">
        <p:scale>
          <a:sx n="65" d="100"/>
          <a:sy n="65" d="100"/>
        </p:scale>
        <p:origin x="224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9A80-0251-7B4F-94DC-5FC8399768D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FC29A-4DA8-0244-B530-4D12BFEC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halloween-scary-night-poster-evil-4576787/" TargetMode="External"/><Relationship Id="rId7" Type="http://schemas.openxmlformats.org/officeDocument/2006/relationships/hyperlink" Target="https://svgsilh.com/image/159234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vgsilh.com/image/546896.html" TargetMode="External"/><Relationship Id="rId5" Type="http://schemas.openxmlformats.org/officeDocument/2006/relationships/hyperlink" Target="https://svgsilh.com/image/3199472.html" TargetMode="External"/><Relationship Id="rId4" Type="http://schemas.openxmlformats.org/officeDocument/2006/relationships/hyperlink" Target="https://svgsilh.com/image/160097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halloween-scary-night-poster-evil-4576787/" TargetMode="External"/><Relationship Id="rId7" Type="http://schemas.openxmlformats.org/officeDocument/2006/relationships/hyperlink" Target="https://svgsilh.com/image/159234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vgsilh.com/image/546896.html" TargetMode="External"/><Relationship Id="rId5" Type="http://schemas.openxmlformats.org/officeDocument/2006/relationships/hyperlink" Target="https://svgsilh.com/image/3199472.html" TargetMode="External"/><Relationship Id="rId4" Type="http://schemas.openxmlformats.org/officeDocument/2006/relationships/hyperlink" Target="https://svgsilh.com/image/160097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https://pixabay.com/illustrations/halloween-scary-night-poster-evil-4576787/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https://svgsilh.com/image/160097.html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https://svgsilh.com/image/3199472.html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https://svgsilh.com/image/546896.html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https://svgsilh.com/image/159234.html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FC29A-4DA8-0244-B530-4D12BFEC5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https://pixabay.com/illustrations/halloween-scary-night-poster-evil-4576787/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https://svgsilh.com/image/160097.html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https://svgsilh.com/image/3199472.html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https://svgsilh.com/image/546896.html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https://svgsilh.com/image/159234.html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FC29A-4DA8-0244-B530-4D12BFEC5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106B-C3F4-7048-B17F-0A3858BBF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B21E2-574D-034D-8C21-41A97D416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88BE-8F6E-B646-B3A9-E679CCBE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2966-141A-214B-89AF-3FF3AB13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7F8F-80B3-5240-8AB9-619F22A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8774-38A0-BC49-931A-00E4947D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46E52-CA2F-DE4C-B88A-1D0E34DBA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CA8-7A0F-9F42-885A-41FDF9B5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00CA-3FBF-8742-BE4B-33161E45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1333-8DC7-2141-9FDA-3D9A392A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F61D5-4ECD-3B46-AC0B-C880F5EC0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BFE3C-9A29-7E4E-A727-3F795EA9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231-5CFC-044A-B177-96075C92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3134-787C-BD49-9A73-23C7DAA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37A7-F64C-6748-8C0C-5146165D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F8EF-3D69-EC4A-AE27-99C73536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7334-41E0-BB4A-A9AC-DA14C8AC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BB40-18BC-DA43-99F2-0C0DEF83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D932-4DE0-FF40-9BFB-B4F423D6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67E9-AC97-1047-AFF8-46308CFB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D9C4-3CFE-2148-A72B-DE83099D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212F1-73BE-7A45-AFC8-3B66673B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12C5-D978-AB45-A7CC-AE680612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7693-97F3-DD4E-87EC-747A438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AAE1-736D-874B-B95F-A30341CC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0273-B9BD-8C4F-B0E5-2947AD5D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47D1-FDDD-9846-B241-BF3E18D4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00167-22A8-C94B-B25C-0DF7E62C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BAC1-7257-B644-B9F2-BB64BD40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DF50-32F6-824B-B4C5-453A702F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3DB74-E023-AB4E-A6CE-F0B6FF24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7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46D-8B23-F94E-8928-9E3AFA4E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4461E-BBB8-1C44-A369-C6C3E088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8DA0D-1915-A34D-8CF3-3B31F13B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D7DD6-A53A-2143-BC8E-7D95957B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7A0C7-3E02-9B4C-BD2F-56B1D106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F3D09-827B-B545-80C9-0985BC0A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F16F5-C8F4-F24C-9941-0283C48F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3F5DB-B50C-1A4D-83CD-AF3D251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391-BBD4-BA4F-9BEA-A4795D35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732A5-0E38-7046-A863-C54CB585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CEA0C-1EE5-D748-9764-7DF66414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13575-B494-D74A-A7DF-41816D58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E4F5A-212F-0B46-A26F-4D7717B7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859AD-AF7C-874E-86B8-E5751A30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2467E-72E1-B44D-99E2-FC419ED9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23D3-E2FA-3B4A-9A5D-AB6CEE29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F685-2055-224A-B1DA-06EC187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B7336-7EF2-0946-8773-58C5ACB89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76284-8A58-BE4B-B536-0A11650E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F3DA6-D6C7-0646-A458-2AD2ACF5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DC9F0-FF2E-0041-8F0C-78D2B746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2EE-5C36-F140-9730-7862FCE6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CD0B3-2ACC-8244-88F1-B33BDDBF1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3161-F946-C345-8A81-E0210E3E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EE41A-D051-B248-8AFE-A8F340D7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F4CC-41B9-A94C-AB56-20605FDA9943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C6D2E-E7D8-D840-9C48-B28AA42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ECEE-F75D-2345-B0C5-C555BE3B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ABE-B1DC-3649-800C-6253266D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C73B4-1AA8-084D-8109-05839257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6955-4070-1940-973A-341E915D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3983-9631-DA48-B579-A21E1E234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AG Rounded" pitchFamily="2" charset="77"/>
              </a:defRPr>
            </a:lvl1pPr>
          </a:lstStyle>
          <a:p>
            <a:fld id="{EFD9F4CC-41B9-A94C-AB56-20605FDA9943}" type="datetimeFigureOut">
              <a:rPr lang="en-US" smtClean="0"/>
              <a:pPr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B15C7-71F5-A846-9FA3-8EA3A3E11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AG Rounded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CFB3-F25B-3E41-99BD-82E0603DE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AG Rounded" pitchFamily="2" charset="77"/>
              </a:defRPr>
            </a:lvl1pPr>
          </a:lstStyle>
          <a:p>
            <a:fld id="{FE804ABE-B1DC-3649-800C-6253266D47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7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98A8-82FB-694A-A481-60F66026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87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Escape the Killer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E970C-6E71-1644-8AFD-B88EFB13B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7761"/>
            <a:ext cx="9144000" cy="28883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Don’t let the killer catch you.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Students are running away from a killer. If the student responds to a question or prompt incorrectly or fails a task, then the killer gets one step closer to them. The last one standing is the winner.</a:t>
            </a:r>
          </a:p>
          <a:p>
            <a:r>
              <a:rPr lang="en-US" b="1" dirty="0">
                <a:solidFill>
                  <a:srgbClr val="C00000"/>
                </a:solidFill>
              </a:rPr>
              <a:t>Use a white or brightly colored circle to signal how close the killer is to a student’s runner.</a:t>
            </a:r>
          </a:p>
        </p:txBody>
      </p:sp>
    </p:spTree>
    <p:extLst>
      <p:ext uri="{BB962C8B-B14F-4D97-AF65-F5344CB8AC3E}">
        <p14:creationId xmlns:p14="http://schemas.microsoft.com/office/powerpoint/2010/main" val="198034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6D85D-7474-E944-8658-03CAA614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" y="2257484"/>
            <a:ext cx="12187554" cy="46005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F0D4D3-3AD6-AB44-BF62-F772BB5C5773}"/>
              </a:ext>
            </a:extLst>
          </p:cNvPr>
          <p:cNvSpPr/>
          <p:nvPr/>
        </p:nvSpPr>
        <p:spPr>
          <a:xfrm>
            <a:off x="0" y="0"/>
            <a:ext cx="12192000" cy="261518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C00000"/>
              </a:gs>
              <a:gs pos="100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92DCB0-B42D-EF49-82B9-CE134C3A3F99}"/>
              </a:ext>
            </a:extLst>
          </p:cNvPr>
          <p:cNvCxnSpPr>
            <a:cxnSpLocks/>
          </p:cNvCxnSpPr>
          <p:nvPr/>
        </p:nvCxnSpPr>
        <p:spPr>
          <a:xfrm>
            <a:off x="2574758" y="2293342"/>
            <a:ext cx="0" cy="4564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5A2634-E62F-8B44-8691-BE75DB6E18E7}"/>
              </a:ext>
            </a:extLst>
          </p:cNvPr>
          <p:cNvCxnSpPr>
            <a:cxnSpLocks/>
          </p:cNvCxnSpPr>
          <p:nvPr/>
        </p:nvCxnSpPr>
        <p:spPr>
          <a:xfrm>
            <a:off x="4652210" y="2226504"/>
            <a:ext cx="0" cy="4564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6556C2-A28D-BA42-A359-A730C7166DA5}"/>
              </a:ext>
            </a:extLst>
          </p:cNvPr>
          <p:cNvCxnSpPr>
            <a:cxnSpLocks/>
          </p:cNvCxnSpPr>
          <p:nvPr/>
        </p:nvCxnSpPr>
        <p:spPr>
          <a:xfrm>
            <a:off x="6874041" y="2226504"/>
            <a:ext cx="0" cy="4564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B06CF1-6021-BA4A-9EBE-074FF82A8E87}"/>
              </a:ext>
            </a:extLst>
          </p:cNvPr>
          <p:cNvCxnSpPr>
            <a:cxnSpLocks/>
          </p:cNvCxnSpPr>
          <p:nvPr/>
        </p:nvCxnSpPr>
        <p:spPr>
          <a:xfrm>
            <a:off x="9240252" y="2293342"/>
            <a:ext cx="0" cy="4564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0782BA-19E1-5B46-B4CF-1868C7721751}"/>
              </a:ext>
            </a:extLst>
          </p:cNvPr>
          <p:cNvSpPr txBox="1"/>
          <p:nvPr/>
        </p:nvSpPr>
        <p:spPr>
          <a:xfrm>
            <a:off x="216388" y="1369695"/>
            <a:ext cx="328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Segoe Print" panose="02000800000000000000" pitchFamily="2" charset="0"/>
              </a:rPr>
              <a:t>Escape the Killer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0B0BFA-4C9F-E74D-B466-06D18F1B6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88" y="2300702"/>
            <a:ext cx="850900" cy="4483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5F68C5-0F72-3642-951E-7A7537191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2842" y="-72490"/>
            <a:ext cx="1790700" cy="177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84CFB2-375C-7641-B12B-5A6484D87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8931" y="1876066"/>
            <a:ext cx="1358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6D85D-7474-E944-8658-03CAA614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" y="2257484"/>
            <a:ext cx="12187554" cy="46005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F0D4D3-3AD6-AB44-BF62-F772BB5C5773}"/>
              </a:ext>
            </a:extLst>
          </p:cNvPr>
          <p:cNvSpPr/>
          <p:nvPr/>
        </p:nvSpPr>
        <p:spPr>
          <a:xfrm>
            <a:off x="0" y="0"/>
            <a:ext cx="12192000" cy="261518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C00000"/>
              </a:gs>
              <a:gs pos="100000">
                <a:srgbClr val="C000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92DCB0-B42D-EF49-82B9-CE134C3A3F99}"/>
              </a:ext>
            </a:extLst>
          </p:cNvPr>
          <p:cNvCxnSpPr>
            <a:cxnSpLocks/>
          </p:cNvCxnSpPr>
          <p:nvPr/>
        </p:nvCxnSpPr>
        <p:spPr>
          <a:xfrm>
            <a:off x="2574758" y="2293342"/>
            <a:ext cx="0" cy="4564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5A2634-E62F-8B44-8691-BE75DB6E18E7}"/>
              </a:ext>
            </a:extLst>
          </p:cNvPr>
          <p:cNvCxnSpPr>
            <a:cxnSpLocks/>
          </p:cNvCxnSpPr>
          <p:nvPr/>
        </p:nvCxnSpPr>
        <p:spPr>
          <a:xfrm>
            <a:off x="4652210" y="2226504"/>
            <a:ext cx="0" cy="4564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6556C2-A28D-BA42-A359-A730C7166DA5}"/>
              </a:ext>
            </a:extLst>
          </p:cNvPr>
          <p:cNvCxnSpPr>
            <a:cxnSpLocks/>
          </p:cNvCxnSpPr>
          <p:nvPr/>
        </p:nvCxnSpPr>
        <p:spPr>
          <a:xfrm>
            <a:off x="6874041" y="2226504"/>
            <a:ext cx="0" cy="4564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B06CF1-6021-BA4A-9EBE-074FF82A8E87}"/>
              </a:ext>
            </a:extLst>
          </p:cNvPr>
          <p:cNvCxnSpPr>
            <a:cxnSpLocks/>
          </p:cNvCxnSpPr>
          <p:nvPr/>
        </p:nvCxnSpPr>
        <p:spPr>
          <a:xfrm>
            <a:off x="9240252" y="2293342"/>
            <a:ext cx="0" cy="4564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A7E4B29-4F04-9F49-AC45-4A09E62221E9}"/>
              </a:ext>
            </a:extLst>
          </p:cNvPr>
          <p:cNvSpPr/>
          <p:nvPr/>
        </p:nvSpPr>
        <p:spPr>
          <a:xfrm>
            <a:off x="1566088" y="2342802"/>
            <a:ext cx="656494" cy="656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7BE911-7869-9B4C-8F6B-D1C8E0A75782}"/>
              </a:ext>
            </a:extLst>
          </p:cNvPr>
          <p:cNvSpPr/>
          <p:nvPr/>
        </p:nvSpPr>
        <p:spPr>
          <a:xfrm>
            <a:off x="1564355" y="3591397"/>
            <a:ext cx="656494" cy="656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EE65FF-E743-214D-A002-B72121B7E80D}"/>
              </a:ext>
            </a:extLst>
          </p:cNvPr>
          <p:cNvSpPr/>
          <p:nvPr/>
        </p:nvSpPr>
        <p:spPr>
          <a:xfrm>
            <a:off x="1572021" y="4758764"/>
            <a:ext cx="656494" cy="656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B134501-16DE-284B-B626-F31CA0F5BEA5}"/>
              </a:ext>
            </a:extLst>
          </p:cNvPr>
          <p:cNvSpPr/>
          <p:nvPr/>
        </p:nvSpPr>
        <p:spPr>
          <a:xfrm>
            <a:off x="3279454" y="2396212"/>
            <a:ext cx="656494" cy="656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EE1C67-10EF-F742-BB7D-4DDB77EFB906}"/>
              </a:ext>
            </a:extLst>
          </p:cNvPr>
          <p:cNvSpPr/>
          <p:nvPr/>
        </p:nvSpPr>
        <p:spPr>
          <a:xfrm>
            <a:off x="5485793" y="2396212"/>
            <a:ext cx="656494" cy="656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15025D-A20F-EF48-8339-850B97318438}"/>
              </a:ext>
            </a:extLst>
          </p:cNvPr>
          <p:cNvSpPr/>
          <p:nvPr/>
        </p:nvSpPr>
        <p:spPr>
          <a:xfrm>
            <a:off x="3292983" y="3624233"/>
            <a:ext cx="656494" cy="656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AB2D9D-0EF9-C649-8C95-75412DD8F539}"/>
              </a:ext>
            </a:extLst>
          </p:cNvPr>
          <p:cNvSpPr/>
          <p:nvPr/>
        </p:nvSpPr>
        <p:spPr>
          <a:xfrm>
            <a:off x="5499322" y="3624233"/>
            <a:ext cx="656494" cy="656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F157EFE-B0EC-3548-AF71-9C3D0F1BA495}"/>
              </a:ext>
            </a:extLst>
          </p:cNvPr>
          <p:cNvSpPr/>
          <p:nvPr/>
        </p:nvSpPr>
        <p:spPr>
          <a:xfrm>
            <a:off x="7624494" y="3624233"/>
            <a:ext cx="656494" cy="6564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07A7A7-1FA3-6A4B-A3CA-93431368E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88" y="2300702"/>
            <a:ext cx="850900" cy="4483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D05227-A442-924E-87E3-2D22B1471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2842" y="-72490"/>
            <a:ext cx="1790700" cy="177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2B0774-5A90-B047-9A79-4EE80FF94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8931" y="1876066"/>
            <a:ext cx="1358900" cy="4902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3F473A-3696-0444-9C17-5DF61AA55E2F}"/>
              </a:ext>
            </a:extLst>
          </p:cNvPr>
          <p:cNvSpPr txBox="1"/>
          <p:nvPr/>
        </p:nvSpPr>
        <p:spPr>
          <a:xfrm>
            <a:off x="216388" y="1369695"/>
            <a:ext cx="328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Segoe Print" panose="02000800000000000000" pitchFamily="2" charset="0"/>
              </a:rPr>
              <a:t>Escape the Killer</a:t>
            </a:r>
          </a:p>
        </p:txBody>
      </p:sp>
    </p:spTree>
    <p:extLst>
      <p:ext uri="{BB962C8B-B14F-4D97-AF65-F5344CB8AC3E}">
        <p14:creationId xmlns:p14="http://schemas.microsoft.com/office/powerpoint/2010/main" val="96671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186</Words>
  <Application>Microsoft Macintosh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Print</vt:lpstr>
      <vt:lpstr>VAG Rounded</vt:lpstr>
      <vt:lpstr>Office Theme</vt:lpstr>
      <vt:lpstr>Escape the Killer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14</cp:revision>
  <dcterms:created xsi:type="dcterms:W3CDTF">2020-03-04T11:06:08Z</dcterms:created>
  <dcterms:modified xsi:type="dcterms:W3CDTF">2020-03-08T12:25:01Z</dcterms:modified>
</cp:coreProperties>
</file>