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357" r:id="rId2"/>
    <p:sldId id="358" r:id="rId3"/>
    <p:sldId id="359" r:id="rId4"/>
    <p:sldId id="360" r:id="rId5"/>
    <p:sldId id="355" r:id="rId6"/>
    <p:sldId id="353" r:id="rId7"/>
    <p:sldId id="354" r:id="rId8"/>
    <p:sldId id="356" r:id="rId9"/>
    <p:sldId id="351" r:id="rId10"/>
    <p:sldId id="352" r:id="rId11"/>
    <p:sldId id="361" r:id="rId12"/>
    <p:sldId id="362" r:id="rId13"/>
    <p:sldId id="3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3483"/>
    <a:srgbClr val="FFFA53"/>
    <a:srgbClr val="B2B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34"/>
    <p:restoredTop sz="77113"/>
  </p:normalViewPr>
  <p:slideViewPr>
    <p:cSldViewPr snapToGrid="0" snapToObjects="1" showGuides="1">
      <p:cViewPr varScale="1">
        <p:scale>
          <a:sx n="77" d="100"/>
          <a:sy n="77" d="100"/>
        </p:scale>
        <p:origin x="712" y="192"/>
      </p:cViewPr>
      <p:guideLst>
        <p:guide orient="horz" pos="2160"/>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DA116-B1E1-6344-82EF-E07567A1BBC7}" type="datetimeFigureOut">
              <a:rPr lang="en-US" smtClean="0"/>
              <a:t>3/8/20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7FEB6-1F83-DD43-A121-E51F8F3791CC}" type="slidenum">
              <a:rPr lang="en-US" smtClean="0"/>
              <a:t>‹#›</a:t>
            </a:fld>
            <a:endParaRPr lang="en-US"/>
          </a:p>
        </p:txBody>
      </p:sp>
    </p:spTree>
    <p:extLst>
      <p:ext uri="{BB962C8B-B14F-4D97-AF65-F5344CB8AC3E}">
        <p14:creationId xmlns:p14="http://schemas.microsoft.com/office/powerpoint/2010/main" val="1526989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vgsilh.com/image/148587.html"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svgsilh.com/image/153550.html" TargetMode="External"/><Relationship Id="rId4" Type="http://schemas.openxmlformats.org/officeDocument/2006/relationships/hyperlink" Target="https://svgsilh.com/image/2952551.html"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vgsilh.com/image/148587.html"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svgsilh.com/image/32423.html" TargetMode="External"/><Relationship Id="rId4" Type="http://schemas.openxmlformats.org/officeDocument/2006/relationships/hyperlink" Target="https://svgsilh.com/image/2852176.html"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vgsilh.com/image/148587.html"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svgsilh.com/image/157923.html" TargetMode="External"/><Relationship Id="rId4" Type="http://schemas.openxmlformats.org/officeDocument/2006/relationships/hyperlink" Target="https://svgsilh.com/image/1425580.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vgsilh.com/image/148587.html"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svgsilh.com/image/32423.html" TargetMode="External"/><Relationship Id="rId4" Type="http://schemas.openxmlformats.org/officeDocument/2006/relationships/hyperlink" Target="https://svgsilh.com/image/2852176.html"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vgsilh.com/image/148587.html"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svgsilh.com/image/32423.html" TargetMode="External"/><Relationship Id="rId4" Type="http://schemas.openxmlformats.org/officeDocument/2006/relationships/hyperlink" Target="https://svgsilh.com/image/2852176.html"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vgsilh.com/image/148587.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svgsilh.com/image/32423.html" TargetMode="External"/><Relationship Id="rId4" Type="http://schemas.openxmlformats.org/officeDocument/2006/relationships/hyperlink" Target="https://svgsilh.com/image/2852176.html"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vgsilh.com/image/148587.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svgsilh.com/image/2028004.html"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vgsilh.com/image/148587.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svgsilh.com/image/2028004.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Chain, story book</a:t>
            </a:r>
          </a:p>
          <a:p>
            <a:endParaRPr lang="en-US" dirty="0"/>
          </a:p>
          <a:p>
            <a:r>
              <a:rPr lang="en-US" dirty="0">
                <a:hlinkClick r:id="rId3"/>
              </a:rPr>
              <a:t>https://svgsilh.com/image/148587.html</a:t>
            </a:r>
            <a:endParaRPr lang="en-US" dirty="0"/>
          </a:p>
          <a:p>
            <a:endParaRPr lang="en-US" dirty="0">
              <a:hlinkClick r:id="rId4"/>
            </a:endParaRPr>
          </a:p>
          <a:p>
            <a:r>
              <a:rPr lang="en-US" dirty="0">
                <a:hlinkClick r:id="rId5"/>
              </a:rPr>
              <a:t>https://svgsilh.com/image/153550.html</a:t>
            </a:r>
            <a:endParaRPr lang="en-US" dirty="0"/>
          </a:p>
        </p:txBody>
      </p:sp>
      <p:sp>
        <p:nvSpPr>
          <p:cNvPr id="4" name="Slide Number Placeholder 3"/>
          <p:cNvSpPr>
            <a:spLocks noGrp="1"/>
          </p:cNvSpPr>
          <p:nvPr>
            <p:ph type="sldNum" sz="quarter" idx="5"/>
          </p:nvPr>
        </p:nvSpPr>
        <p:spPr/>
        <p:txBody>
          <a:bodyPr/>
          <a:lstStyle/>
          <a:p>
            <a:fld id="{3C832BAF-EF80-2C43-ADF4-503D150053FB}" type="slidenum">
              <a:rPr lang="en-US" smtClean="0"/>
              <a:t>3</a:t>
            </a:fld>
            <a:endParaRPr lang="en-US"/>
          </a:p>
        </p:txBody>
      </p:sp>
    </p:spTree>
    <p:extLst>
      <p:ext uri="{BB962C8B-B14F-4D97-AF65-F5344CB8AC3E}">
        <p14:creationId xmlns:p14="http://schemas.microsoft.com/office/powerpoint/2010/main" val="227597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Chain, story book</a:t>
            </a:r>
          </a:p>
          <a:p>
            <a:endParaRPr lang="en-US" dirty="0"/>
          </a:p>
          <a:p>
            <a:r>
              <a:rPr lang="en-US" dirty="0">
                <a:hlinkClick r:id="rId3"/>
              </a:rPr>
              <a:t>https://svgsilh.com/image/148587.html</a:t>
            </a:r>
            <a:endParaRPr lang="en-US" dirty="0"/>
          </a:p>
          <a:p>
            <a:endParaRPr lang="en-US" dirty="0"/>
          </a:p>
          <a:p>
            <a:r>
              <a:rPr lang="en-US" dirty="0">
                <a:hlinkClick r:id="rId4"/>
              </a:rPr>
              <a:t>https://svgsilh.com/image/2852176.html</a:t>
            </a:r>
            <a:endParaRPr lang="en-US" dirty="0"/>
          </a:p>
          <a:p>
            <a:endParaRPr lang="en-US" dirty="0"/>
          </a:p>
          <a:p>
            <a:r>
              <a:rPr lang="en-US" dirty="0">
                <a:hlinkClick r:id="rId5"/>
              </a:rPr>
              <a:t>https://svgsilh.com/image/32423.html</a:t>
            </a:r>
            <a:endParaRPr lang="en-US" dirty="0"/>
          </a:p>
        </p:txBody>
      </p:sp>
      <p:sp>
        <p:nvSpPr>
          <p:cNvPr id="4" name="Slide Number Placeholder 3"/>
          <p:cNvSpPr>
            <a:spLocks noGrp="1"/>
          </p:cNvSpPr>
          <p:nvPr>
            <p:ph type="sldNum" sz="quarter" idx="5"/>
          </p:nvPr>
        </p:nvSpPr>
        <p:spPr/>
        <p:txBody>
          <a:bodyPr/>
          <a:lstStyle/>
          <a:p>
            <a:fld id="{3C832BAF-EF80-2C43-ADF4-503D150053FB}" type="slidenum">
              <a:rPr lang="en-US" smtClean="0"/>
              <a:t>4</a:t>
            </a:fld>
            <a:endParaRPr lang="en-US"/>
          </a:p>
        </p:txBody>
      </p:sp>
    </p:spTree>
    <p:extLst>
      <p:ext uri="{BB962C8B-B14F-4D97-AF65-F5344CB8AC3E}">
        <p14:creationId xmlns:p14="http://schemas.microsoft.com/office/powerpoint/2010/main" val="269837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Chain, story book</a:t>
            </a:r>
          </a:p>
          <a:p>
            <a:endParaRPr lang="en-US" dirty="0"/>
          </a:p>
          <a:p>
            <a:r>
              <a:rPr lang="en-US" dirty="0">
                <a:hlinkClick r:id="rId3"/>
              </a:rPr>
              <a:t>https://svgsilh.com/image/148587.html</a:t>
            </a:r>
            <a:endParaRPr lang="en-US" dirty="0"/>
          </a:p>
          <a:p>
            <a:endParaRPr lang="en-US" dirty="0"/>
          </a:p>
          <a:p>
            <a:r>
              <a:rPr lang="en-US" dirty="0">
                <a:hlinkClick r:id="rId4"/>
              </a:rPr>
              <a:t>https://svgsilh.com/image/1425580.html</a:t>
            </a:r>
            <a:endParaRPr lang="en-US" dirty="0"/>
          </a:p>
          <a:p>
            <a:endParaRPr lang="en-US" dirty="0"/>
          </a:p>
          <a:p>
            <a:r>
              <a:rPr lang="en-US" dirty="0">
                <a:hlinkClick r:id="rId5"/>
              </a:rPr>
              <a:t>https://svgsilh.com/image/157923.html</a:t>
            </a:r>
            <a:endParaRPr lang="en-US" dirty="0"/>
          </a:p>
        </p:txBody>
      </p:sp>
      <p:sp>
        <p:nvSpPr>
          <p:cNvPr id="4" name="Slide Number Placeholder 3"/>
          <p:cNvSpPr>
            <a:spLocks noGrp="1"/>
          </p:cNvSpPr>
          <p:nvPr>
            <p:ph type="sldNum" sz="quarter" idx="5"/>
          </p:nvPr>
        </p:nvSpPr>
        <p:spPr/>
        <p:txBody>
          <a:bodyPr/>
          <a:lstStyle/>
          <a:p>
            <a:fld id="{3C832BAF-EF80-2C43-ADF4-503D150053FB}" type="slidenum">
              <a:rPr lang="en-US" smtClean="0"/>
              <a:t>6</a:t>
            </a:fld>
            <a:endParaRPr lang="en-US"/>
          </a:p>
        </p:txBody>
      </p:sp>
    </p:spTree>
    <p:extLst>
      <p:ext uri="{BB962C8B-B14F-4D97-AF65-F5344CB8AC3E}">
        <p14:creationId xmlns:p14="http://schemas.microsoft.com/office/powerpoint/2010/main" val="2975295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Chain, story book</a:t>
            </a:r>
          </a:p>
          <a:p>
            <a:endParaRPr lang="en-US" dirty="0"/>
          </a:p>
          <a:p>
            <a:r>
              <a:rPr lang="en-US" dirty="0">
                <a:hlinkClick r:id="rId3"/>
              </a:rPr>
              <a:t>https://svgsilh.com/image/148587.html</a:t>
            </a:r>
            <a:endParaRPr lang="en-US" dirty="0"/>
          </a:p>
          <a:p>
            <a:endParaRPr lang="en-US" dirty="0"/>
          </a:p>
          <a:p>
            <a:r>
              <a:rPr lang="en-US" dirty="0">
                <a:hlinkClick r:id="rId4"/>
              </a:rPr>
              <a:t>https://svgsilh.com/image/2852176.html</a:t>
            </a:r>
            <a:endParaRPr lang="en-US" dirty="0"/>
          </a:p>
          <a:p>
            <a:endParaRPr lang="en-US" dirty="0"/>
          </a:p>
          <a:p>
            <a:r>
              <a:rPr lang="en-US" dirty="0">
                <a:hlinkClick r:id="rId5"/>
              </a:rPr>
              <a:t>https://svgsilh.com/image/32423.html</a:t>
            </a:r>
            <a:endParaRPr lang="en-US" dirty="0"/>
          </a:p>
        </p:txBody>
      </p:sp>
      <p:sp>
        <p:nvSpPr>
          <p:cNvPr id="4" name="Slide Number Placeholder 3"/>
          <p:cNvSpPr>
            <a:spLocks noGrp="1"/>
          </p:cNvSpPr>
          <p:nvPr>
            <p:ph type="sldNum" sz="quarter" idx="5"/>
          </p:nvPr>
        </p:nvSpPr>
        <p:spPr/>
        <p:txBody>
          <a:bodyPr/>
          <a:lstStyle/>
          <a:p>
            <a:fld id="{3C832BAF-EF80-2C43-ADF4-503D150053FB}" type="slidenum">
              <a:rPr lang="en-US" smtClean="0"/>
              <a:t>7</a:t>
            </a:fld>
            <a:endParaRPr lang="en-US"/>
          </a:p>
        </p:txBody>
      </p:sp>
    </p:spTree>
    <p:extLst>
      <p:ext uri="{BB962C8B-B14F-4D97-AF65-F5344CB8AC3E}">
        <p14:creationId xmlns:p14="http://schemas.microsoft.com/office/powerpoint/2010/main" val="2351927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Chain, story book</a:t>
            </a:r>
          </a:p>
          <a:p>
            <a:endParaRPr lang="en-US" dirty="0"/>
          </a:p>
          <a:p>
            <a:r>
              <a:rPr lang="en-US" dirty="0">
                <a:hlinkClick r:id="rId3"/>
              </a:rPr>
              <a:t>https://svgsilh.com/image/148587.html</a:t>
            </a:r>
            <a:endParaRPr lang="en-US" dirty="0"/>
          </a:p>
          <a:p>
            <a:endParaRPr lang="en-US" dirty="0"/>
          </a:p>
          <a:p>
            <a:r>
              <a:rPr lang="en-US" dirty="0">
                <a:hlinkClick r:id="rId4"/>
              </a:rPr>
              <a:t>https://svgsilh.com/image/2852176.html</a:t>
            </a:r>
            <a:endParaRPr lang="en-US" dirty="0"/>
          </a:p>
          <a:p>
            <a:endParaRPr lang="en-US" dirty="0"/>
          </a:p>
          <a:p>
            <a:r>
              <a:rPr lang="en-US" dirty="0">
                <a:hlinkClick r:id="rId5"/>
              </a:rPr>
              <a:t>https://svgsilh.com/image/32423.html</a:t>
            </a:r>
            <a:endParaRPr lang="en-US" dirty="0"/>
          </a:p>
        </p:txBody>
      </p:sp>
      <p:sp>
        <p:nvSpPr>
          <p:cNvPr id="4" name="Slide Number Placeholder 3"/>
          <p:cNvSpPr>
            <a:spLocks noGrp="1"/>
          </p:cNvSpPr>
          <p:nvPr>
            <p:ph type="sldNum" sz="quarter" idx="5"/>
          </p:nvPr>
        </p:nvSpPr>
        <p:spPr/>
        <p:txBody>
          <a:bodyPr/>
          <a:lstStyle/>
          <a:p>
            <a:fld id="{3C832BAF-EF80-2C43-ADF4-503D150053FB}" type="slidenum">
              <a:rPr lang="en-US" smtClean="0"/>
              <a:t>9</a:t>
            </a:fld>
            <a:endParaRPr lang="en-US"/>
          </a:p>
        </p:txBody>
      </p:sp>
    </p:spTree>
    <p:extLst>
      <p:ext uri="{BB962C8B-B14F-4D97-AF65-F5344CB8AC3E}">
        <p14:creationId xmlns:p14="http://schemas.microsoft.com/office/powerpoint/2010/main" val="2143763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Chain, story book</a:t>
            </a:r>
          </a:p>
          <a:p>
            <a:endParaRPr lang="en-US" dirty="0"/>
          </a:p>
          <a:p>
            <a:r>
              <a:rPr lang="en-US" dirty="0">
                <a:hlinkClick r:id="rId3"/>
              </a:rPr>
              <a:t>https://svgsilh.com/image/148587.html</a:t>
            </a:r>
            <a:endParaRPr lang="en-US" dirty="0"/>
          </a:p>
          <a:p>
            <a:endParaRPr lang="en-US" dirty="0"/>
          </a:p>
          <a:p>
            <a:r>
              <a:rPr lang="en-US" dirty="0">
                <a:hlinkClick r:id="rId4"/>
              </a:rPr>
              <a:t>https://svgsilh.com/image/2852176.html</a:t>
            </a:r>
            <a:endParaRPr lang="en-US" dirty="0"/>
          </a:p>
          <a:p>
            <a:endParaRPr lang="en-US" dirty="0"/>
          </a:p>
          <a:p>
            <a:r>
              <a:rPr lang="en-US" dirty="0">
                <a:hlinkClick r:id="rId5"/>
              </a:rPr>
              <a:t>https://svgsilh.com/image/32423.html</a:t>
            </a:r>
            <a:endParaRPr lang="en-US" dirty="0"/>
          </a:p>
        </p:txBody>
      </p:sp>
      <p:sp>
        <p:nvSpPr>
          <p:cNvPr id="4" name="Slide Number Placeholder 3"/>
          <p:cNvSpPr>
            <a:spLocks noGrp="1"/>
          </p:cNvSpPr>
          <p:nvPr>
            <p:ph type="sldNum" sz="quarter" idx="5"/>
          </p:nvPr>
        </p:nvSpPr>
        <p:spPr/>
        <p:txBody>
          <a:bodyPr/>
          <a:lstStyle/>
          <a:p>
            <a:fld id="{3C832BAF-EF80-2C43-ADF4-503D150053FB}" type="slidenum">
              <a:rPr lang="en-US" smtClean="0"/>
              <a:t>10</a:t>
            </a:fld>
            <a:endParaRPr lang="en-US"/>
          </a:p>
        </p:txBody>
      </p:sp>
    </p:spTree>
    <p:extLst>
      <p:ext uri="{BB962C8B-B14F-4D97-AF65-F5344CB8AC3E}">
        <p14:creationId xmlns:p14="http://schemas.microsoft.com/office/powerpoint/2010/main" val="56547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Chain, story book</a:t>
            </a:r>
          </a:p>
          <a:p>
            <a:endParaRPr lang="en-US" dirty="0"/>
          </a:p>
          <a:p>
            <a:r>
              <a:rPr lang="en-US" dirty="0">
                <a:hlinkClick r:id="rId3"/>
              </a:rPr>
              <a:t>https://svgsilh.com/image/148587.html</a:t>
            </a:r>
            <a:endParaRPr lang="en-US" dirty="0"/>
          </a:p>
          <a:p>
            <a:endParaRPr lang="en-US" dirty="0"/>
          </a:p>
          <a:p>
            <a:r>
              <a:rPr lang="en-US" dirty="0">
                <a:hlinkClick r:id="rId4"/>
              </a:rPr>
              <a:t>https://svgsilh.com/image/2028004.html</a:t>
            </a:r>
            <a:endParaRPr lang="en-US" dirty="0"/>
          </a:p>
        </p:txBody>
      </p:sp>
      <p:sp>
        <p:nvSpPr>
          <p:cNvPr id="4" name="Slide Number Placeholder 3"/>
          <p:cNvSpPr>
            <a:spLocks noGrp="1"/>
          </p:cNvSpPr>
          <p:nvPr>
            <p:ph type="sldNum" sz="quarter" idx="5"/>
          </p:nvPr>
        </p:nvSpPr>
        <p:spPr/>
        <p:txBody>
          <a:bodyPr/>
          <a:lstStyle/>
          <a:p>
            <a:fld id="{3C832BAF-EF80-2C43-ADF4-503D150053FB}" type="slidenum">
              <a:rPr lang="en-US" smtClean="0"/>
              <a:t>12</a:t>
            </a:fld>
            <a:endParaRPr lang="en-US"/>
          </a:p>
        </p:txBody>
      </p:sp>
    </p:spTree>
    <p:extLst>
      <p:ext uri="{BB962C8B-B14F-4D97-AF65-F5344CB8AC3E}">
        <p14:creationId xmlns:p14="http://schemas.microsoft.com/office/powerpoint/2010/main" val="11777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Chain, story book</a:t>
            </a:r>
          </a:p>
          <a:p>
            <a:endParaRPr lang="en-US" dirty="0"/>
          </a:p>
          <a:p>
            <a:r>
              <a:rPr lang="en-US" dirty="0">
                <a:hlinkClick r:id="rId3"/>
              </a:rPr>
              <a:t>https://svgsilh.com/image/148587.html</a:t>
            </a:r>
            <a:endParaRPr lang="en-US" dirty="0"/>
          </a:p>
          <a:p>
            <a:endParaRPr lang="en-US" dirty="0"/>
          </a:p>
          <a:p>
            <a:r>
              <a:rPr lang="en-US" dirty="0">
                <a:hlinkClick r:id="rId4"/>
              </a:rPr>
              <a:t>https://svgsilh.com/image/2028004.html</a:t>
            </a:r>
            <a:endParaRPr lang="en-US" dirty="0"/>
          </a:p>
        </p:txBody>
      </p:sp>
      <p:sp>
        <p:nvSpPr>
          <p:cNvPr id="4" name="Slide Number Placeholder 3"/>
          <p:cNvSpPr>
            <a:spLocks noGrp="1"/>
          </p:cNvSpPr>
          <p:nvPr>
            <p:ph type="sldNum" sz="quarter" idx="5"/>
          </p:nvPr>
        </p:nvSpPr>
        <p:spPr/>
        <p:txBody>
          <a:bodyPr/>
          <a:lstStyle/>
          <a:p>
            <a:fld id="{3C832BAF-EF80-2C43-ADF4-503D150053FB}" type="slidenum">
              <a:rPr lang="en-US" smtClean="0"/>
              <a:t>13</a:t>
            </a:fld>
            <a:endParaRPr lang="en-US"/>
          </a:p>
        </p:txBody>
      </p:sp>
    </p:spTree>
    <p:extLst>
      <p:ext uri="{BB962C8B-B14F-4D97-AF65-F5344CB8AC3E}">
        <p14:creationId xmlns:p14="http://schemas.microsoft.com/office/powerpoint/2010/main" val="3702731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A158C-E65C-2A45-9082-90A85F501B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BDC370-1E98-BF4E-8801-4B947C1A59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6342A-E29C-A145-AAD6-4186F7DE7559}"/>
              </a:ext>
            </a:extLst>
          </p:cNvPr>
          <p:cNvSpPr>
            <a:spLocks noGrp="1"/>
          </p:cNvSpPr>
          <p:nvPr>
            <p:ph type="dt" sz="half" idx="10"/>
          </p:nvPr>
        </p:nvSpPr>
        <p:spPr/>
        <p:txBody>
          <a:bodyPr/>
          <a:lstStyle/>
          <a:p>
            <a:fld id="{AE22E719-1999-2C4E-B820-97794C84FA88}" type="datetimeFigureOut">
              <a:rPr lang="en-US" smtClean="0"/>
              <a:t>3/8/20</a:t>
            </a:fld>
            <a:endParaRPr lang="en-US"/>
          </a:p>
        </p:txBody>
      </p:sp>
      <p:sp>
        <p:nvSpPr>
          <p:cNvPr id="5" name="Footer Placeholder 4">
            <a:extLst>
              <a:ext uri="{FF2B5EF4-FFF2-40B4-BE49-F238E27FC236}">
                <a16:creationId xmlns:a16="http://schemas.microsoft.com/office/drawing/2014/main" id="{0F6FC687-5612-E948-86A7-3A946DF7C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4369A-DF0B-494B-AD2B-E0E6A2D4B5C0}"/>
              </a:ext>
            </a:extLst>
          </p:cNvPr>
          <p:cNvSpPr>
            <a:spLocks noGrp="1"/>
          </p:cNvSpPr>
          <p:nvPr>
            <p:ph type="sldNum" sz="quarter" idx="12"/>
          </p:nvPr>
        </p:nvSpPr>
        <p:spPr/>
        <p:txBody>
          <a:bodyPr/>
          <a:lstStyle/>
          <a:p>
            <a:fld id="{8CB8819A-37F6-694E-B639-1EA524650D45}" type="slidenum">
              <a:rPr lang="en-US" smtClean="0"/>
              <a:t>‹#›</a:t>
            </a:fld>
            <a:endParaRPr lang="en-US"/>
          </a:p>
        </p:txBody>
      </p:sp>
    </p:spTree>
    <p:extLst>
      <p:ext uri="{BB962C8B-B14F-4D97-AF65-F5344CB8AC3E}">
        <p14:creationId xmlns:p14="http://schemas.microsoft.com/office/powerpoint/2010/main" val="3991461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CF2C-64FF-5C41-8D59-FACC9835FC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918431-8829-A545-A13F-990D3B91A2E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CA040C-14D8-054C-9D5B-70DD7A3AD582}"/>
              </a:ext>
            </a:extLst>
          </p:cNvPr>
          <p:cNvSpPr>
            <a:spLocks noGrp="1"/>
          </p:cNvSpPr>
          <p:nvPr>
            <p:ph type="dt" sz="half" idx="10"/>
          </p:nvPr>
        </p:nvSpPr>
        <p:spPr/>
        <p:txBody>
          <a:bodyPr/>
          <a:lstStyle/>
          <a:p>
            <a:fld id="{AE22E719-1999-2C4E-B820-97794C84FA88}" type="datetimeFigureOut">
              <a:rPr lang="en-US" smtClean="0"/>
              <a:t>3/8/20</a:t>
            </a:fld>
            <a:endParaRPr lang="en-US"/>
          </a:p>
        </p:txBody>
      </p:sp>
      <p:sp>
        <p:nvSpPr>
          <p:cNvPr id="5" name="Footer Placeholder 4">
            <a:extLst>
              <a:ext uri="{FF2B5EF4-FFF2-40B4-BE49-F238E27FC236}">
                <a16:creationId xmlns:a16="http://schemas.microsoft.com/office/drawing/2014/main" id="{0BAAE7A4-E923-8F49-A511-2D82F9B1E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0F01EB-F1D9-DC44-8AD9-B6727EA13A13}"/>
              </a:ext>
            </a:extLst>
          </p:cNvPr>
          <p:cNvSpPr>
            <a:spLocks noGrp="1"/>
          </p:cNvSpPr>
          <p:nvPr>
            <p:ph type="sldNum" sz="quarter" idx="12"/>
          </p:nvPr>
        </p:nvSpPr>
        <p:spPr/>
        <p:txBody>
          <a:bodyPr/>
          <a:lstStyle/>
          <a:p>
            <a:fld id="{8CB8819A-37F6-694E-B639-1EA524650D45}" type="slidenum">
              <a:rPr lang="en-US" smtClean="0"/>
              <a:t>‹#›</a:t>
            </a:fld>
            <a:endParaRPr lang="en-US"/>
          </a:p>
        </p:txBody>
      </p:sp>
    </p:spTree>
    <p:extLst>
      <p:ext uri="{BB962C8B-B14F-4D97-AF65-F5344CB8AC3E}">
        <p14:creationId xmlns:p14="http://schemas.microsoft.com/office/powerpoint/2010/main" val="414661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AB0D5C-4F2A-C94F-B348-CB61F3033D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3B702-73F6-894F-B551-E16C82F7F1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853DB1-48A3-7C4B-9A1D-ED0C9581D26B}"/>
              </a:ext>
            </a:extLst>
          </p:cNvPr>
          <p:cNvSpPr>
            <a:spLocks noGrp="1"/>
          </p:cNvSpPr>
          <p:nvPr>
            <p:ph type="dt" sz="half" idx="10"/>
          </p:nvPr>
        </p:nvSpPr>
        <p:spPr/>
        <p:txBody>
          <a:bodyPr/>
          <a:lstStyle/>
          <a:p>
            <a:fld id="{AE22E719-1999-2C4E-B820-97794C84FA88}" type="datetimeFigureOut">
              <a:rPr lang="en-US" smtClean="0"/>
              <a:t>3/8/20</a:t>
            </a:fld>
            <a:endParaRPr lang="en-US"/>
          </a:p>
        </p:txBody>
      </p:sp>
      <p:sp>
        <p:nvSpPr>
          <p:cNvPr id="5" name="Footer Placeholder 4">
            <a:extLst>
              <a:ext uri="{FF2B5EF4-FFF2-40B4-BE49-F238E27FC236}">
                <a16:creationId xmlns:a16="http://schemas.microsoft.com/office/drawing/2014/main" id="{D7C99E4C-7725-9949-B49E-BE33F8A23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E38B5-3C3F-0B47-A37C-35080A4D0054}"/>
              </a:ext>
            </a:extLst>
          </p:cNvPr>
          <p:cNvSpPr>
            <a:spLocks noGrp="1"/>
          </p:cNvSpPr>
          <p:nvPr>
            <p:ph type="sldNum" sz="quarter" idx="12"/>
          </p:nvPr>
        </p:nvSpPr>
        <p:spPr/>
        <p:txBody>
          <a:bodyPr/>
          <a:lstStyle/>
          <a:p>
            <a:fld id="{8CB8819A-37F6-694E-B639-1EA524650D45}" type="slidenum">
              <a:rPr lang="en-US" smtClean="0"/>
              <a:t>‹#›</a:t>
            </a:fld>
            <a:endParaRPr lang="en-US"/>
          </a:p>
        </p:txBody>
      </p:sp>
    </p:spTree>
    <p:extLst>
      <p:ext uri="{BB962C8B-B14F-4D97-AF65-F5344CB8AC3E}">
        <p14:creationId xmlns:p14="http://schemas.microsoft.com/office/powerpoint/2010/main" val="2497666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GB"/>
          </a:p>
        </p:txBody>
      </p:sp>
      <p:sp>
        <p:nvSpPr>
          <p:cNvPr id="3" name="Date Placeholder 2"/>
          <p:cNvSpPr>
            <a:spLocks noGrp="1"/>
          </p:cNvSpPr>
          <p:nvPr>
            <p:ph type="dt" sz="half" idx="10"/>
          </p:nvPr>
        </p:nvSpPr>
        <p:spPr>
          <a:xfrm>
            <a:off x="609600" y="6356351"/>
            <a:ext cx="2844800" cy="365125"/>
          </a:xfrm>
        </p:spPr>
        <p:txBody>
          <a:bodyPr/>
          <a:lstStyle>
            <a:lvl1pPr>
              <a:defRPr/>
            </a:lvl1pPr>
          </a:lstStyle>
          <a:p>
            <a:fld id="{0DC95286-4C23-4850-8BD7-4ECDC51C2D40}" type="datetime1">
              <a:rPr lang="en-US" altLang="en-US"/>
              <a:pPr/>
              <a:t>3/8/20</a:t>
            </a:fld>
            <a:endParaRPr lang="en-US" altLang="en-US" sz="1800">
              <a:solidFill>
                <a:schemeClr val="tx1"/>
              </a:solidFill>
            </a:endParaRPr>
          </a:p>
        </p:txBody>
      </p:sp>
      <p:sp>
        <p:nvSpPr>
          <p:cNvPr id="4" name="Footer Placeholder 3"/>
          <p:cNvSpPr>
            <a:spLocks noGrp="1"/>
          </p:cNvSpPr>
          <p:nvPr>
            <p:ph type="ftr" sz="quarter" idx="11"/>
          </p:nvPr>
        </p:nvSpPr>
        <p:spPr>
          <a:xfrm>
            <a:off x="4165600" y="6356351"/>
            <a:ext cx="3860800" cy="365125"/>
          </a:xfrm>
        </p:spPr>
        <p:txBody>
          <a:bodyPr/>
          <a:lstStyle>
            <a:lvl1pPr>
              <a:defRPr/>
            </a:lvl1pPr>
          </a:lstStyle>
          <a:p>
            <a:endParaRPr lang="en-US" altLang="en-US"/>
          </a:p>
        </p:txBody>
      </p:sp>
      <p:sp>
        <p:nvSpPr>
          <p:cNvPr id="5" name="Slide Number Placeholder 4"/>
          <p:cNvSpPr>
            <a:spLocks noGrp="1"/>
          </p:cNvSpPr>
          <p:nvPr>
            <p:ph type="sldNum" sz="quarter" idx="12"/>
          </p:nvPr>
        </p:nvSpPr>
        <p:spPr>
          <a:xfrm>
            <a:off x="8737600" y="6356351"/>
            <a:ext cx="2844800" cy="365125"/>
          </a:xfrm>
        </p:spPr>
        <p:txBody>
          <a:bodyPr/>
          <a:lstStyle>
            <a:lvl1pPr>
              <a:defRPr/>
            </a:lvl1pPr>
          </a:lstStyle>
          <a:p>
            <a:fld id="{6D879EEB-3D8D-43A6-B783-8AB1833FA9CB}"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62937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18B1-55CF-C546-A8DF-28E13588E9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626A19-993D-2B44-AB53-A59DEB1B37B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32AAEA-5E1B-0440-B85F-11AED6C06F0B}"/>
              </a:ext>
            </a:extLst>
          </p:cNvPr>
          <p:cNvSpPr>
            <a:spLocks noGrp="1"/>
          </p:cNvSpPr>
          <p:nvPr>
            <p:ph type="dt" sz="half" idx="10"/>
          </p:nvPr>
        </p:nvSpPr>
        <p:spPr/>
        <p:txBody>
          <a:bodyPr/>
          <a:lstStyle/>
          <a:p>
            <a:fld id="{AE22E719-1999-2C4E-B820-97794C84FA88}" type="datetimeFigureOut">
              <a:rPr lang="en-US" smtClean="0"/>
              <a:t>3/8/20</a:t>
            </a:fld>
            <a:endParaRPr lang="en-US"/>
          </a:p>
        </p:txBody>
      </p:sp>
      <p:sp>
        <p:nvSpPr>
          <p:cNvPr id="5" name="Footer Placeholder 4">
            <a:extLst>
              <a:ext uri="{FF2B5EF4-FFF2-40B4-BE49-F238E27FC236}">
                <a16:creationId xmlns:a16="http://schemas.microsoft.com/office/drawing/2014/main" id="{8B0D253A-B877-434A-B081-E892C2423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4E2EB-EA42-8541-B15D-2031116B0664}"/>
              </a:ext>
            </a:extLst>
          </p:cNvPr>
          <p:cNvSpPr>
            <a:spLocks noGrp="1"/>
          </p:cNvSpPr>
          <p:nvPr>
            <p:ph type="sldNum" sz="quarter" idx="12"/>
          </p:nvPr>
        </p:nvSpPr>
        <p:spPr/>
        <p:txBody>
          <a:bodyPr/>
          <a:lstStyle/>
          <a:p>
            <a:fld id="{8CB8819A-37F6-694E-B639-1EA524650D45}" type="slidenum">
              <a:rPr lang="en-US" smtClean="0"/>
              <a:t>‹#›</a:t>
            </a:fld>
            <a:endParaRPr lang="en-US"/>
          </a:p>
        </p:txBody>
      </p:sp>
    </p:spTree>
    <p:extLst>
      <p:ext uri="{BB962C8B-B14F-4D97-AF65-F5344CB8AC3E}">
        <p14:creationId xmlns:p14="http://schemas.microsoft.com/office/powerpoint/2010/main" val="117674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95A0-EBC8-6940-B71D-E9F2AED73B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4B48DF-B3B5-4049-906F-EE95D118D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5872AF-1763-3F4B-AEA1-1271BA86D29D}"/>
              </a:ext>
            </a:extLst>
          </p:cNvPr>
          <p:cNvSpPr>
            <a:spLocks noGrp="1"/>
          </p:cNvSpPr>
          <p:nvPr>
            <p:ph type="dt" sz="half" idx="10"/>
          </p:nvPr>
        </p:nvSpPr>
        <p:spPr/>
        <p:txBody>
          <a:bodyPr/>
          <a:lstStyle/>
          <a:p>
            <a:fld id="{AE22E719-1999-2C4E-B820-97794C84FA88}" type="datetimeFigureOut">
              <a:rPr lang="en-US" smtClean="0"/>
              <a:t>3/8/20</a:t>
            </a:fld>
            <a:endParaRPr lang="en-US"/>
          </a:p>
        </p:txBody>
      </p:sp>
      <p:sp>
        <p:nvSpPr>
          <p:cNvPr id="5" name="Footer Placeholder 4">
            <a:extLst>
              <a:ext uri="{FF2B5EF4-FFF2-40B4-BE49-F238E27FC236}">
                <a16:creationId xmlns:a16="http://schemas.microsoft.com/office/drawing/2014/main" id="{D66FCDFE-749C-DD44-A5F7-436BC9E83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34598-1E08-5C4E-9ABC-75B0E8B9F5DA}"/>
              </a:ext>
            </a:extLst>
          </p:cNvPr>
          <p:cNvSpPr>
            <a:spLocks noGrp="1"/>
          </p:cNvSpPr>
          <p:nvPr>
            <p:ph type="sldNum" sz="quarter" idx="12"/>
          </p:nvPr>
        </p:nvSpPr>
        <p:spPr/>
        <p:txBody>
          <a:bodyPr/>
          <a:lstStyle/>
          <a:p>
            <a:fld id="{8CB8819A-37F6-694E-B639-1EA524650D45}" type="slidenum">
              <a:rPr lang="en-US" smtClean="0"/>
              <a:t>‹#›</a:t>
            </a:fld>
            <a:endParaRPr lang="en-US"/>
          </a:p>
        </p:txBody>
      </p:sp>
    </p:spTree>
    <p:extLst>
      <p:ext uri="{BB962C8B-B14F-4D97-AF65-F5344CB8AC3E}">
        <p14:creationId xmlns:p14="http://schemas.microsoft.com/office/powerpoint/2010/main" val="321090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40CB-11F1-A24D-8366-D28ED8B71B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68490D-B22B-374F-9857-E47CCD31333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0C0195-3F5B-6542-B676-B2E982EFE94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44E1A9-D810-C04B-AF25-6EFA5240D4DD}"/>
              </a:ext>
            </a:extLst>
          </p:cNvPr>
          <p:cNvSpPr>
            <a:spLocks noGrp="1"/>
          </p:cNvSpPr>
          <p:nvPr>
            <p:ph type="dt" sz="half" idx="10"/>
          </p:nvPr>
        </p:nvSpPr>
        <p:spPr/>
        <p:txBody>
          <a:bodyPr/>
          <a:lstStyle/>
          <a:p>
            <a:fld id="{AE22E719-1999-2C4E-B820-97794C84FA88}" type="datetimeFigureOut">
              <a:rPr lang="en-US" smtClean="0"/>
              <a:t>3/8/20</a:t>
            </a:fld>
            <a:endParaRPr lang="en-US"/>
          </a:p>
        </p:txBody>
      </p:sp>
      <p:sp>
        <p:nvSpPr>
          <p:cNvPr id="6" name="Footer Placeholder 5">
            <a:extLst>
              <a:ext uri="{FF2B5EF4-FFF2-40B4-BE49-F238E27FC236}">
                <a16:creationId xmlns:a16="http://schemas.microsoft.com/office/drawing/2014/main" id="{F3A7E8F1-59A0-8444-BE2A-3335530A22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7FBCA5-DFC6-1046-A75D-5F00F924DFD3}"/>
              </a:ext>
            </a:extLst>
          </p:cNvPr>
          <p:cNvSpPr>
            <a:spLocks noGrp="1"/>
          </p:cNvSpPr>
          <p:nvPr>
            <p:ph type="sldNum" sz="quarter" idx="12"/>
          </p:nvPr>
        </p:nvSpPr>
        <p:spPr/>
        <p:txBody>
          <a:bodyPr/>
          <a:lstStyle/>
          <a:p>
            <a:fld id="{8CB8819A-37F6-694E-B639-1EA524650D45}" type="slidenum">
              <a:rPr lang="en-US" smtClean="0"/>
              <a:t>‹#›</a:t>
            </a:fld>
            <a:endParaRPr lang="en-US"/>
          </a:p>
        </p:txBody>
      </p:sp>
    </p:spTree>
    <p:extLst>
      <p:ext uri="{BB962C8B-B14F-4D97-AF65-F5344CB8AC3E}">
        <p14:creationId xmlns:p14="http://schemas.microsoft.com/office/powerpoint/2010/main" val="2921706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6B04-E2AF-9644-9909-6D722F61C0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D9E5B6-0590-3B40-880F-4B5E86B637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912E1CD-4306-1F40-9CBC-7D1EFA9868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2CDA04-3675-3F45-B6B2-3FB2A0F703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6D7AB5-F041-3C45-9BC0-D552D8396EC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0E33EC-D126-974A-B6AF-F665BE927374}"/>
              </a:ext>
            </a:extLst>
          </p:cNvPr>
          <p:cNvSpPr>
            <a:spLocks noGrp="1"/>
          </p:cNvSpPr>
          <p:nvPr>
            <p:ph type="dt" sz="half" idx="10"/>
          </p:nvPr>
        </p:nvSpPr>
        <p:spPr/>
        <p:txBody>
          <a:bodyPr/>
          <a:lstStyle/>
          <a:p>
            <a:fld id="{AE22E719-1999-2C4E-B820-97794C84FA88}" type="datetimeFigureOut">
              <a:rPr lang="en-US" smtClean="0"/>
              <a:t>3/8/20</a:t>
            </a:fld>
            <a:endParaRPr lang="en-US"/>
          </a:p>
        </p:txBody>
      </p:sp>
      <p:sp>
        <p:nvSpPr>
          <p:cNvPr id="8" name="Footer Placeholder 7">
            <a:extLst>
              <a:ext uri="{FF2B5EF4-FFF2-40B4-BE49-F238E27FC236}">
                <a16:creationId xmlns:a16="http://schemas.microsoft.com/office/drawing/2014/main" id="{E6A60A93-2C52-E04F-AA2D-A77FCCAAF1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0B753C-0A06-634C-AA7D-680B00960FDD}"/>
              </a:ext>
            </a:extLst>
          </p:cNvPr>
          <p:cNvSpPr>
            <a:spLocks noGrp="1"/>
          </p:cNvSpPr>
          <p:nvPr>
            <p:ph type="sldNum" sz="quarter" idx="12"/>
          </p:nvPr>
        </p:nvSpPr>
        <p:spPr/>
        <p:txBody>
          <a:bodyPr/>
          <a:lstStyle/>
          <a:p>
            <a:fld id="{8CB8819A-37F6-694E-B639-1EA524650D45}" type="slidenum">
              <a:rPr lang="en-US" smtClean="0"/>
              <a:t>‹#›</a:t>
            </a:fld>
            <a:endParaRPr lang="en-US"/>
          </a:p>
        </p:txBody>
      </p:sp>
    </p:spTree>
    <p:extLst>
      <p:ext uri="{BB962C8B-B14F-4D97-AF65-F5344CB8AC3E}">
        <p14:creationId xmlns:p14="http://schemas.microsoft.com/office/powerpoint/2010/main" val="95092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62AB-936A-1143-840D-BA16BEFD19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4A4B30-ED01-DD43-A086-BC347FBD3C3D}"/>
              </a:ext>
            </a:extLst>
          </p:cNvPr>
          <p:cNvSpPr>
            <a:spLocks noGrp="1"/>
          </p:cNvSpPr>
          <p:nvPr>
            <p:ph type="dt" sz="half" idx="10"/>
          </p:nvPr>
        </p:nvSpPr>
        <p:spPr/>
        <p:txBody>
          <a:bodyPr/>
          <a:lstStyle/>
          <a:p>
            <a:fld id="{AE22E719-1999-2C4E-B820-97794C84FA88}" type="datetimeFigureOut">
              <a:rPr lang="en-US" smtClean="0"/>
              <a:t>3/8/20</a:t>
            </a:fld>
            <a:endParaRPr lang="en-US"/>
          </a:p>
        </p:txBody>
      </p:sp>
      <p:sp>
        <p:nvSpPr>
          <p:cNvPr id="4" name="Footer Placeholder 3">
            <a:extLst>
              <a:ext uri="{FF2B5EF4-FFF2-40B4-BE49-F238E27FC236}">
                <a16:creationId xmlns:a16="http://schemas.microsoft.com/office/drawing/2014/main" id="{0B1DA9B0-D0E5-E748-8105-9799AB0627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2AD061-E97D-D442-A93F-AA25EC14754B}"/>
              </a:ext>
            </a:extLst>
          </p:cNvPr>
          <p:cNvSpPr>
            <a:spLocks noGrp="1"/>
          </p:cNvSpPr>
          <p:nvPr>
            <p:ph type="sldNum" sz="quarter" idx="12"/>
          </p:nvPr>
        </p:nvSpPr>
        <p:spPr/>
        <p:txBody>
          <a:bodyPr/>
          <a:lstStyle/>
          <a:p>
            <a:fld id="{8CB8819A-37F6-694E-B639-1EA524650D45}" type="slidenum">
              <a:rPr lang="en-US" smtClean="0"/>
              <a:t>‹#›</a:t>
            </a:fld>
            <a:endParaRPr lang="en-US"/>
          </a:p>
        </p:txBody>
      </p:sp>
    </p:spTree>
    <p:extLst>
      <p:ext uri="{BB962C8B-B14F-4D97-AF65-F5344CB8AC3E}">
        <p14:creationId xmlns:p14="http://schemas.microsoft.com/office/powerpoint/2010/main" val="312192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BFF83F-2B7F-464C-807A-B3775831B698}"/>
              </a:ext>
            </a:extLst>
          </p:cNvPr>
          <p:cNvSpPr>
            <a:spLocks noGrp="1"/>
          </p:cNvSpPr>
          <p:nvPr>
            <p:ph type="dt" sz="half" idx="10"/>
          </p:nvPr>
        </p:nvSpPr>
        <p:spPr/>
        <p:txBody>
          <a:bodyPr/>
          <a:lstStyle/>
          <a:p>
            <a:fld id="{AE22E719-1999-2C4E-B820-97794C84FA88}" type="datetimeFigureOut">
              <a:rPr lang="en-US" smtClean="0"/>
              <a:t>3/8/20</a:t>
            </a:fld>
            <a:endParaRPr lang="en-US"/>
          </a:p>
        </p:txBody>
      </p:sp>
      <p:sp>
        <p:nvSpPr>
          <p:cNvPr id="3" name="Footer Placeholder 2">
            <a:extLst>
              <a:ext uri="{FF2B5EF4-FFF2-40B4-BE49-F238E27FC236}">
                <a16:creationId xmlns:a16="http://schemas.microsoft.com/office/drawing/2014/main" id="{94A05F98-8DAD-C14E-A52E-2D9A00693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964132-C654-0E4D-8B7F-929E4F417955}"/>
              </a:ext>
            </a:extLst>
          </p:cNvPr>
          <p:cNvSpPr>
            <a:spLocks noGrp="1"/>
          </p:cNvSpPr>
          <p:nvPr>
            <p:ph type="sldNum" sz="quarter" idx="12"/>
          </p:nvPr>
        </p:nvSpPr>
        <p:spPr/>
        <p:txBody>
          <a:bodyPr/>
          <a:lstStyle/>
          <a:p>
            <a:fld id="{8CB8819A-37F6-694E-B639-1EA524650D45}" type="slidenum">
              <a:rPr lang="en-US" smtClean="0"/>
              <a:t>‹#›</a:t>
            </a:fld>
            <a:endParaRPr lang="en-US"/>
          </a:p>
        </p:txBody>
      </p:sp>
    </p:spTree>
    <p:extLst>
      <p:ext uri="{BB962C8B-B14F-4D97-AF65-F5344CB8AC3E}">
        <p14:creationId xmlns:p14="http://schemas.microsoft.com/office/powerpoint/2010/main" val="215398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01B0-C2D4-1A49-B26F-57B6DF4C1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74D7E4-88E6-DD4A-BAB3-70446FEDFD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A32456-7B6E-E844-974A-CCB24C34B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E27B96-B478-724F-83EF-64EB9A9234A5}"/>
              </a:ext>
            </a:extLst>
          </p:cNvPr>
          <p:cNvSpPr>
            <a:spLocks noGrp="1"/>
          </p:cNvSpPr>
          <p:nvPr>
            <p:ph type="dt" sz="half" idx="10"/>
          </p:nvPr>
        </p:nvSpPr>
        <p:spPr/>
        <p:txBody>
          <a:bodyPr/>
          <a:lstStyle/>
          <a:p>
            <a:fld id="{AE22E719-1999-2C4E-B820-97794C84FA88}" type="datetimeFigureOut">
              <a:rPr lang="en-US" smtClean="0"/>
              <a:t>3/8/20</a:t>
            </a:fld>
            <a:endParaRPr lang="en-US"/>
          </a:p>
        </p:txBody>
      </p:sp>
      <p:sp>
        <p:nvSpPr>
          <p:cNvPr id="6" name="Footer Placeholder 5">
            <a:extLst>
              <a:ext uri="{FF2B5EF4-FFF2-40B4-BE49-F238E27FC236}">
                <a16:creationId xmlns:a16="http://schemas.microsoft.com/office/drawing/2014/main" id="{0D8670AD-7A74-B742-955E-17CB43F4F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9977B-E816-4848-8090-A43A502F2ED6}"/>
              </a:ext>
            </a:extLst>
          </p:cNvPr>
          <p:cNvSpPr>
            <a:spLocks noGrp="1"/>
          </p:cNvSpPr>
          <p:nvPr>
            <p:ph type="sldNum" sz="quarter" idx="12"/>
          </p:nvPr>
        </p:nvSpPr>
        <p:spPr/>
        <p:txBody>
          <a:bodyPr/>
          <a:lstStyle/>
          <a:p>
            <a:fld id="{8CB8819A-37F6-694E-B639-1EA524650D45}" type="slidenum">
              <a:rPr lang="en-US" smtClean="0"/>
              <a:t>‹#›</a:t>
            </a:fld>
            <a:endParaRPr lang="en-US"/>
          </a:p>
        </p:txBody>
      </p:sp>
    </p:spTree>
    <p:extLst>
      <p:ext uri="{BB962C8B-B14F-4D97-AF65-F5344CB8AC3E}">
        <p14:creationId xmlns:p14="http://schemas.microsoft.com/office/powerpoint/2010/main" val="2577534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D6B9-E936-8B49-8ACE-2A2057232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1A03B4-E0A6-7643-82AB-14805B81DC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4521CF-264C-6242-87DB-E677E5431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030D47-B2DB-BB4D-8FB6-413B6A1D307B}"/>
              </a:ext>
            </a:extLst>
          </p:cNvPr>
          <p:cNvSpPr>
            <a:spLocks noGrp="1"/>
          </p:cNvSpPr>
          <p:nvPr>
            <p:ph type="dt" sz="half" idx="10"/>
          </p:nvPr>
        </p:nvSpPr>
        <p:spPr/>
        <p:txBody>
          <a:bodyPr/>
          <a:lstStyle/>
          <a:p>
            <a:fld id="{AE22E719-1999-2C4E-B820-97794C84FA88}" type="datetimeFigureOut">
              <a:rPr lang="en-US" smtClean="0"/>
              <a:t>3/8/20</a:t>
            </a:fld>
            <a:endParaRPr lang="en-US"/>
          </a:p>
        </p:txBody>
      </p:sp>
      <p:sp>
        <p:nvSpPr>
          <p:cNvPr id="6" name="Footer Placeholder 5">
            <a:extLst>
              <a:ext uri="{FF2B5EF4-FFF2-40B4-BE49-F238E27FC236}">
                <a16:creationId xmlns:a16="http://schemas.microsoft.com/office/drawing/2014/main" id="{FB2A796E-3B4B-BD43-9E41-25EE401CE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DD0019-E39B-254D-AE56-4403D20AA22A}"/>
              </a:ext>
            </a:extLst>
          </p:cNvPr>
          <p:cNvSpPr>
            <a:spLocks noGrp="1"/>
          </p:cNvSpPr>
          <p:nvPr>
            <p:ph type="sldNum" sz="quarter" idx="12"/>
          </p:nvPr>
        </p:nvSpPr>
        <p:spPr/>
        <p:txBody>
          <a:bodyPr/>
          <a:lstStyle/>
          <a:p>
            <a:fld id="{8CB8819A-37F6-694E-B639-1EA524650D45}" type="slidenum">
              <a:rPr lang="en-US" smtClean="0"/>
              <a:t>‹#›</a:t>
            </a:fld>
            <a:endParaRPr lang="en-US"/>
          </a:p>
        </p:txBody>
      </p:sp>
    </p:spTree>
    <p:extLst>
      <p:ext uri="{BB962C8B-B14F-4D97-AF65-F5344CB8AC3E}">
        <p14:creationId xmlns:p14="http://schemas.microsoft.com/office/powerpoint/2010/main" val="2711984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91364B-F2D5-B34A-965C-4C7CB11B5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6CC15A-F3FA-754B-A176-106117DE3A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A025A-1EEA-E446-9DD7-8564ADFAE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2E719-1999-2C4E-B820-97794C84FA88}" type="datetimeFigureOut">
              <a:rPr lang="en-US" smtClean="0"/>
              <a:t>3/8/20</a:t>
            </a:fld>
            <a:endParaRPr lang="en-US"/>
          </a:p>
        </p:txBody>
      </p:sp>
      <p:sp>
        <p:nvSpPr>
          <p:cNvPr id="5" name="Footer Placeholder 4">
            <a:extLst>
              <a:ext uri="{FF2B5EF4-FFF2-40B4-BE49-F238E27FC236}">
                <a16:creationId xmlns:a16="http://schemas.microsoft.com/office/drawing/2014/main" id="{A712708B-A535-DF40-8DB0-AD456267B3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92B351-27A4-B946-B0AB-2E7F35B67B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8819A-37F6-694E-B639-1EA524650D45}" type="slidenum">
              <a:rPr lang="en-US" smtClean="0"/>
              <a:t>‹#›</a:t>
            </a:fld>
            <a:endParaRPr lang="en-US"/>
          </a:p>
        </p:txBody>
      </p:sp>
    </p:spTree>
    <p:extLst>
      <p:ext uri="{BB962C8B-B14F-4D97-AF65-F5344CB8AC3E}">
        <p14:creationId xmlns:p14="http://schemas.microsoft.com/office/powerpoint/2010/main" val="2092304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Segoe Print" panose="020008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Print" panose="020008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Print" panose="020008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Print" panose="020008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9621-21C3-134D-8CA4-D650EC821232}"/>
              </a:ext>
            </a:extLst>
          </p:cNvPr>
          <p:cNvSpPr>
            <a:spLocks noGrp="1"/>
          </p:cNvSpPr>
          <p:nvPr>
            <p:ph type="ctrTitle"/>
          </p:nvPr>
        </p:nvSpPr>
        <p:spPr>
          <a:xfrm>
            <a:off x="1524000" y="831273"/>
            <a:ext cx="9144000" cy="883141"/>
          </a:xfrm>
        </p:spPr>
        <p:txBody>
          <a:bodyPr>
            <a:normAutofit/>
          </a:bodyPr>
          <a:lstStyle/>
          <a:p>
            <a:r>
              <a:rPr lang="en-US" sz="4000" dirty="0">
                <a:latin typeface="Segoe Print" panose="02000800000000000000" pitchFamily="2" charset="0"/>
              </a:rPr>
              <a:t>Expanding Information Activities</a:t>
            </a:r>
          </a:p>
        </p:txBody>
      </p:sp>
      <p:sp>
        <p:nvSpPr>
          <p:cNvPr id="3" name="Subtitle 2">
            <a:extLst>
              <a:ext uri="{FF2B5EF4-FFF2-40B4-BE49-F238E27FC236}">
                <a16:creationId xmlns:a16="http://schemas.microsoft.com/office/drawing/2014/main" id="{8A52DD23-8CAC-CC4C-98BD-C2E1D77501F2}"/>
              </a:ext>
            </a:extLst>
          </p:cNvPr>
          <p:cNvSpPr>
            <a:spLocks noGrp="1"/>
          </p:cNvSpPr>
          <p:nvPr>
            <p:ph type="subTitle" idx="1"/>
          </p:nvPr>
        </p:nvSpPr>
        <p:spPr>
          <a:xfrm>
            <a:off x="1524000" y="1747664"/>
            <a:ext cx="9144000" cy="4885892"/>
          </a:xfrm>
        </p:spPr>
        <p:txBody>
          <a:bodyPr>
            <a:normAutofit fontScale="62500" lnSpcReduction="20000"/>
          </a:bodyPr>
          <a:lstStyle/>
          <a:p>
            <a:pPr algn="l"/>
            <a:r>
              <a:rPr lang="en-US" dirty="0">
                <a:latin typeface="Arial" panose="020B0604020202020204" pitchFamily="34" charset="0"/>
                <a:cs typeface="Arial" panose="020B0604020202020204" pitchFamily="34" charset="0"/>
              </a:rPr>
              <a:t>Add more and more and more...</a:t>
            </a:r>
          </a:p>
          <a:p>
            <a:pPr algn="l"/>
            <a:r>
              <a:rPr lang="en-US" u="sng" dirty="0">
                <a:latin typeface="Arial" panose="020B0604020202020204" pitchFamily="34" charset="0"/>
                <a:cs typeface="Arial" panose="020B0604020202020204" pitchFamily="34" charset="0"/>
              </a:rPr>
              <a:t>Memory Chain</a:t>
            </a:r>
            <a:r>
              <a:rPr lang="en-US" dirty="0">
                <a:latin typeface="Arial" panose="020B0604020202020204" pitchFamily="34" charset="0"/>
                <a:cs typeface="Arial" panose="020B0604020202020204" pitchFamily="34" charset="0"/>
              </a:rPr>
              <a:t>: One student says a sentence and keeps adding more words to that sentence or that list in the sentence. The next students need to remember all of the words from the previous students and add more onto that. This can go in a circle until someone is unable to remember all of the words. Don’t write anything on the board to help the students remember, as this is a memory challenge.</a:t>
            </a:r>
          </a:p>
          <a:p>
            <a:pPr algn="l"/>
            <a:r>
              <a:rPr lang="en-US" u="sng" dirty="0">
                <a:latin typeface="Arial" panose="020B0604020202020204" pitchFamily="34" charset="0"/>
                <a:cs typeface="Arial" panose="020B0604020202020204" pitchFamily="34" charset="0"/>
              </a:rPr>
              <a:t>Sentence Expansion: </a:t>
            </a:r>
            <a:r>
              <a:rPr lang="en-US" dirty="0">
                <a:latin typeface="Arial" panose="020B0604020202020204" pitchFamily="34" charset="0"/>
                <a:cs typeface="Arial" panose="020B0604020202020204" pitchFamily="34" charset="0"/>
              </a:rPr>
              <a:t>The first student starts off with one word. The next student needs to keep on adding more words to that sentence. You or the class can help the students remember all of the words in the sentence so they can use their efforts to add more to the sentence. This isn’t a memory challenge, it’s more of a creative challenge like the Storytelling and Dialogue Expansion games you’ll read about next.</a:t>
            </a:r>
          </a:p>
          <a:p>
            <a:pPr algn="l"/>
            <a:r>
              <a:rPr lang="en-US" u="sng" dirty="0">
                <a:latin typeface="Arial" panose="020B0604020202020204" pitchFamily="34" charset="0"/>
                <a:cs typeface="Arial" panose="020B0604020202020204" pitchFamily="34" charset="0"/>
              </a:rPr>
              <a:t>Storytelling: </a:t>
            </a:r>
            <a:r>
              <a:rPr lang="en-US" dirty="0">
                <a:latin typeface="Arial" panose="020B0604020202020204" pitchFamily="34" charset="0"/>
                <a:cs typeface="Arial" panose="020B0604020202020204" pitchFamily="34" charset="0"/>
              </a:rPr>
              <a:t>A student will start off the story with a sentence or two. For example, they can start off with the fairy tale initiating expression, “Once upon a time, a ...” Then, the students must add to the story, sentence by sentence. This is a fun and creative activity for the students.</a:t>
            </a:r>
          </a:p>
          <a:p>
            <a:pPr algn="l"/>
            <a:r>
              <a:rPr lang="en-US" u="sng" dirty="0">
                <a:latin typeface="Arial" panose="020B0604020202020204" pitchFamily="34" charset="0"/>
                <a:cs typeface="Arial" panose="020B0604020202020204" pitchFamily="34" charset="0"/>
              </a:rPr>
              <a:t>Dialogue Expansion: </a:t>
            </a:r>
            <a:r>
              <a:rPr lang="en-US" dirty="0">
                <a:latin typeface="Arial" panose="020B0604020202020204" pitchFamily="34" charset="0"/>
                <a:cs typeface="Arial" panose="020B0604020202020204" pitchFamily="34" charset="0"/>
              </a:rPr>
              <a:t>A student will begin a conversation by saying one line of a dialogue. The first student should start it off with a “conversation starter” like “Hi, my name is John. What’s your name?” or “The weather is beautiful outside, isn’t it?” The students afterward need to keep adding replies to the conversation.</a:t>
            </a:r>
          </a:p>
          <a:p>
            <a:pPr algn="l"/>
            <a:r>
              <a:rPr lang="en-US" dirty="0">
                <a:latin typeface="Arial" panose="020B0604020202020204" pitchFamily="34" charset="0"/>
                <a:cs typeface="Arial" panose="020B0604020202020204" pitchFamily="34" charset="0"/>
              </a:rPr>
              <a:t>For all of these information expansion activities, you should set a time limit. For the storytelling exercise, the students should start to create an ending of the story as the time comes to an end. When the time runs out, the student whose turn it is should make an ending sentence. For the dialogue expansion activity, the final student should use a conversation closer like “Nice to meet you. Goodbye now.”</a:t>
            </a:r>
          </a:p>
        </p:txBody>
      </p:sp>
    </p:spTree>
    <p:extLst>
      <p:ext uri="{BB962C8B-B14F-4D97-AF65-F5344CB8AC3E}">
        <p14:creationId xmlns:p14="http://schemas.microsoft.com/office/powerpoint/2010/main" val="1579021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A3483"/>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A2BFAE-B244-A54D-83B1-868049F189A8}"/>
              </a:ext>
            </a:extLst>
          </p:cNvPr>
          <p:cNvGrpSpPr/>
          <p:nvPr/>
        </p:nvGrpSpPr>
        <p:grpSpPr>
          <a:xfrm>
            <a:off x="0" y="591672"/>
            <a:ext cx="12192000" cy="4285591"/>
            <a:chOff x="0" y="591672"/>
            <a:chExt cx="12192000" cy="4285591"/>
          </a:xfrm>
        </p:grpSpPr>
        <p:sp>
          <p:nvSpPr>
            <p:cNvPr id="5" name="Rectangle 4">
              <a:extLst>
                <a:ext uri="{FF2B5EF4-FFF2-40B4-BE49-F238E27FC236}">
                  <a16:creationId xmlns:a16="http://schemas.microsoft.com/office/drawing/2014/main" id="{00F4AF0E-27BE-F34D-A9B8-C20149FE22D4}"/>
                </a:ext>
              </a:extLst>
            </p:cNvPr>
            <p:cNvSpPr/>
            <p:nvPr/>
          </p:nvSpPr>
          <p:spPr>
            <a:xfrm>
              <a:off x="571726" y="808518"/>
              <a:ext cx="1663622" cy="1467285"/>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1</a:t>
              </a:r>
            </a:p>
          </p:txBody>
        </p:sp>
        <p:sp>
          <p:nvSpPr>
            <p:cNvPr id="6" name="Rectangle 5">
              <a:extLst>
                <a:ext uri="{FF2B5EF4-FFF2-40B4-BE49-F238E27FC236}">
                  <a16:creationId xmlns:a16="http://schemas.microsoft.com/office/drawing/2014/main" id="{8BE13D27-D529-944C-987D-C4047396B3A3}"/>
                </a:ext>
              </a:extLst>
            </p:cNvPr>
            <p:cNvSpPr/>
            <p:nvPr/>
          </p:nvSpPr>
          <p:spPr>
            <a:xfrm>
              <a:off x="3709199" y="808517"/>
              <a:ext cx="1663622" cy="1467285"/>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2</a:t>
              </a:r>
            </a:p>
          </p:txBody>
        </p:sp>
        <p:sp>
          <p:nvSpPr>
            <p:cNvPr id="7" name="Rectangle 6">
              <a:extLst>
                <a:ext uri="{FF2B5EF4-FFF2-40B4-BE49-F238E27FC236}">
                  <a16:creationId xmlns:a16="http://schemas.microsoft.com/office/drawing/2014/main" id="{EC6AD49C-B765-044E-BB57-26E6ADE5BCDF}"/>
                </a:ext>
              </a:extLst>
            </p:cNvPr>
            <p:cNvSpPr/>
            <p:nvPr/>
          </p:nvSpPr>
          <p:spPr>
            <a:xfrm>
              <a:off x="6846672" y="808517"/>
              <a:ext cx="1663622" cy="1467285"/>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3</a:t>
              </a:r>
            </a:p>
          </p:txBody>
        </p:sp>
        <p:sp>
          <p:nvSpPr>
            <p:cNvPr id="8" name="Rectangle 7">
              <a:extLst>
                <a:ext uri="{FF2B5EF4-FFF2-40B4-BE49-F238E27FC236}">
                  <a16:creationId xmlns:a16="http://schemas.microsoft.com/office/drawing/2014/main" id="{B3A1E26E-71D2-2F48-81A1-E8FD157B254C}"/>
                </a:ext>
              </a:extLst>
            </p:cNvPr>
            <p:cNvSpPr/>
            <p:nvPr/>
          </p:nvSpPr>
          <p:spPr>
            <a:xfrm>
              <a:off x="10035791" y="808517"/>
              <a:ext cx="1663622" cy="1467285"/>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4</a:t>
              </a:r>
            </a:p>
          </p:txBody>
        </p:sp>
        <p:sp>
          <p:nvSpPr>
            <p:cNvPr id="11" name="Rectangle 10">
              <a:extLst>
                <a:ext uri="{FF2B5EF4-FFF2-40B4-BE49-F238E27FC236}">
                  <a16:creationId xmlns:a16="http://schemas.microsoft.com/office/drawing/2014/main" id="{E7F90D27-AD45-9A41-AE92-BD8A1DD6A6B6}"/>
                </a:ext>
              </a:extLst>
            </p:cNvPr>
            <p:cNvSpPr/>
            <p:nvPr/>
          </p:nvSpPr>
          <p:spPr>
            <a:xfrm>
              <a:off x="571726" y="3193125"/>
              <a:ext cx="1663622" cy="1467289"/>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5</a:t>
              </a:r>
            </a:p>
          </p:txBody>
        </p:sp>
        <p:sp>
          <p:nvSpPr>
            <p:cNvPr id="12" name="Rectangle 11">
              <a:extLst>
                <a:ext uri="{FF2B5EF4-FFF2-40B4-BE49-F238E27FC236}">
                  <a16:creationId xmlns:a16="http://schemas.microsoft.com/office/drawing/2014/main" id="{7DDA754C-7DAA-2141-9242-B1936F2D0516}"/>
                </a:ext>
              </a:extLst>
            </p:cNvPr>
            <p:cNvSpPr/>
            <p:nvPr/>
          </p:nvSpPr>
          <p:spPr>
            <a:xfrm>
              <a:off x="3709199" y="3193123"/>
              <a:ext cx="1663622" cy="1467289"/>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6</a:t>
              </a:r>
            </a:p>
          </p:txBody>
        </p:sp>
        <p:sp>
          <p:nvSpPr>
            <p:cNvPr id="13" name="Rectangle 12">
              <a:extLst>
                <a:ext uri="{FF2B5EF4-FFF2-40B4-BE49-F238E27FC236}">
                  <a16:creationId xmlns:a16="http://schemas.microsoft.com/office/drawing/2014/main" id="{2E7487F4-5E4B-6842-B02A-CD385FCD91EA}"/>
                </a:ext>
              </a:extLst>
            </p:cNvPr>
            <p:cNvSpPr/>
            <p:nvPr/>
          </p:nvSpPr>
          <p:spPr>
            <a:xfrm>
              <a:off x="6846672" y="3193123"/>
              <a:ext cx="1663622" cy="1467289"/>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7</a:t>
              </a:r>
            </a:p>
          </p:txBody>
        </p:sp>
        <p:sp>
          <p:nvSpPr>
            <p:cNvPr id="14" name="Rectangle 13">
              <a:extLst>
                <a:ext uri="{FF2B5EF4-FFF2-40B4-BE49-F238E27FC236}">
                  <a16:creationId xmlns:a16="http://schemas.microsoft.com/office/drawing/2014/main" id="{1696058E-CC73-4344-B809-7FB9D1662995}"/>
                </a:ext>
              </a:extLst>
            </p:cNvPr>
            <p:cNvSpPr/>
            <p:nvPr/>
          </p:nvSpPr>
          <p:spPr>
            <a:xfrm>
              <a:off x="10035791" y="3193123"/>
              <a:ext cx="1663622" cy="1467289"/>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8</a:t>
              </a:r>
            </a:p>
          </p:txBody>
        </p:sp>
        <p:pic>
          <p:nvPicPr>
            <p:cNvPr id="3" name="Picture 2">
              <a:extLst>
                <a:ext uri="{FF2B5EF4-FFF2-40B4-BE49-F238E27FC236}">
                  <a16:creationId xmlns:a16="http://schemas.microsoft.com/office/drawing/2014/main" id="{F09BD530-2926-BF43-B7E5-9EB5A33D1E9B}"/>
                </a:ext>
              </a:extLst>
            </p:cNvPr>
            <p:cNvPicPr>
              <a:picLocks noChangeAspect="1"/>
            </p:cNvPicPr>
            <p:nvPr/>
          </p:nvPicPr>
          <p:blipFill rotWithShape="1">
            <a:blip r:embed="rId3"/>
            <a:srcRect l="8179" t="2013" r="17876"/>
            <a:stretch/>
          </p:blipFill>
          <p:spPr>
            <a:xfrm>
              <a:off x="0" y="591672"/>
              <a:ext cx="12192000" cy="1900980"/>
            </a:xfrm>
            <a:prstGeom prst="rect">
              <a:avLst/>
            </a:prstGeom>
          </p:spPr>
        </p:pic>
        <p:pic>
          <p:nvPicPr>
            <p:cNvPr id="10" name="Picture 9">
              <a:extLst>
                <a:ext uri="{FF2B5EF4-FFF2-40B4-BE49-F238E27FC236}">
                  <a16:creationId xmlns:a16="http://schemas.microsoft.com/office/drawing/2014/main" id="{E99853B8-E91D-B941-90AC-BB0F20FAB824}"/>
                </a:ext>
              </a:extLst>
            </p:cNvPr>
            <p:cNvPicPr>
              <a:picLocks noChangeAspect="1"/>
            </p:cNvPicPr>
            <p:nvPr/>
          </p:nvPicPr>
          <p:blipFill rotWithShape="1">
            <a:blip r:embed="rId3"/>
            <a:srcRect l="8179" t="2013" r="17876"/>
            <a:stretch/>
          </p:blipFill>
          <p:spPr>
            <a:xfrm>
              <a:off x="0" y="2976278"/>
              <a:ext cx="12192000" cy="1900985"/>
            </a:xfrm>
            <a:prstGeom prst="rect">
              <a:avLst/>
            </a:prstGeom>
          </p:spPr>
        </p:pic>
      </p:grpSp>
      <p:pic>
        <p:nvPicPr>
          <p:cNvPr id="9" name="Picture 8">
            <a:extLst>
              <a:ext uri="{FF2B5EF4-FFF2-40B4-BE49-F238E27FC236}">
                <a16:creationId xmlns:a16="http://schemas.microsoft.com/office/drawing/2014/main" id="{C7D2D98C-208D-024A-98DD-3F632AA82BA0}"/>
              </a:ext>
            </a:extLst>
          </p:cNvPr>
          <p:cNvPicPr>
            <a:picLocks/>
          </p:cNvPicPr>
          <p:nvPr/>
        </p:nvPicPr>
        <p:blipFill>
          <a:blip r:embed="rId4"/>
          <a:stretch>
            <a:fillRect/>
          </a:stretch>
        </p:blipFill>
        <p:spPr>
          <a:xfrm>
            <a:off x="10689170" y="5046918"/>
            <a:ext cx="804672" cy="1810512"/>
          </a:xfrm>
          <a:prstGeom prst="rect">
            <a:avLst/>
          </a:prstGeom>
        </p:spPr>
      </p:pic>
      <p:sp>
        <p:nvSpPr>
          <p:cNvPr id="2" name="Title 1">
            <a:extLst>
              <a:ext uri="{FF2B5EF4-FFF2-40B4-BE49-F238E27FC236}">
                <a16:creationId xmlns:a16="http://schemas.microsoft.com/office/drawing/2014/main" id="{1E8445F7-9E59-0A47-BD8F-1B749F20A4D8}"/>
              </a:ext>
            </a:extLst>
          </p:cNvPr>
          <p:cNvSpPr>
            <a:spLocks noGrp="1"/>
          </p:cNvSpPr>
          <p:nvPr>
            <p:ph type="title"/>
          </p:nvPr>
        </p:nvSpPr>
        <p:spPr>
          <a:xfrm>
            <a:off x="-653143" y="-3121705"/>
            <a:ext cx="10972800" cy="1143000"/>
          </a:xfrm>
        </p:spPr>
        <p:txBody>
          <a:bodyPr/>
          <a:lstStyle/>
          <a:p>
            <a:r>
              <a:rPr lang="en-US" dirty="0"/>
              <a:t>Sentence Chain / Story Chain</a:t>
            </a:r>
          </a:p>
        </p:txBody>
      </p:sp>
      <p:sp>
        <p:nvSpPr>
          <p:cNvPr id="15" name="TextBox 14">
            <a:extLst>
              <a:ext uri="{FF2B5EF4-FFF2-40B4-BE49-F238E27FC236}">
                <a16:creationId xmlns:a16="http://schemas.microsoft.com/office/drawing/2014/main" id="{4DA5F31E-47C2-B942-BE73-ABAB15AD0D62}"/>
              </a:ext>
            </a:extLst>
          </p:cNvPr>
          <p:cNvSpPr txBox="1"/>
          <p:nvPr/>
        </p:nvSpPr>
        <p:spPr>
          <a:xfrm>
            <a:off x="2981978" y="5360889"/>
            <a:ext cx="7337679" cy="1323439"/>
          </a:xfrm>
          <a:prstGeom prst="rect">
            <a:avLst/>
          </a:prstGeom>
          <a:noFill/>
        </p:spPr>
        <p:txBody>
          <a:bodyPr wrap="square" rtlCol="0">
            <a:spAutoFit/>
          </a:bodyPr>
          <a:lstStyle/>
          <a:p>
            <a:pPr algn="r"/>
            <a:r>
              <a:rPr lang="en-US" sz="4000" b="1" dirty="0">
                <a:solidFill>
                  <a:srgbClr val="FFFA53"/>
                </a:solidFill>
                <a:latin typeface="Segoe Print" panose="02000800000000000000" pitchFamily="2" charset="0"/>
              </a:rPr>
              <a:t>Make a story.</a:t>
            </a:r>
          </a:p>
          <a:p>
            <a:pPr algn="r"/>
            <a:r>
              <a:rPr lang="en-US" sz="4000" b="1" dirty="0">
                <a:solidFill>
                  <a:srgbClr val="FFFA53"/>
                </a:solidFill>
                <a:latin typeface="Segoe Print" panose="02000800000000000000" pitchFamily="2" charset="0"/>
              </a:rPr>
              <a:t>One student, one sentence.</a:t>
            </a:r>
          </a:p>
        </p:txBody>
      </p:sp>
    </p:spTree>
    <p:extLst>
      <p:ext uri="{BB962C8B-B14F-4D97-AF65-F5344CB8AC3E}">
        <p14:creationId xmlns:p14="http://schemas.microsoft.com/office/powerpoint/2010/main" val="3391622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F749-CF83-D244-8B0D-DED7182117D8}"/>
              </a:ext>
            </a:extLst>
          </p:cNvPr>
          <p:cNvSpPr>
            <a:spLocks noGrp="1"/>
          </p:cNvSpPr>
          <p:nvPr>
            <p:ph type="title"/>
          </p:nvPr>
        </p:nvSpPr>
        <p:spPr/>
        <p:txBody>
          <a:bodyPr/>
          <a:lstStyle/>
          <a:p>
            <a:r>
              <a:rPr lang="en-US" dirty="0"/>
              <a:t>Dialogue Expansion</a:t>
            </a:r>
          </a:p>
        </p:txBody>
      </p:sp>
      <p:sp>
        <p:nvSpPr>
          <p:cNvPr id="3" name="Text Placeholder 2">
            <a:extLst>
              <a:ext uri="{FF2B5EF4-FFF2-40B4-BE49-F238E27FC236}">
                <a16:creationId xmlns:a16="http://schemas.microsoft.com/office/drawing/2014/main" id="{2402F677-F5F5-4C46-B4DA-1B49EA2EF1F1}"/>
              </a:ext>
            </a:extLst>
          </p:cNvPr>
          <p:cNvSpPr>
            <a:spLocks noGrp="1"/>
          </p:cNvSpPr>
          <p:nvPr>
            <p:ph type="body" idx="1"/>
          </p:nvPr>
        </p:nvSpPr>
        <p:spPr/>
        <p:txBody>
          <a:bodyPr/>
          <a:lstStyle/>
          <a:p>
            <a:r>
              <a:rPr lang="en-US" dirty="0"/>
              <a:t>Keep Adding to the Dialogue</a:t>
            </a:r>
          </a:p>
        </p:txBody>
      </p:sp>
    </p:spTree>
    <p:extLst>
      <p:ext uri="{BB962C8B-B14F-4D97-AF65-F5344CB8AC3E}">
        <p14:creationId xmlns:p14="http://schemas.microsoft.com/office/powerpoint/2010/main" val="658320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45F7-9E59-0A47-BD8F-1B749F20A4D8}"/>
              </a:ext>
            </a:extLst>
          </p:cNvPr>
          <p:cNvSpPr>
            <a:spLocks noGrp="1"/>
          </p:cNvSpPr>
          <p:nvPr>
            <p:ph type="title"/>
          </p:nvPr>
        </p:nvSpPr>
        <p:spPr>
          <a:xfrm>
            <a:off x="-653143" y="-3121705"/>
            <a:ext cx="10972800" cy="1143000"/>
          </a:xfrm>
        </p:spPr>
        <p:txBody>
          <a:bodyPr/>
          <a:lstStyle/>
          <a:p>
            <a:r>
              <a:rPr lang="en-US" dirty="0"/>
              <a:t>Sentence Chain / Story Chain</a:t>
            </a:r>
          </a:p>
        </p:txBody>
      </p:sp>
      <p:grpSp>
        <p:nvGrpSpPr>
          <p:cNvPr id="18" name="Group 17">
            <a:extLst>
              <a:ext uri="{FF2B5EF4-FFF2-40B4-BE49-F238E27FC236}">
                <a16:creationId xmlns:a16="http://schemas.microsoft.com/office/drawing/2014/main" id="{8CC74E5C-534A-BD49-8A0B-E250654EB02D}"/>
              </a:ext>
            </a:extLst>
          </p:cNvPr>
          <p:cNvGrpSpPr/>
          <p:nvPr/>
        </p:nvGrpSpPr>
        <p:grpSpPr>
          <a:xfrm>
            <a:off x="0" y="591672"/>
            <a:ext cx="12192000" cy="4285591"/>
            <a:chOff x="0" y="591672"/>
            <a:chExt cx="12192000" cy="4285591"/>
          </a:xfrm>
        </p:grpSpPr>
        <p:grpSp>
          <p:nvGrpSpPr>
            <p:cNvPr id="16" name="Group 15">
              <a:extLst>
                <a:ext uri="{FF2B5EF4-FFF2-40B4-BE49-F238E27FC236}">
                  <a16:creationId xmlns:a16="http://schemas.microsoft.com/office/drawing/2014/main" id="{D0C5A962-BCB0-B34E-B4D3-CD0FEC60553D}"/>
                </a:ext>
              </a:extLst>
            </p:cNvPr>
            <p:cNvGrpSpPr/>
            <p:nvPr/>
          </p:nvGrpSpPr>
          <p:grpSpPr>
            <a:xfrm>
              <a:off x="0" y="591672"/>
              <a:ext cx="12192000" cy="1900980"/>
              <a:chOff x="678801" y="1252229"/>
              <a:chExt cx="8465199" cy="1496511"/>
            </a:xfrm>
          </p:grpSpPr>
          <p:sp>
            <p:nvSpPr>
              <p:cNvPr id="5" name="Rectangle 4">
                <a:extLst>
                  <a:ext uri="{FF2B5EF4-FFF2-40B4-BE49-F238E27FC236}">
                    <a16:creationId xmlns:a16="http://schemas.microsoft.com/office/drawing/2014/main" id="{00F4AF0E-27BE-F34D-A9B8-C20149FE22D4}"/>
                  </a:ext>
                </a:extLst>
              </p:cNvPr>
              <p:cNvSpPr/>
              <p:nvPr/>
            </p:nvSpPr>
            <p:spPr>
              <a:xfrm>
                <a:off x="1075764" y="1422937"/>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1</a:t>
                </a:r>
              </a:p>
            </p:txBody>
          </p:sp>
          <p:sp>
            <p:nvSpPr>
              <p:cNvPr id="6" name="Rectangle 5">
                <a:extLst>
                  <a:ext uri="{FF2B5EF4-FFF2-40B4-BE49-F238E27FC236}">
                    <a16:creationId xmlns:a16="http://schemas.microsoft.com/office/drawing/2014/main" id="{8BE13D27-D529-944C-987D-C4047396B3A3}"/>
                  </a:ext>
                </a:extLst>
              </p:cNvPr>
              <p:cNvSpPr/>
              <p:nvPr/>
            </p:nvSpPr>
            <p:spPr>
              <a:xfrm>
                <a:off x="3254187" y="1422936"/>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2</a:t>
                </a:r>
              </a:p>
            </p:txBody>
          </p:sp>
          <p:sp>
            <p:nvSpPr>
              <p:cNvPr id="7" name="Rectangle 6">
                <a:extLst>
                  <a:ext uri="{FF2B5EF4-FFF2-40B4-BE49-F238E27FC236}">
                    <a16:creationId xmlns:a16="http://schemas.microsoft.com/office/drawing/2014/main" id="{EC6AD49C-B765-044E-BB57-26E6ADE5BCDF}"/>
                  </a:ext>
                </a:extLst>
              </p:cNvPr>
              <p:cNvSpPr/>
              <p:nvPr/>
            </p:nvSpPr>
            <p:spPr>
              <a:xfrm>
                <a:off x="5432610" y="1422936"/>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3</a:t>
                </a:r>
              </a:p>
            </p:txBody>
          </p:sp>
          <p:sp>
            <p:nvSpPr>
              <p:cNvPr id="8" name="Rectangle 7">
                <a:extLst>
                  <a:ext uri="{FF2B5EF4-FFF2-40B4-BE49-F238E27FC236}">
                    <a16:creationId xmlns:a16="http://schemas.microsoft.com/office/drawing/2014/main" id="{B3A1E26E-71D2-2F48-81A1-E8FD157B254C}"/>
                  </a:ext>
                </a:extLst>
              </p:cNvPr>
              <p:cNvSpPr/>
              <p:nvPr/>
            </p:nvSpPr>
            <p:spPr>
              <a:xfrm>
                <a:off x="7646892" y="1422936"/>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4</a:t>
                </a:r>
              </a:p>
            </p:txBody>
          </p:sp>
          <p:pic>
            <p:nvPicPr>
              <p:cNvPr id="3" name="Picture 2">
                <a:extLst>
                  <a:ext uri="{FF2B5EF4-FFF2-40B4-BE49-F238E27FC236}">
                    <a16:creationId xmlns:a16="http://schemas.microsoft.com/office/drawing/2014/main" id="{F09BD530-2926-BF43-B7E5-9EB5A33D1E9B}"/>
                  </a:ext>
                </a:extLst>
              </p:cNvPr>
              <p:cNvPicPr>
                <a:picLocks noChangeAspect="1"/>
              </p:cNvPicPr>
              <p:nvPr/>
            </p:nvPicPr>
            <p:blipFill rotWithShape="1">
              <a:blip r:embed="rId3"/>
              <a:srcRect l="8179" t="2013" r="17876"/>
              <a:stretch/>
            </p:blipFill>
            <p:spPr>
              <a:xfrm>
                <a:off x="678801" y="1252229"/>
                <a:ext cx="8465199" cy="1496511"/>
              </a:xfrm>
              <a:prstGeom prst="rect">
                <a:avLst/>
              </a:prstGeom>
            </p:spPr>
          </p:pic>
        </p:grpSp>
        <p:grpSp>
          <p:nvGrpSpPr>
            <p:cNvPr id="15" name="Group 14">
              <a:extLst>
                <a:ext uri="{FF2B5EF4-FFF2-40B4-BE49-F238E27FC236}">
                  <a16:creationId xmlns:a16="http://schemas.microsoft.com/office/drawing/2014/main" id="{F3FD1E85-7B54-AF42-A1C1-782BBBC6F502}"/>
                </a:ext>
              </a:extLst>
            </p:cNvPr>
            <p:cNvGrpSpPr/>
            <p:nvPr/>
          </p:nvGrpSpPr>
          <p:grpSpPr>
            <a:xfrm>
              <a:off x="0" y="2976278"/>
              <a:ext cx="12192000" cy="1900985"/>
              <a:chOff x="678801" y="3488328"/>
              <a:chExt cx="8465199" cy="1496511"/>
            </a:xfrm>
          </p:grpSpPr>
          <p:sp>
            <p:nvSpPr>
              <p:cNvPr id="11" name="Rectangle 10">
                <a:extLst>
                  <a:ext uri="{FF2B5EF4-FFF2-40B4-BE49-F238E27FC236}">
                    <a16:creationId xmlns:a16="http://schemas.microsoft.com/office/drawing/2014/main" id="{E7F90D27-AD45-9A41-AE92-BD8A1DD6A6B6}"/>
                  </a:ext>
                </a:extLst>
              </p:cNvPr>
              <p:cNvSpPr/>
              <p:nvPr/>
            </p:nvSpPr>
            <p:spPr>
              <a:xfrm>
                <a:off x="1075764" y="3659036"/>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5</a:t>
                </a:r>
              </a:p>
            </p:txBody>
          </p:sp>
          <p:sp>
            <p:nvSpPr>
              <p:cNvPr id="12" name="Rectangle 11">
                <a:extLst>
                  <a:ext uri="{FF2B5EF4-FFF2-40B4-BE49-F238E27FC236}">
                    <a16:creationId xmlns:a16="http://schemas.microsoft.com/office/drawing/2014/main" id="{7DDA754C-7DAA-2141-9242-B1936F2D0516}"/>
                  </a:ext>
                </a:extLst>
              </p:cNvPr>
              <p:cNvSpPr/>
              <p:nvPr/>
            </p:nvSpPr>
            <p:spPr>
              <a:xfrm>
                <a:off x="3254187" y="3659035"/>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6</a:t>
                </a:r>
              </a:p>
            </p:txBody>
          </p:sp>
          <p:sp>
            <p:nvSpPr>
              <p:cNvPr id="13" name="Rectangle 12">
                <a:extLst>
                  <a:ext uri="{FF2B5EF4-FFF2-40B4-BE49-F238E27FC236}">
                    <a16:creationId xmlns:a16="http://schemas.microsoft.com/office/drawing/2014/main" id="{2E7487F4-5E4B-6842-B02A-CD385FCD91EA}"/>
                  </a:ext>
                </a:extLst>
              </p:cNvPr>
              <p:cNvSpPr/>
              <p:nvPr/>
            </p:nvSpPr>
            <p:spPr>
              <a:xfrm>
                <a:off x="5432610" y="3659035"/>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7</a:t>
                </a:r>
              </a:p>
            </p:txBody>
          </p:sp>
          <p:sp>
            <p:nvSpPr>
              <p:cNvPr id="14" name="Rectangle 13">
                <a:extLst>
                  <a:ext uri="{FF2B5EF4-FFF2-40B4-BE49-F238E27FC236}">
                    <a16:creationId xmlns:a16="http://schemas.microsoft.com/office/drawing/2014/main" id="{1696058E-CC73-4344-B809-7FB9D1662995}"/>
                  </a:ext>
                </a:extLst>
              </p:cNvPr>
              <p:cNvSpPr/>
              <p:nvPr/>
            </p:nvSpPr>
            <p:spPr>
              <a:xfrm>
                <a:off x="7646892" y="3659035"/>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8</a:t>
                </a:r>
              </a:p>
            </p:txBody>
          </p:sp>
          <p:pic>
            <p:nvPicPr>
              <p:cNvPr id="10" name="Picture 9">
                <a:extLst>
                  <a:ext uri="{FF2B5EF4-FFF2-40B4-BE49-F238E27FC236}">
                    <a16:creationId xmlns:a16="http://schemas.microsoft.com/office/drawing/2014/main" id="{E99853B8-E91D-B941-90AC-BB0F20FAB824}"/>
                  </a:ext>
                </a:extLst>
              </p:cNvPr>
              <p:cNvPicPr>
                <a:picLocks noChangeAspect="1"/>
              </p:cNvPicPr>
              <p:nvPr/>
            </p:nvPicPr>
            <p:blipFill rotWithShape="1">
              <a:blip r:embed="rId3"/>
              <a:srcRect l="8179" t="2013" r="17876"/>
              <a:stretch/>
            </p:blipFill>
            <p:spPr>
              <a:xfrm>
                <a:off x="678801" y="3488328"/>
                <a:ext cx="8465199" cy="1496511"/>
              </a:xfrm>
              <a:prstGeom prst="rect">
                <a:avLst/>
              </a:prstGeom>
            </p:spPr>
          </p:pic>
        </p:grpSp>
      </p:grpSp>
      <p:sp>
        <p:nvSpPr>
          <p:cNvPr id="17" name="TextBox 16">
            <a:extLst>
              <a:ext uri="{FF2B5EF4-FFF2-40B4-BE49-F238E27FC236}">
                <a16:creationId xmlns:a16="http://schemas.microsoft.com/office/drawing/2014/main" id="{D3EAF24A-57C5-AC41-9658-8E78DE989D60}"/>
              </a:ext>
            </a:extLst>
          </p:cNvPr>
          <p:cNvSpPr txBox="1"/>
          <p:nvPr/>
        </p:nvSpPr>
        <p:spPr>
          <a:xfrm>
            <a:off x="1994716" y="5360889"/>
            <a:ext cx="7337679" cy="1323439"/>
          </a:xfrm>
          <a:prstGeom prst="rect">
            <a:avLst/>
          </a:prstGeom>
          <a:noFill/>
        </p:spPr>
        <p:txBody>
          <a:bodyPr wrap="square" rtlCol="0">
            <a:spAutoFit/>
          </a:bodyPr>
          <a:lstStyle/>
          <a:p>
            <a:pPr algn="r"/>
            <a:r>
              <a:rPr lang="en-US" sz="4000" b="1" dirty="0">
                <a:latin typeface="Segoe Print" panose="02000800000000000000" pitchFamily="2" charset="0"/>
              </a:rPr>
              <a:t>Make a dialogue.</a:t>
            </a:r>
          </a:p>
          <a:p>
            <a:pPr algn="r"/>
            <a:r>
              <a:rPr lang="en-US" sz="4000" b="1" dirty="0">
                <a:latin typeface="Segoe Print" panose="02000800000000000000" pitchFamily="2" charset="0"/>
              </a:rPr>
              <a:t>Add a reply.</a:t>
            </a:r>
          </a:p>
        </p:txBody>
      </p:sp>
      <p:pic>
        <p:nvPicPr>
          <p:cNvPr id="9" name="Picture 8">
            <a:extLst>
              <a:ext uri="{FF2B5EF4-FFF2-40B4-BE49-F238E27FC236}">
                <a16:creationId xmlns:a16="http://schemas.microsoft.com/office/drawing/2014/main" id="{25AFDC33-300B-1D42-BE2B-9F3385F80F35}"/>
              </a:ext>
            </a:extLst>
          </p:cNvPr>
          <p:cNvPicPr>
            <a:picLocks noChangeAspect="1"/>
          </p:cNvPicPr>
          <p:nvPr/>
        </p:nvPicPr>
        <p:blipFill>
          <a:blip r:embed="rId4"/>
          <a:stretch>
            <a:fillRect/>
          </a:stretch>
        </p:blipFill>
        <p:spPr>
          <a:xfrm>
            <a:off x="9710519" y="5034168"/>
            <a:ext cx="1988894" cy="1650160"/>
          </a:xfrm>
          <a:prstGeom prst="rect">
            <a:avLst/>
          </a:prstGeom>
        </p:spPr>
      </p:pic>
    </p:spTree>
    <p:extLst>
      <p:ext uri="{BB962C8B-B14F-4D97-AF65-F5344CB8AC3E}">
        <p14:creationId xmlns:p14="http://schemas.microsoft.com/office/powerpoint/2010/main" val="101870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A3483"/>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A2BFAE-B244-A54D-83B1-868049F189A8}"/>
              </a:ext>
            </a:extLst>
          </p:cNvPr>
          <p:cNvGrpSpPr/>
          <p:nvPr/>
        </p:nvGrpSpPr>
        <p:grpSpPr>
          <a:xfrm>
            <a:off x="0" y="591672"/>
            <a:ext cx="12192000" cy="4285591"/>
            <a:chOff x="0" y="591672"/>
            <a:chExt cx="12192000" cy="4285591"/>
          </a:xfrm>
        </p:grpSpPr>
        <p:sp>
          <p:nvSpPr>
            <p:cNvPr id="5" name="Rectangle 4">
              <a:extLst>
                <a:ext uri="{FF2B5EF4-FFF2-40B4-BE49-F238E27FC236}">
                  <a16:creationId xmlns:a16="http://schemas.microsoft.com/office/drawing/2014/main" id="{00F4AF0E-27BE-F34D-A9B8-C20149FE22D4}"/>
                </a:ext>
              </a:extLst>
            </p:cNvPr>
            <p:cNvSpPr/>
            <p:nvPr/>
          </p:nvSpPr>
          <p:spPr>
            <a:xfrm>
              <a:off x="571726" y="808518"/>
              <a:ext cx="1663622" cy="1467285"/>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1</a:t>
              </a:r>
            </a:p>
          </p:txBody>
        </p:sp>
        <p:sp>
          <p:nvSpPr>
            <p:cNvPr id="6" name="Rectangle 5">
              <a:extLst>
                <a:ext uri="{FF2B5EF4-FFF2-40B4-BE49-F238E27FC236}">
                  <a16:creationId xmlns:a16="http://schemas.microsoft.com/office/drawing/2014/main" id="{8BE13D27-D529-944C-987D-C4047396B3A3}"/>
                </a:ext>
              </a:extLst>
            </p:cNvPr>
            <p:cNvSpPr/>
            <p:nvPr/>
          </p:nvSpPr>
          <p:spPr>
            <a:xfrm>
              <a:off x="3709199" y="808517"/>
              <a:ext cx="1663622" cy="1467285"/>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2</a:t>
              </a:r>
            </a:p>
          </p:txBody>
        </p:sp>
        <p:sp>
          <p:nvSpPr>
            <p:cNvPr id="7" name="Rectangle 6">
              <a:extLst>
                <a:ext uri="{FF2B5EF4-FFF2-40B4-BE49-F238E27FC236}">
                  <a16:creationId xmlns:a16="http://schemas.microsoft.com/office/drawing/2014/main" id="{EC6AD49C-B765-044E-BB57-26E6ADE5BCDF}"/>
                </a:ext>
              </a:extLst>
            </p:cNvPr>
            <p:cNvSpPr/>
            <p:nvPr/>
          </p:nvSpPr>
          <p:spPr>
            <a:xfrm>
              <a:off x="6846672" y="808517"/>
              <a:ext cx="1663622" cy="1467285"/>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3</a:t>
              </a:r>
            </a:p>
          </p:txBody>
        </p:sp>
        <p:sp>
          <p:nvSpPr>
            <p:cNvPr id="8" name="Rectangle 7">
              <a:extLst>
                <a:ext uri="{FF2B5EF4-FFF2-40B4-BE49-F238E27FC236}">
                  <a16:creationId xmlns:a16="http://schemas.microsoft.com/office/drawing/2014/main" id="{B3A1E26E-71D2-2F48-81A1-E8FD157B254C}"/>
                </a:ext>
              </a:extLst>
            </p:cNvPr>
            <p:cNvSpPr/>
            <p:nvPr/>
          </p:nvSpPr>
          <p:spPr>
            <a:xfrm>
              <a:off x="10035791" y="808517"/>
              <a:ext cx="1663622" cy="1467285"/>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4</a:t>
              </a:r>
            </a:p>
          </p:txBody>
        </p:sp>
        <p:sp>
          <p:nvSpPr>
            <p:cNvPr id="11" name="Rectangle 10">
              <a:extLst>
                <a:ext uri="{FF2B5EF4-FFF2-40B4-BE49-F238E27FC236}">
                  <a16:creationId xmlns:a16="http://schemas.microsoft.com/office/drawing/2014/main" id="{E7F90D27-AD45-9A41-AE92-BD8A1DD6A6B6}"/>
                </a:ext>
              </a:extLst>
            </p:cNvPr>
            <p:cNvSpPr/>
            <p:nvPr/>
          </p:nvSpPr>
          <p:spPr>
            <a:xfrm>
              <a:off x="571726" y="3193125"/>
              <a:ext cx="1663622" cy="1467289"/>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5</a:t>
              </a:r>
            </a:p>
          </p:txBody>
        </p:sp>
        <p:sp>
          <p:nvSpPr>
            <p:cNvPr id="12" name="Rectangle 11">
              <a:extLst>
                <a:ext uri="{FF2B5EF4-FFF2-40B4-BE49-F238E27FC236}">
                  <a16:creationId xmlns:a16="http://schemas.microsoft.com/office/drawing/2014/main" id="{7DDA754C-7DAA-2141-9242-B1936F2D0516}"/>
                </a:ext>
              </a:extLst>
            </p:cNvPr>
            <p:cNvSpPr/>
            <p:nvPr/>
          </p:nvSpPr>
          <p:spPr>
            <a:xfrm>
              <a:off x="3709199" y="3193123"/>
              <a:ext cx="1663622" cy="1467289"/>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6</a:t>
              </a:r>
            </a:p>
          </p:txBody>
        </p:sp>
        <p:sp>
          <p:nvSpPr>
            <p:cNvPr id="13" name="Rectangle 12">
              <a:extLst>
                <a:ext uri="{FF2B5EF4-FFF2-40B4-BE49-F238E27FC236}">
                  <a16:creationId xmlns:a16="http://schemas.microsoft.com/office/drawing/2014/main" id="{2E7487F4-5E4B-6842-B02A-CD385FCD91EA}"/>
                </a:ext>
              </a:extLst>
            </p:cNvPr>
            <p:cNvSpPr/>
            <p:nvPr/>
          </p:nvSpPr>
          <p:spPr>
            <a:xfrm>
              <a:off x="6846672" y="3193123"/>
              <a:ext cx="1663622" cy="1467289"/>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7</a:t>
              </a:r>
            </a:p>
          </p:txBody>
        </p:sp>
        <p:sp>
          <p:nvSpPr>
            <p:cNvPr id="14" name="Rectangle 13">
              <a:extLst>
                <a:ext uri="{FF2B5EF4-FFF2-40B4-BE49-F238E27FC236}">
                  <a16:creationId xmlns:a16="http://schemas.microsoft.com/office/drawing/2014/main" id="{1696058E-CC73-4344-B809-7FB9D1662995}"/>
                </a:ext>
              </a:extLst>
            </p:cNvPr>
            <p:cNvSpPr/>
            <p:nvPr/>
          </p:nvSpPr>
          <p:spPr>
            <a:xfrm>
              <a:off x="10035791" y="3193123"/>
              <a:ext cx="1663622" cy="1467289"/>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8</a:t>
              </a:r>
            </a:p>
          </p:txBody>
        </p:sp>
        <p:pic>
          <p:nvPicPr>
            <p:cNvPr id="3" name="Picture 2">
              <a:extLst>
                <a:ext uri="{FF2B5EF4-FFF2-40B4-BE49-F238E27FC236}">
                  <a16:creationId xmlns:a16="http://schemas.microsoft.com/office/drawing/2014/main" id="{F09BD530-2926-BF43-B7E5-9EB5A33D1E9B}"/>
                </a:ext>
              </a:extLst>
            </p:cNvPr>
            <p:cNvPicPr>
              <a:picLocks noChangeAspect="1"/>
            </p:cNvPicPr>
            <p:nvPr/>
          </p:nvPicPr>
          <p:blipFill rotWithShape="1">
            <a:blip r:embed="rId3"/>
            <a:srcRect l="8179" t="2013" r="17876"/>
            <a:stretch/>
          </p:blipFill>
          <p:spPr>
            <a:xfrm>
              <a:off x="0" y="591672"/>
              <a:ext cx="12192000" cy="1900980"/>
            </a:xfrm>
            <a:prstGeom prst="rect">
              <a:avLst/>
            </a:prstGeom>
          </p:spPr>
        </p:pic>
        <p:pic>
          <p:nvPicPr>
            <p:cNvPr id="10" name="Picture 9">
              <a:extLst>
                <a:ext uri="{FF2B5EF4-FFF2-40B4-BE49-F238E27FC236}">
                  <a16:creationId xmlns:a16="http://schemas.microsoft.com/office/drawing/2014/main" id="{E99853B8-E91D-B941-90AC-BB0F20FAB824}"/>
                </a:ext>
              </a:extLst>
            </p:cNvPr>
            <p:cNvPicPr>
              <a:picLocks noChangeAspect="1"/>
            </p:cNvPicPr>
            <p:nvPr/>
          </p:nvPicPr>
          <p:blipFill rotWithShape="1">
            <a:blip r:embed="rId3"/>
            <a:srcRect l="8179" t="2013" r="17876"/>
            <a:stretch/>
          </p:blipFill>
          <p:spPr>
            <a:xfrm>
              <a:off x="0" y="2976278"/>
              <a:ext cx="12192000" cy="1900985"/>
            </a:xfrm>
            <a:prstGeom prst="rect">
              <a:avLst/>
            </a:prstGeom>
          </p:spPr>
        </p:pic>
      </p:grpSp>
      <p:sp>
        <p:nvSpPr>
          <p:cNvPr id="2" name="Title 1">
            <a:extLst>
              <a:ext uri="{FF2B5EF4-FFF2-40B4-BE49-F238E27FC236}">
                <a16:creationId xmlns:a16="http://schemas.microsoft.com/office/drawing/2014/main" id="{1E8445F7-9E59-0A47-BD8F-1B749F20A4D8}"/>
              </a:ext>
            </a:extLst>
          </p:cNvPr>
          <p:cNvSpPr>
            <a:spLocks noGrp="1"/>
          </p:cNvSpPr>
          <p:nvPr>
            <p:ph type="title"/>
          </p:nvPr>
        </p:nvSpPr>
        <p:spPr>
          <a:xfrm>
            <a:off x="-653143" y="-3121705"/>
            <a:ext cx="10972800" cy="1143000"/>
          </a:xfrm>
        </p:spPr>
        <p:txBody>
          <a:bodyPr/>
          <a:lstStyle/>
          <a:p>
            <a:r>
              <a:rPr lang="en-US" dirty="0"/>
              <a:t>Sentence Chain / Story Chain</a:t>
            </a:r>
          </a:p>
        </p:txBody>
      </p:sp>
      <p:pic>
        <p:nvPicPr>
          <p:cNvPr id="16" name="Picture 15">
            <a:extLst>
              <a:ext uri="{FF2B5EF4-FFF2-40B4-BE49-F238E27FC236}">
                <a16:creationId xmlns:a16="http://schemas.microsoft.com/office/drawing/2014/main" id="{BB8DC72D-B55B-6541-B681-372248857D61}"/>
              </a:ext>
            </a:extLst>
          </p:cNvPr>
          <p:cNvPicPr>
            <a:picLocks noChangeAspect="1"/>
          </p:cNvPicPr>
          <p:nvPr/>
        </p:nvPicPr>
        <p:blipFill>
          <a:blip r:embed="rId4"/>
          <a:stretch>
            <a:fillRect/>
          </a:stretch>
        </p:blipFill>
        <p:spPr>
          <a:xfrm>
            <a:off x="9710519" y="5029264"/>
            <a:ext cx="1994804" cy="1655064"/>
          </a:xfrm>
          <a:prstGeom prst="rect">
            <a:avLst/>
          </a:prstGeom>
        </p:spPr>
      </p:pic>
      <p:sp>
        <p:nvSpPr>
          <p:cNvPr id="18" name="TextBox 17">
            <a:extLst>
              <a:ext uri="{FF2B5EF4-FFF2-40B4-BE49-F238E27FC236}">
                <a16:creationId xmlns:a16="http://schemas.microsoft.com/office/drawing/2014/main" id="{D1015F3C-5C17-D44F-8099-164D9E1C00D8}"/>
              </a:ext>
            </a:extLst>
          </p:cNvPr>
          <p:cNvSpPr txBox="1"/>
          <p:nvPr/>
        </p:nvSpPr>
        <p:spPr>
          <a:xfrm>
            <a:off x="1994716" y="5360889"/>
            <a:ext cx="7337679" cy="1323439"/>
          </a:xfrm>
          <a:prstGeom prst="rect">
            <a:avLst/>
          </a:prstGeom>
          <a:noFill/>
        </p:spPr>
        <p:txBody>
          <a:bodyPr wrap="square" rtlCol="0">
            <a:spAutoFit/>
          </a:bodyPr>
          <a:lstStyle/>
          <a:p>
            <a:pPr algn="r"/>
            <a:r>
              <a:rPr lang="en-US" sz="4000" b="1" dirty="0">
                <a:solidFill>
                  <a:srgbClr val="FFFF00"/>
                </a:solidFill>
                <a:latin typeface="Segoe Print" panose="02000800000000000000" pitchFamily="2" charset="0"/>
              </a:rPr>
              <a:t>Make a dialogue.</a:t>
            </a:r>
          </a:p>
          <a:p>
            <a:pPr algn="r"/>
            <a:r>
              <a:rPr lang="en-US" sz="4000" b="1" dirty="0">
                <a:solidFill>
                  <a:srgbClr val="FFFF00"/>
                </a:solidFill>
                <a:latin typeface="Segoe Print" panose="02000800000000000000" pitchFamily="2" charset="0"/>
              </a:rPr>
              <a:t>Add a reply.</a:t>
            </a:r>
          </a:p>
        </p:txBody>
      </p:sp>
    </p:spTree>
    <p:extLst>
      <p:ext uri="{BB962C8B-B14F-4D97-AF65-F5344CB8AC3E}">
        <p14:creationId xmlns:p14="http://schemas.microsoft.com/office/powerpoint/2010/main" val="20373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F749-CF83-D244-8B0D-DED7182117D8}"/>
              </a:ext>
            </a:extLst>
          </p:cNvPr>
          <p:cNvSpPr>
            <a:spLocks noGrp="1"/>
          </p:cNvSpPr>
          <p:nvPr>
            <p:ph type="title"/>
          </p:nvPr>
        </p:nvSpPr>
        <p:spPr/>
        <p:txBody>
          <a:bodyPr/>
          <a:lstStyle/>
          <a:p>
            <a:r>
              <a:rPr lang="en-US" dirty="0"/>
              <a:t>Memory Chain</a:t>
            </a:r>
          </a:p>
        </p:txBody>
      </p:sp>
      <p:sp>
        <p:nvSpPr>
          <p:cNvPr id="3" name="Text Placeholder 2">
            <a:extLst>
              <a:ext uri="{FF2B5EF4-FFF2-40B4-BE49-F238E27FC236}">
                <a16:creationId xmlns:a16="http://schemas.microsoft.com/office/drawing/2014/main" id="{2402F677-F5F5-4C46-B4DA-1B49EA2EF1F1}"/>
              </a:ext>
            </a:extLst>
          </p:cNvPr>
          <p:cNvSpPr>
            <a:spLocks noGrp="1"/>
          </p:cNvSpPr>
          <p:nvPr>
            <p:ph type="body" idx="1"/>
          </p:nvPr>
        </p:nvSpPr>
        <p:spPr/>
        <p:txBody>
          <a:bodyPr/>
          <a:lstStyle/>
          <a:p>
            <a:r>
              <a:rPr lang="en-US" dirty="0"/>
              <a:t>Students add to the chain, the more you need to remember.</a:t>
            </a:r>
          </a:p>
        </p:txBody>
      </p:sp>
    </p:spTree>
    <p:extLst>
      <p:ext uri="{BB962C8B-B14F-4D97-AF65-F5344CB8AC3E}">
        <p14:creationId xmlns:p14="http://schemas.microsoft.com/office/powerpoint/2010/main" val="284700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45F7-9E59-0A47-BD8F-1B749F20A4D8}"/>
              </a:ext>
            </a:extLst>
          </p:cNvPr>
          <p:cNvSpPr>
            <a:spLocks noGrp="1"/>
          </p:cNvSpPr>
          <p:nvPr>
            <p:ph type="title"/>
          </p:nvPr>
        </p:nvSpPr>
        <p:spPr>
          <a:xfrm>
            <a:off x="-653143" y="-3121705"/>
            <a:ext cx="10972800" cy="1143000"/>
          </a:xfrm>
        </p:spPr>
        <p:txBody>
          <a:bodyPr/>
          <a:lstStyle/>
          <a:p>
            <a:r>
              <a:rPr lang="en-US" dirty="0"/>
              <a:t>Sentence Chain / Story Chain</a:t>
            </a:r>
          </a:p>
        </p:txBody>
      </p:sp>
      <p:grpSp>
        <p:nvGrpSpPr>
          <p:cNvPr id="18" name="Group 17">
            <a:extLst>
              <a:ext uri="{FF2B5EF4-FFF2-40B4-BE49-F238E27FC236}">
                <a16:creationId xmlns:a16="http://schemas.microsoft.com/office/drawing/2014/main" id="{8CC74E5C-534A-BD49-8A0B-E250654EB02D}"/>
              </a:ext>
            </a:extLst>
          </p:cNvPr>
          <p:cNvGrpSpPr/>
          <p:nvPr/>
        </p:nvGrpSpPr>
        <p:grpSpPr>
          <a:xfrm>
            <a:off x="0" y="591672"/>
            <a:ext cx="12192000" cy="4285591"/>
            <a:chOff x="0" y="591672"/>
            <a:chExt cx="12192000" cy="4285591"/>
          </a:xfrm>
        </p:grpSpPr>
        <p:grpSp>
          <p:nvGrpSpPr>
            <p:cNvPr id="16" name="Group 15">
              <a:extLst>
                <a:ext uri="{FF2B5EF4-FFF2-40B4-BE49-F238E27FC236}">
                  <a16:creationId xmlns:a16="http://schemas.microsoft.com/office/drawing/2014/main" id="{D0C5A962-BCB0-B34E-B4D3-CD0FEC60553D}"/>
                </a:ext>
              </a:extLst>
            </p:cNvPr>
            <p:cNvGrpSpPr/>
            <p:nvPr/>
          </p:nvGrpSpPr>
          <p:grpSpPr>
            <a:xfrm>
              <a:off x="0" y="591672"/>
              <a:ext cx="12192000" cy="1900980"/>
              <a:chOff x="678801" y="1252229"/>
              <a:chExt cx="8465199" cy="1496511"/>
            </a:xfrm>
          </p:grpSpPr>
          <p:sp>
            <p:nvSpPr>
              <p:cNvPr id="5" name="Rectangle 4">
                <a:extLst>
                  <a:ext uri="{FF2B5EF4-FFF2-40B4-BE49-F238E27FC236}">
                    <a16:creationId xmlns:a16="http://schemas.microsoft.com/office/drawing/2014/main" id="{00F4AF0E-27BE-F34D-A9B8-C20149FE22D4}"/>
                  </a:ext>
                </a:extLst>
              </p:cNvPr>
              <p:cNvSpPr/>
              <p:nvPr/>
            </p:nvSpPr>
            <p:spPr>
              <a:xfrm>
                <a:off x="1075764" y="1422937"/>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1</a:t>
                </a:r>
              </a:p>
            </p:txBody>
          </p:sp>
          <p:sp>
            <p:nvSpPr>
              <p:cNvPr id="6" name="Rectangle 5">
                <a:extLst>
                  <a:ext uri="{FF2B5EF4-FFF2-40B4-BE49-F238E27FC236}">
                    <a16:creationId xmlns:a16="http://schemas.microsoft.com/office/drawing/2014/main" id="{8BE13D27-D529-944C-987D-C4047396B3A3}"/>
                  </a:ext>
                </a:extLst>
              </p:cNvPr>
              <p:cNvSpPr/>
              <p:nvPr/>
            </p:nvSpPr>
            <p:spPr>
              <a:xfrm>
                <a:off x="3254187" y="1422936"/>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2</a:t>
                </a:r>
              </a:p>
            </p:txBody>
          </p:sp>
          <p:sp>
            <p:nvSpPr>
              <p:cNvPr id="7" name="Rectangle 6">
                <a:extLst>
                  <a:ext uri="{FF2B5EF4-FFF2-40B4-BE49-F238E27FC236}">
                    <a16:creationId xmlns:a16="http://schemas.microsoft.com/office/drawing/2014/main" id="{EC6AD49C-B765-044E-BB57-26E6ADE5BCDF}"/>
                  </a:ext>
                </a:extLst>
              </p:cNvPr>
              <p:cNvSpPr/>
              <p:nvPr/>
            </p:nvSpPr>
            <p:spPr>
              <a:xfrm>
                <a:off x="5432610" y="1422936"/>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3</a:t>
                </a:r>
              </a:p>
            </p:txBody>
          </p:sp>
          <p:sp>
            <p:nvSpPr>
              <p:cNvPr id="8" name="Rectangle 7">
                <a:extLst>
                  <a:ext uri="{FF2B5EF4-FFF2-40B4-BE49-F238E27FC236}">
                    <a16:creationId xmlns:a16="http://schemas.microsoft.com/office/drawing/2014/main" id="{B3A1E26E-71D2-2F48-81A1-E8FD157B254C}"/>
                  </a:ext>
                </a:extLst>
              </p:cNvPr>
              <p:cNvSpPr/>
              <p:nvPr/>
            </p:nvSpPr>
            <p:spPr>
              <a:xfrm>
                <a:off x="7646892" y="1422936"/>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4</a:t>
                </a:r>
              </a:p>
            </p:txBody>
          </p:sp>
          <p:pic>
            <p:nvPicPr>
              <p:cNvPr id="3" name="Picture 2">
                <a:extLst>
                  <a:ext uri="{FF2B5EF4-FFF2-40B4-BE49-F238E27FC236}">
                    <a16:creationId xmlns:a16="http://schemas.microsoft.com/office/drawing/2014/main" id="{F09BD530-2926-BF43-B7E5-9EB5A33D1E9B}"/>
                  </a:ext>
                </a:extLst>
              </p:cNvPr>
              <p:cNvPicPr>
                <a:picLocks noChangeAspect="1"/>
              </p:cNvPicPr>
              <p:nvPr/>
            </p:nvPicPr>
            <p:blipFill rotWithShape="1">
              <a:blip r:embed="rId3"/>
              <a:srcRect l="8179" t="2013" r="17876"/>
              <a:stretch/>
            </p:blipFill>
            <p:spPr>
              <a:xfrm>
                <a:off x="678801" y="1252229"/>
                <a:ext cx="8465199" cy="1496511"/>
              </a:xfrm>
              <a:prstGeom prst="rect">
                <a:avLst/>
              </a:prstGeom>
            </p:spPr>
          </p:pic>
        </p:grpSp>
        <p:grpSp>
          <p:nvGrpSpPr>
            <p:cNvPr id="15" name="Group 14">
              <a:extLst>
                <a:ext uri="{FF2B5EF4-FFF2-40B4-BE49-F238E27FC236}">
                  <a16:creationId xmlns:a16="http://schemas.microsoft.com/office/drawing/2014/main" id="{F3FD1E85-7B54-AF42-A1C1-782BBBC6F502}"/>
                </a:ext>
              </a:extLst>
            </p:cNvPr>
            <p:cNvGrpSpPr/>
            <p:nvPr/>
          </p:nvGrpSpPr>
          <p:grpSpPr>
            <a:xfrm>
              <a:off x="0" y="2976278"/>
              <a:ext cx="12192000" cy="1900985"/>
              <a:chOff x="678801" y="3488328"/>
              <a:chExt cx="8465199" cy="1496511"/>
            </a:xfrm>
          </p:grpSpPr>
          <p:sp>
            <p:nvSpPr>
              <p:cNvPr id="11" name="Rectangle 10">
                <a:extLst>
                  <a:ext uri="{FF2B5EF4-FFF2-40B4-BE49-F238E27FC236}">
                    <a16:creationId xmlns:a16="http://schemas.microsoft.com/office/drawing/2014/main" id="{E7F90D27-AD45-9A41-AE92-BD8A1DD6A6B6}"/>
                  </a:ext>
                </a:extLst>
              </p:cNvPr>
              <p:cNvSpPr/>
              <p:nvPr/>
            </p:nvSpPr>
            <p:spPr>
              <a:xfrm>
                <a:off x="1075764" y="3659036"/>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5</a:t>
                </a:r>
              </a:p>
            </p:txBody>
          </p:sp>
          <p:sp>
            <p:nvSpPr>
              <p:cNvPr id="12" name="Rectangle 11">
                <a:extLst>
                  <a:ext uri="{FF2B5EF4-FFF2-40B4-BE49-F238E27FC236}">
                    <a16:creationId xmlns:a16="http://schemas.microsoft.com/office/drawing/2014/main" id="{7DDA754C-7DAA-2141-9242-B1936F2D0516}"/>
                  </a:ext>
                </a:extLst>
              </p:cNvPr>
              <p:cNvSpPr/>
              <p:nvPr/>
            </p:nvSpPr>
            <p:spPr>
              <a:xfrm>
                <a:off x="3254187" y="3659035"/>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6</a:t>
                </a:r>
              </a:p>
            </p:txBody>
          </p:sp>
          <p:sp>
            <p:nvSpPr>
              <p:cNvPr id="13" name="Rectangle 12">
                <a:extLst>
                  <a:ext uri="{FF2B5EF4-FFF2-40B4-BE49-F238E27FC236}">
                    <a16:creationId xmlns:a16="http://schemas.microsoft.com/office/drawing/2014/main" id="{2E7487F4-5E4B-6842-B02A-CD385FCD91EA}"/>
                  </a:ext>
                </a:extLst>
              </p:cNvPr>
              <p:cNvSpPr/>
              <p:nvPr/>
            </p:nvSpPr>
            <p:spPr>
              <a:xfrm>
                <a:off x="5432610" y="3659035"/>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7</a:t>
                </a:r>
              </a:p>
            </p:txBody>
          </p:sp>
          <p:sp>
            <p:nvSpPr>
              <p:cNvPr id="14" name="Rectangle 13">
                <a:extLst>
                  <a:ext uri="{FF2B5EF4-FFF2-40B4-BE49-F238E27FC236}">
                    <a16:creationId xmlns:a16="http://schemas.microsoft.com/office/drawing/2014/main" id="{1696058E-CC73-4344-B809-7FB9D1662995}"/>
                  </a:ext>
                </a:extLst>
              </p:cNvPr>
              <p:cNvSpPr/>
              <p:nvPr/>
            </p:nvSpPr>
            <p:spPr>
              <a:xfrm>
                <a:off x="7646892" y="3659035"/>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8</a:t>
                </a:r>
              </a:p>
            </p:txBody>
          </p:sp>
          <p:pic>
            <p:nvPicPr>
              <p:cNvPr id="10" name="Picture 9">
                <a:extLst>
                  <a:ext uri="{FF2B5EF4-FFF2-40B4-BE49-F238E27FC236}">
                    <a16:creationId xmlns:a16="http://schemas.microsoft.com/office/drawing/2014/main" id="{E99853B8-E91D-B941-90AC-BB0F20FAB824}"/>
                  </a:ext>
                </a:extLst>
              </p:cNvPr>
              <p:cNvPicPr>
                <a:picLocks noChangeAspect="1"/>
              </p:cNvPicPr>
              <p:nvPr/>
            </p:nvPicPr>
            <p:blipFill rotWithShape="1">
              <a:blip r:embed="rId3"/>
              <a:srcRect l="8179" t="2013" r="17876"/>
              <a:stretch/>
            </p:blipFill>
            <p:spPr>
              <a:xfrm>
                <a:off x="678801" y="3488328"/>
                <a:ext cx="8465199" cy="1496511"/>
              </a:xfrm>
              <a:prstGeom prst="rect">
                <a:avLst/>
              </a:prstGeom>
            </p:spPr>
          </p:pic>
        </p:grpSp>
      </p:grpSp>
      <p:sp>
        <p:nvSpPr>
          <p:cNvPr id="19" name="TextBox 18">
            <a:extLst>
              <a:ext uri="{FF2B5EF4-FFF2-40B4-BE49-F238E27FC236}">
                <a16:creationId xmlns:a16="http://schemas.microsoft.com/office/drawing/2014/main" id="{0463DED7-F9A8-D94E-84EB-1E930C785526}"/>
              </a:ext>
            </a:extLst>
          </p:cNvPr>
          <p:cNvSpPr txBox="1"/>
          <p:nvPr/>
        </p:nvSpPr>
        <p:spPr>
          <a:xfrm>
            <a:off x="725776" y="5880586"/>
            <a:ext cx="7337679" cy="769441"/>
          </a:xfrm>
          <a:prstGeom prst="rect">
            <a:avLst/>
          </a:prstGeom>
          <a:noFill/>
        </p:spPr>
        <p:txBody>
          <a:bodyPr wrap="square" rtlCol="0">
            <a:spAutoFit/>
          </a:bodyPr>
          <a:lstStyle/>
          <a:p>
            <a:r>
              <a:rPr lang="en-US" sz="4400" b="1" dirty="0">
                <a:latin typeface="Segoe Print" panose="02000800000000000000" pitchFamily="2" charset="0"/>
              </a:rPr>
              <a:t>Remember all the words!</a:t>
            </a:r>
          </a:p>
        </p:txBody>
      </p:sp>
      <p:pic>
        <p:nvPicPr>
          <p:cNvPr id="17" name="Picture 16">
            <a:extLst>
              <a:ext uri="{FF2B5EF4-FFF2-40B4-BE49-F238E27FC236}">
                <a16:creationId xmlns:a16="http://schemas.microsoft.com/office/drawing/2014/main" id="{D45A37E3-94E2-1A40-A490-80ADDEE82C5C}"/>
              </a:ext>
            </a:extLst>
          </p:cNvPr>
          <p:cNvPicPr>
            <a:picLocks noChangeAspect="1"/>
          </p:cNvPicPr>
          <p:nvPr/>
        </p:nvPicPr>
        <p:blipFill>
          <a:blip r:embed="rId4"/>
          <a:stretch>
            <a:fillRect/>
          </a:stretch>
        </p:blipFill>
        <p:spPr>
          <a:xfrm>
            <a:off x="10035791" y="5094108"/>
            <a:ext cx="1545455" cy="1772769"/>
          </a:xfrm>
          <a:prstGeom prst="rect">
            <a:avLst/>
          </a:prstGeom>
        </p:spPr>
      </p:pic>
    </p:spTree>
    <p:extLst>
      <p:ext uri="{BB962C8B-B14F-4D97-AF65-F5344CB8AC3E}">
        <p14:creationId xmlns:p14="http://schemas.microsoft.com/office/powerpoint/2010/main" val="356317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A3483"/>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A2BFAE-B244-A54D-83B1-868049F189A8}"/>
              </a:ext>
            </a:extLst>
          </p:cNvPr>
          <p:cNvGrpSpPr/>
          <p:nvPr/>
        </p:nvGrpSpPr>
        <p:grpSpPr>
          <a:xfrm>
            <a:off x="0" y="591672"/>
            <a:ext cx="12192000" cy="4285591"/>
            <a:chOff x="0" y="591672"/>
            <a:chExt cx="12192000" cy="4285591"/>
          </a:xfrm>
        </p:grpSpPr>
        <p:sp>
          <p:nvSpPr>
            <p:cNvPr id="5" name="Rectangle 4">
              <a:extLst>
                <a:ext uri="{FF2B5EF4-FFF2-40B4-BE49-F238E27FC236}">
                  <a16:creationId xmlns:a16="http://schemas.microsoft.com/office/drawing/2014/main" id="{00F4AF0E-27BE-F34D-A9B8-C20149FE22D4}"/>
                </a:ext>
              </a:extLst>
            </p:cNvPr>
            <p:cNvSpPr/>
            <p:nvPr/>
          </p:nvSpPr>
          <p:spPr>
            <a:xfrm>
              <a:off x="571726" y="808518"/>
              <a:ext cx="1663622" cy="1467285"/>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1</a:t>
              </a:r>
            </a:p>
          </p:txBody>
        </p:sp>
        <p:sp>
          <p:nvSpPr>
            <p:cNvPr id="6" name="Rectangle 5">
              <a:extLst>
                <a:ext uri="{FF2B5EF4-FFF2-40B4-BE49-F238E27FC236}">
                  <a16:creationId xmlns:a16="http://schemas.microsoft.com/office/drawing/2014/main" id="{8BE13D27-D529-944C-987D-C4047396B3A3}"/>
                </a:ext>
              </a:extLst>
            </p:cNvPr>
            <p:cNvSpPr/>
            <p:nvPr/>
          </p:nvSpPr>
          <p:spPr>
            <a:xfrm>
              <a:off x="3709199" y="808517"/>
              <a:ext cx="1663622" cy="1467285"/>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2</a:t>
              </a:r>
            </a:p>
          </p:txBody>
        </p:sp>
        <p:sp>
          <p:nvSpPr>
            <p:cNvPr id="7" name="Rectangle 6">
              <a:extLst>
                <a:ext uri="{FF2B5EF4-FFF2-40B4-BE49-F238E27FC236}">
                  <a16:creationId xmlns:a16="http://schemas.microsoft.com/office/drawing/2014/main" id="{EC6AD49C-B765-044E-BB57-26E6ADE5BCDF}"/>
                </a:ext>
              </a:extLst>
            </p:cNvPr>
            <p:cNvSpPr/>
            <p:nvPr/>
          </p:nvSpPr>
          <p:spPr>
            <a:xfrm>
              <a:off x="6846672" y="808517"/>
              <a:ext cx="1663622" cy="1467285"/>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3</a:t>
              </a:r>
            </a:p>
          </p:txBody>
        </p:sp>
        <p:sp>
          <p:nvSpPr>
            <p:cNvPr id="8" name="Rectangle 7">
              <a:extLst>
                <a:ext uri="{FF2B5EF4-FFF2-40B4-BE49-F238E27FC236}">
                  <a16:creationId xmlns:a16="http://schemas.microsoft.com/office/drawing/2014/main" id="{B3A1E26E-71D2-2F48-81A1-E8FD157B254C}"/>
                </a:ext>
              </a:extLst>
            </p:cNvPr>
            <p:cNvSpPr/>
            <p:nvPr/>
          </p:nvSpPr>
          <p:spPr>
            <a:xfrm>
              <a:off x="10035791" y="808517"/>
              <a:ext cx="1663622" cy="1467285"/>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4</a:t>
              </a:r>
            </a:p>
          </p:txBody>
        </p:sp>
        <p:sp>
          <p:nvSpPr>
            <p:cNvPr id="11" name="Rectangle 10">
              <a:extLst>
                <a:ext uri="{FF2B5EF4-FFF2-40B4-BE49-F238E27FC236}">
                  <a16:creationId xmlns:a16="http://schemas.microsoft.com/office/drawing/2014/main" id="{E7F90D27-AD45-9A41-AE92-BD8A1DD6A6B6}"/>
                </a:ext>
              </a:extLst>
            </p:cNvPr>
            <p:cNvSpPr/>
            <p:nvPr/>
          </p:nvSpPr>
          <p:spPr>
            <a:xfrm>
              <a:off x="571726" y="3193125"/>
              <a:ext cx="1663622" cy="1467289"/>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5</a:t>
              </a:r>
            </a:p>
          </p:txBody>
        </p:sp>
        <p:sp>
          <p:nvSpPr>
            <p:cNvPr id="12" name="Rectangle 11">
              <a:extLst>
                <a:ext uri="{FF2B5EF4-FFF2-40B4-BE49-F238E27FC236}">
                  <a16:creationId xmlns:a16="http://schemas.microsoft.com/office/drawing/2014/main" id="{7DDA754C-7DAA-2141-9242-B1936F2D0516}"/>
                </a:ext>
              </a:extLst>
            </p:cNvPr>
            <p:cNvSpPr/>
            <p:nvPr/>
          </p:nvSpPr>
          <p:spPr>
            <a:xfrm>
              <a:off x="3709199" y="3193123"/>
              <a:ext cx="1663622" cy="1467289"/>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6</a:t>
              </a:r>
            </a:p>
          </p:txBody>
        </p:sp>
        <p:sp>
          <p:nvSpPr>
            <p:cNvPr id="13" name="Rectangle 12">
              <a:extLst>
                <a:ext uri="{FF2B5EF4-FFF2-40B4-BE49-F238E27FC236}">
                  <a16:creationId xmlns:a16="http://schemas.microsoft.com/office/drawing/2014/main" id="{2E7487F4-5E4B-6842-B02A-CD385FCD91EA}"/>
                </a:ext>
              </a:extLst>
            </p:cNvPr>
            <p:cNvSpPr/>
            <p:nvPr/>
          </p:nvSpPr>
          <p:spPr>
            <a:xfrm>
              <a:off x="6846672" y="3193123"/>
              <a:ext cx="1663622" cy="1467289"/>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7</a:t>
              </a:r>
            </a:p>
          </p:txBody>
        </p:sp>
        <p:sp>
          <p:nvSpPr>
            <p:cNvPr id="14" name="Rectangle 13">
              <a:extLst>
                <a:ext uri="{FF2B5EF4-FFF2-40B4-BE49-F238E27FC236}">
                  <a16:creationId xmlns:a16="http://schemas.microsoft.com/office/drawing/2014/main" id="{1696058E-CC73-4344-B809-7FB9D1662995}"/>
                </a:ext>
              </a:extLst>
            </p:cNvPr>
            <p:cNvSpPr/>
            <p:nvPr/>
          </p:nvSpPr>
          <p:spPr>
            <a:xfrm>
              <a:off x="10035791" y="3193123"/>
              <a:ext cx="1663622" cy="1467289"/>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8</a:t>
              </a:r>
            </a:p>
          </p:txBody>
        </p:sp>
        <p:pic>
          <p:nvPicPr>
            <p:cNvPr id="3" name="Picture 2">
              <a:extLst>
                <a:ext uri="{FF2B5EF4-FFF2-40B4-BE49-F238E27FC236}">
                  <a16:creationId xmlns:a16="http://schemas.microsoft.com/office/drawing/2014/main" id="{F09BD530-2926-BF43-B7E5-9EB5A33D1E9B}"/>
                </a:ext>
              </a:extLst>
            </p:cNvPr>
            <p:cNvPicPr>
              <a:picLocks noChangeAspect="1"/>
            </p:cNvPicPr>
            <p:nvPr/>
          </p:nvPicPr>
          <p:blipFill rotWithShape="1">
            <a:blip r:embed="rId3"/>
            <a:srcRect l="8179" t="2013" r="17876"/>
            <a:stretch/>
          </p:blipFill>
          <p:spPr>
            <a:xfrm>
              <a:off x="0" y="591672"/>
              <a:ext cx="12192000" cy="1900980"/>
            </a:xfrm>
            <a:prstGeom prst="rect">
              <a:avLst/>
            </a:prstGeom>
          </p:spPr>
        </p:pic>
        <p:pic>
          <p:nvPicPr>
            <p:cNvPr id="10" name="Picture 9">
              <a:extLst>
                <a:ext uri="{FF2B5EF4-FFF2-40B4-BE49-F238E27FC236}">
                  <a16:creationId xmlns:a16="http://schemas.microsoft.com/office/drawing/2014/main" id="{E99853B8-E91D-B941-90AC-BB0F20FAB824}"/>
                </a:ext>
              </a:extLst>
            </p:cNvPr>
            <p:cNvPicPr>
              <a:picLocks noChangeAspect="1"/>
            </p:cNvPicPr>
            <p:nvPr/>
          </p:nvPicPr>
          <p:blipFill rotWithShape="1">
            <a:blip r:embed="rId3"/>
            <a:srcRect l="8179" t="2013" r="17876"/>
            <a:stretch/>
          </p:blipFill>
          <p:spPr>
            <a:xfrm>
              <a:off x="0" y="2976278"/>
              <a:ext cx="12192000" cy="1900985"/>
            </a:xfrm>
            <a:prstGeom prst="rect">
              <a:avLst/>
            </a:prstGeom>
          </p:spPr>
        </p:pic>
      </p:grpSp>
      <p:sp>
        <p:nvSpPr>
          <p:cNvPr id="2" name="Title 1">
            <a:extLst>
              <a:ext uri="{FF2B5EF4-FFF2-40B4-BE49-F238E27FC236}">
                <a16:creationId xmlns:a16="http://schemas.microsoft.com/office/drawing/2014/main" id="{1E8445F7-9E59-0A47-BD8F-1B749F20A4D8}"/>
              </a:ext>
            </a:extLst>
          </p:cNvPr>
          <p:cNvSpPr>
            <a:spLocks noGrp="1"/>
          </p:cNvSpPr>
          <p:nvPr>
            <p:ph type="title"/>
          </p:nvPr>
        </p:nvSpPr>
        <p:spPr>
          <a:xfrm>
            <a:off x="-653143" y="-3121705"/>
            <a:ext cx="10972800" cy="1143000"/>
          </a:xfrm>
        </p:spPr>
        <p:txBody>
          <a:bodyPr/>
          <a:lstStyle/>
          <a:p>
            <a:r>
              <a:rPr lang="en-US" dirty="0"/>
              <a:t>Sentence Chain / Story Chain</a:t>
            </a:r>
          </a:p>
        </p:txBody>
      </p:sp>
      <p:sp>
        <p:nvSpPr>
          <p:cNvPr id="16" name="TextBox 15">
            <a:extLst>
              <a:ext uri="{FF2B5EF4-FFF2-40B4-BE49-F238E27FC236}">
                <a16:creationId xmlns:a16="http://schemas.microsoft.com/office/drawing/2014/main" id="{E536B9FC-1795-664F-BFA3-F0B88274EA37}"/>
              </a:ext>
            </a:extLst>
          </p:cNvPr>
          <p:cNvSpPr txBox="1"/>
          <p:nvPr/>
        </p:nvSpPr>
        <p:spPr>
          <a:xfrm>
            <a:off x="725776" y="5880586"/>
            <a:ext cx="7337679" cy="769441"/>
          </a:xfrm>
          <a:prstGeom prst="rect">
            <a:avLst/>
          </a:prstGeom>
          <a:noFill/>
        </p:spPr>
        <p:txBody>
          <a:bodyPr wrap="square" rtlCol="0">
            <a:spAutoFit/>
          </a:bodyPr>
          <a:lstStyle/>
          <a:p>
            <a:r>
              <a:rPr lang="en-US" sz="4400" b="1" dirty="0">
                <a:solidFill>
                  <a:srgbClr val="FFFA53"/>
                </a:solidFill>
                <a:latin typeface="Segoe Print" panose="02000800000000000000" pitchFamily="2" charset="0"/>
              </a:rPr>
              <a:t>Remember all the words!</a:t>
            </a:r>
          </a:p>
        </p:txBody>
      </p:sp>
      <p:pic>
        <p:nvPicPr>
          <p:cNvPr id="19" name="Picture 18">
            <a:extLst>
              <a:ext uri="{FF2B5EF4-FFF2-40B4-BE49-F238E27FC236}">
                <a16:creationId xmlns:a16="http://schemas.microsoft.com/office/drawing/2014/main" id="{075B8C6D-48E7-C848-8472-B46BEBB1EEB9}"/>
              </a:ext>
            </a:extLst>
          </p:cNvPr>
          <p:cNvPicPr>
            <a:picLocks noChangeAspect="1"/>
          </p:cNvPicPr>
          <p:nvPr/>
        </p:nvPicPr>
        <p:blipFill>
          <a:blip r:embed="rId4"/>
          <a:stretch>
            <a:fillRect/>
          </a:stretch>
        </p:blipFill>
        <p:spPr>
          <a:xfrm>
            <a:off x="10035790" y="5094109"/>
            <a:ext cx="1545455" cy="1772768"/>
          </a:xfrm>
          <a:prstGeom prst="rect">
            <a:avLst/>
          </a:prstGeom>
        </p:spPr>
      </p:pic>
    </p:spTree>
    <p:extLst>
      <p:ext uri="{BB962C8B-B14F-4D97-AF65-F5344CB8AC3E}">
        <p14:creationId xmlns:p14="http://schemas.microsoft.com/office/powerpoint/2010/main" val="161627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F749-CF83-D244-8B0D-DED7182117D8}"/>
              </a:ext>
            </a:extLst>
          </p:cNvPr>
          <p:cNvSpPr>
            <a:spLocks noGrp="1"/>
          </p:cNvSpPr>
          <p:nvPr>
            <p:ph type="title"/>
          </p:nvPr>
        </p:nvSpPr>
        <p:spPr/>
        <p:txBody>
          <a:bodyPr/>
          <a:lstStyle/>
          <a:p>
            <a:r>
              <a:rPr lang="en-US" dirty="0"/>
              <a:t>Sentence Expansion</a:t>
            </a:r>
          </a:p>
        </p:txBody>
      </p:sp>
      <p:sp>
        <p:nvSpPr>
          <p:cNvPr id="3" name="Text Placeholder 2">
            <a:extLst>
              <a:ext uri="{FF2B5EF4-FFF2-40B4-BE49-F238E27FC236}">
                <a16:creationId xmlns:a16="http://schemas.microsoft.com/office/drawing/2014/main" id="{2402F677-F5F5-4C46-B4DA-1B49EA2EF1F1}"/>
              </a:ext>
            </a:extLst>
          </p:cNvPr>
          <p:cNvSpPr>
            <a:spLocks noGrp="1"/>
          </p:cNvSpPr>
          <p:nvPr>
            <p:ph type="body" idx="1"/>
          </p:nvPr>
        </p:nvSpPr>
        <p:spPr/>
        <p:txBody>
          <a:bodyPr/>
          <a:lstStyle/>
          <a:p>
            <a:r>
              <a:rPr lang="en-US" dirty="0"/>
              <a:t>Make the Sentences Longer</a:t>
            </a:r>
          </a:p>
        </p:txBody>
      </p:sp>
    </p:spTree>
    <p:extLst>
      <p:ext uri="{BB962C8B-B14F-4D97-AF65-F5344CB8AC3E}">
        <p14:creationId xmlns:p14="http://schemas.microsoft.com/office/powerpoint/2010/main" val="83609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45F7-9E59-0A47-BD8F-1B749F20A4D8}"/>
              </a:ext>
            </a:extLst>
          </p:cNvPr>
          <p:cNvSpPr>
            <a:spLocks noGrp="1"/>
          </p:cNvSpPr>
          <p:nvPr>
            <p:ph type="title"/>
          </p:nvPr>
        </p:nvSpPr>
        <p:spPr>
          <a:xfrm>
            <a:off x="-653143" y="-3121705"/>
            <a:ext cx="10972800" cy="1143000"/>
          </a:xfrm>
        </p:spPr>
        <p:txBody>
          <a:bodyPr/>
          <a:lstStyle/>
          <a:p>
            <a:r>
              <a:rPr lang="en-US" dirty="0"/>
              <a:t>Sentence Chain / Story Chain</a:t>
            </a:r>
          </a:p>
        </p:txBody>
      </p:sp>
      <p:grpSp>
        <p:nvGrpSpPr>
          <p:cNvPr id="18" name="Group 17">
            <a:extLst>
              <a:ext uri="{FF2B5EF4-FFF2-40B4-BE49-F238E27FC236}">
                <a16:creationId xmlns:a16="http://schemas.microsoft.com/office/drawing/2014/main" id="{8CC74E5C-534A-BD49-8A0B-E250654EB02D}"/>
              </a:ext>
            </a:extLst>
          </p:cNvPr>
          <p:cNvGrpSpPr/>
          <p:nvPr/>
        </p:nvGrpSpPr>
        <p:grpSpPr>
          <a:xfrm>
            <a:off x="0" y="591672"/>
            <a:ext cx="12192000" cy="4285591"/>
            <a:chOff x="0" y="591672"/>
            <a:chExt cx="12192000" cy="4285591"/>
          </a:xfrm>
        </p:grpSpPr>
        <p:grpSp>
          <p:nvGrpSpPr>
            <p:cNvPr id="16" name="Group 15">
              <a:extLst>
                <a:ext uri="{FF2B5EF4-FFF2-40B4-BE49-F238E27FC236}">
                  <a16:creationId xmlns:a16="http://schemas.microsoft.com/office/drawing/2014/main" id="{D0C5A962-BCB0-B34E-B4D3-CD0FEC60553D}"/>
                </a:ext>
              </a:extLst>
            </p:cNvPr>
            <p:cNvGrpSpPr/>
            <p:nvPr/>
          </p:nvGrpSpPr>
          <p:grpSpPr>
            <a:xfrm>
              <a:off x="0" y="591672"/>
              <a:ext cx="12192000" cy="1900980"/>
              <a:chOff x="678801" y="1252229"/>
              <a:chExt cx="8465199" cy="1496511"/>
            </a:xfrm>
          </p:grpSpPr>
          <p:sp>
            <p:nvSpPr>
              <p:cNvPr id="5" name="Rectangle 4">
                <a:extLst>
                  <a:ext uri="{FF2B5EF4-FFF2-40B4-BE49-F238E27FC236}">
                    <a16:creationId xmlns:a16="http://schemas.microsoft.com/office/drawing/2014/main" id="{00F4AF0E-27BE-F34D-A9B8-C20149FE22D4}"/>
                  </a:ext>
                </a:extLst>
              </p:cNvPr>
              <p:cNvSpPr/>
              <p:nvPr/>
            </p:nvSpPr>
            <p:spPr>
              <a:xfrm>
                <a:off x="1075764" y="1422937"/>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1</a:t>
                </a:r>
              </a:p>
            </p:txBody>
          </p:sp>
          <p:sp>
            <p:nvSpPr>
              <p:cNvPr id="6" name="Rectangle 5">
                <a:extLst>
                  <a:ext uri="{FF2B5EF4-FFF2-40B4-BE49-F238E27FC236}">
                    <a16:creationId xmlns:a16="http://schemas.microsoft.com/office/drawing/2014/main" id="{8BE13D27-D529-944C-987D-C4047396B3A3}"/>
                  </a:ext>
                </a:extLst>
              </p:cNvPr>
              <p:cNvSpPr/>
              <p:nvPr/>
            </p:nvSpPr>
            <p:spPr>
              <a:xfrm>
                <a:off x="3254187" y="1422936"/>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2</a:t>
                </a:r>
              </a:p>
            </p:txBody>
          </p:sp>
          <p:sp>
            <p:nvSpPr>
              <p:cNvPr id="7" name="Rectangle 6">
                <a:extLst>
                  <a:ext uri="{FF2B5EF4-FFF2-40B4-BE49-F238E27FC236}">
                    <a16:creationId xmlns:a16="http://schemas.microsoft.com/office/drawing/2014/main" id="{EC6AD49C-B765-044E-BB57-26E6ADE5BCDF}"/>
                  </a:ext>
                </a:extLst>
              </p:cNvPr>
              <p:cNvSpPr/>
              <p:nvPr/>
            </p:nvSpPr>
            <p:spPr>
              <a:xfrm>
                <a:off x="5432610" y="1422936"/>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3</a:t>
                </a:r>
              </a:p>
            </p:txBody>
          </p:sp>
          <p:sp>
            <p:nvSpPr>
              <p:cNvPr id="8" name="Rectangle 7">
                <a:extLst>
                  <a:ext uri="{FF2B5EF4-FFF2-40B4-BE49-F238E27FC236}">
                    <a16:creationId xmlns:a16="http://schemas.microsoft.com/office/drawing/2014/main" id="{B3A1E26E-71D2-2F48-81A1-E8FD157B254C}"/>
                  </a:ext>
                </a:extLst>
              </p:cNvPr>
              <p:cNvSpPr/>
              <p:nvPr/>
            </p:nvSpPr>
            <p:spPr>
              <a:xfrm>
                <a:off x="7646892" y="1422936"/>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4</a:t>
                </a:r>
              </a:p>
            </p:txBody>
          </p:sp>
          <p:pic>
            <p:nvPicPr>
              <p:cNvPr id="3" name="Picture 2">
                <a:extLst>
                  <a:ext uri="{FF2B5EF4-FFF2-40B4-BE49-F238E27FC236}">
                    <a16:creationId xmlns:a16="http://schemas.microsoft.com/office/drawing/2014/main" id="{F09BD530-2926-BF43-B7E5-9EB5A33D1E9B}"/>
                  </a:ext>
                </a:extLst>
              </p:cNvPr>
              <p:cNvPicPr>
                <a:picLocks noChangeAspect="1"/>
              </p:cNvPicPr>
              <p:nvPr/>
            </p:nvPicPr>
            <p:blipFill rotWithShape="1">
              <a:blip r:embed="rId3"/>
              <a:srcRect l="8179" t="2013" r="17876"/>
              <a:stretch/>
            </p:blipFill>
            <p:spPr>
              <a:xfrm>
                <a:off x="678801" y="1252229"/>
                <a:ext cx="8465199" cy="1496511"/>
              </a:xfrm>
              <a:prstGeom prst="rect">
                <a:avLst/>
              </a:prstGeom>
            </p:spPr>
          </p:pic>
        </p:grpSp>
        <p:grpSp>
          <p:nvGrpSpPr>
            <p:cNvPr id="15" name="Group 14">
              <a:extLst>
                <a:ext uri="{FF2B5EF4-FFF2-40B4-BE49-F238E27FC236}">
                  <a16:creationId xmlns:a16="http://schemas.microsoft.com/office/drawing/2014/main" id="{F3FD1E85-7B54-AF42-A1C1-782BBBC6F502}"/>
                </a:ext>
              </a:extLst>
            </p:cNvPr>
            <p:cNvGrpSpPr/>
            <p:nvPr/>
          </p:nvGrpSpPr>
          <p:grpSpPr>
            <a:xfrm>
              <a:off x="0" y="2976278"/>
              <a:ext cx="12192000" cy="1900985"/>
              <a:chOff x="678801" y="3488328"/>
              <a:chExt cx="8465199" cy="1496511"/>
            </a:xfrm>
          </p:grpSpPr>
          <p:sp>
            <p:nvSpPr>
              <p:cNvPr id="11" name="Rectangle 10">
                <a:extLst>
                  <a:ext uri="{FF2B5EF4-FFF2-40B4-BE49-F238E27FC236}">
                    <a16:creationId xmlns:a16="http://schemas.microsoft.com/office/drawing/2014/main" id="{E7F90D27-AD45-9A41-AE92-BD8A1DD6A6B6}"/>
                  </a:ext>
                </a:extLst>
              </p:cNvPr>
              <p:cNvSpPr/>
              <p:nvPr/>
            </p:nvSpPr>
            <p:spPr>
              <a:xfrm>
                <a:off x="1075764" y="3659036"/>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5</a:t>
                </a:r>
              </a:p>
            </p:txBody>
          </p:sp>
          <p:sp>
            <p:nvSpPr>
              <p:cNvPr id="12" name="Rectangle 11">
                <a:extLst>
                  <a:ext uri="{FF2B5EF4-FFF2-40B4-BE49-F238E27FC236}">
                    <a16:creationId xmlns:a16="http://schemas.microsoft.com/office/drawing/2014/main" id="{7DDA754C-7DAA-2141-9242-B1936F2D0516}"/>
                  </a:ext>
                </a:extLst>
              </p:cNvPr>
              <p:cNvSpPr/>
              <p:nvPr/>
            </p:nvSpPr>
            <p:spPr>
              <a:xfrm>
                <a:off x="3254187" y="3659035"/>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6</a:t>
                </a:r>
              </a:p>
            </p:txBody>
          </p:sp>
          <p:sp>
            <p:nvSpPr>
              <p:cNvPr id="13" name="Rectangle 12">
                <a:extLst>
                  <a:ext uri="{FF2B5EF4-FFF2-40B4-BE49-F238E27FC236}">
                    <a16:creationId xmlns:a16="http://schemas.microsoft.com/office/drawing/2014/main" id="{2E7487F4-5E4B-6842-B02A-CD385FCD91EA}"/>
                  </a:ext>
                </a:extLst>
              </p:cNvPr>
              <p:cNvSpPr/>
              <p:nvPr/>
            </p:nvSpPr>
            <p:spPr>
              <a:xfrm>
                <a:off x="5432610" y="3659035"/>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7</a:t>
                </a:r>
              </a:p>
            </p:txBody>
          </p:sp>
          <p:sp>
            <p:nvSpPr>
              <p:cNvPr id="14" name="Rectangle 13">
                <a:extLst>
                  <a:ext uri="{FF2B5EF4-FFF2-40B4-BE49-F238E27FC236}">
                    <a16:creationId xmlns:a16="http://schemas.microsoft.com/office/drawing/2014/main" id="{1696058E-CC73-4344-B809-7FB9D1662995}"/>
                  </a:ext>
                </a:extLst>
              </p:cNvPr>
              <p:cNvSpPr/>
              <p:nvPr/>
            </p:nvSpPr>
            <p:spPr>
              <a:xfrm>
                <a:off x="7646892" y="3659035"/>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8</a:t>
                </a:r>
              </a:p>
            </p:txBody>
          </p:sp>
          <p:pic>
            <p:nvPicPr>
              <p:cNvPr id="10" name="Picture 9">
                <a:extLst>
                  <a:ext uri="{FF2B5EF4-FFF2-40B4-BE49-F238E27FC236}">
                    <a16:creationId xmlns:a16="http://schemas.microsoft.com/office/drawing/2014/main" id="{E99853B8-E91D-B941-90AC-BB0F20FAB824}"/>
                  </a:ext>
                </a:extLst>
              </p:cNvPr>
              <p:cNvPicPr>
                <a:picLocks noChangeAspect="1"/>
              </p:cNvPicPr>
              <p:nvPr/>
            </p:nvPicPr>
            <p:blipFill rotWithShape="1">
              <a:blip r:embed="rId3"/>
              <a:srcRect l="8179" t="2013" r="17876"/>
              <a:stretch/>
            </p:blipFill>
            <p:spPr>
              <a:xfrm>
                <a:off x="678801" y="3488328"/>
                <a:ext cx="8465199" cy="1496511"/>
              </a:xfrm>
              <a:prstGeom prst="rect">
                <a:avLst/>
              </a:prstGeom>
            </p:spPr>
          </p:pic>
        </p:grpSp>
      </p:grpSp>
      <p:pic>
        <p:nvPicPr>
          <p:cNvPr id="9" name="Picture 8">
            <a:extLst>
              <a:ext uri="{FF2B5EF4-FFF2-40B4-BE49-F238E27FC236}">
                <a16:creationId xmlns:a16="http://schemas.microsoft.com/office/drawing/2014/main" id="{5D829EF1-FEDF-C640-A9D6-7F73B1306CDC}"/>
              </a:ext>
            </a:extLst>
          </p:cNvPr>
          <p:cNvPicPr>
            <a:picLocks noChangeAspect="1"/>
          </p:cNvPicPr>
          <p:nvPr/>
        </p:nvPicPr>
        <p:blipFill>
          <a:blip r:embed="rId4">
            <a:duotone>
              <a:schemeClr val="accent5">
                <a:shade val="45000"/>
                <a:satMod val="135000"/>
              </a:schemeClr>
              <a:prstClr val="white"/>
            </a:duotone>
          </a:blip>
          <a:stretch>
            <a:fillRect/>
          </a:stretch>
        </p:blipFill>
        <p:spPr>
          <a:xfrm>
            <a:off x="8733534" y="5360889"/>
            <a:ext cx="3172245" cy="1289138"/>
          </a:xfrm>
          <a:prstGeom prst="rect">
            <a:avLst/>
          </a:prstGeom>
        </p:spPr>
      </p:pic>
      <p:sp>
        <p:nvSpPr>
          <p:cNvPr id="20" name="TextBox 19">
            <a:extLst>
              <a:ext uri="{FF2B5EF4-FFF2-40B4-BE49-F238E27FC236}">
                <a16:creationId xmlns:a16="http://schemas.microsoft.com/office/drawing/2014/main" id="{DD5AFA7C-F2A5-F548-BACD-ADDB6D5CAB72}"/>
              </a:ext>
            </a:extLst>
          </p:cNvPr>
          <p:cNvSpPr txBox="1"/>
          <p:nvPr/>
        </p:nvSpPr>
        <p:spPr>
          <a:xfrm>
            <a:off x="725776" y="5880586"/>
            <a:ext cx="7337679" cy="707886"/>
          </a:xfrm>
          <a:prstGeom prst="rect">
            <a:avLst/>
          </a:prstGeom>
          <a:noFill/>
        </p:spPr>
        <p:txBody>
          <a:bodyPr wrap="square" rtlCol="0">
            <a:spAutoFit/>
          </a:bodyPr>
          <a:lstStyle/>
          <a:p>
            <a:r>
              <a:rPr lang="en-US" sz="4000" b="1" dirty="0">
                <a:latin typeface="Segoe Print" panose="02000800000000000000" pitchFamily="2" charset="0"/>
              </a:rPr>
              <a:t>Make the sentence longer!</a:t>
            </a:r>
          </a:p>
        </p:txBody>
      </p:sp>
    </p:spTree>
    <p:extLst>
      <p:ext uri="{BB962C8B-B14F-4D97-AF65-F5344CB8AC3E}">
        <p14:creationId xmlns:p14="http://schemas.microsoft.com/office/powerpoint/2010/main" val="360159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A348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A493A1-9AC8-3445-A78F-0F4685893A52}"/>
              </a:ext>
            </a:extLst>
          </p:cNvPr>
          <p:cNvPicPr>
            <a:picLocks/>
          </p:cNvPicPr>
          <p:nvPr/>
        </p:nvPicPr>
        <p:blipFill>
          <a:blip r:embed="rId3"/>
          <a:stretch>
            <a:fillRect/>
          </a:stretch>
        </p:blipFill>
        <p:spPr>
          <a:xfrm>
            <a:off x="8733534" y="5360723"/>
            <a:ext cx="3172968" cy="1289304"/>
          </a:xfrm>
          <a:prstGeom prst="rect">
            <a:avLst/>
          </a:prstGeom>
        </p:spPr>
      </p:pic>
      <p:grpSp>
        <p:nvGrpSpPr>
          <p:cNvPr id="17" name="Group 16">
            <a:extLst>
              <a:ext uri="{FF2B5EF4-FFF2-40B4-BE49-F238E27FC236}">
                <a16:creationId xmlns:a16="http://schemas.microsoft.com/office/drawing/2014/main" id="{95A2BFAE-B244-A54D-83B1-868049F189A8}"/>
              </a:ext>
            </a:extLst>
          </p:cNvPr>
          <p:cNvGrpSpPr/>
          <p:nvPr/>
        </p:nvGrpSpPr>
        <p:grpSpPr>
          <a:xfrm>
            <a:off x="0" y="591672"/>
            <a:ext cx="12192000" cy="4285591"/>
            <a:chOff x="0" y="591672"/>
            <a:chExt cx="12192000" cy="4285591"/>
          </a:xfrm>
        </p:grpSpPr>
        <p:sp>
          <p:nvSpPr>
            <p:cNvPr id="5" name="Rectangle 4">
              <a:extLst>
                <a:ext uri="{FF2B5EF4-FFF2-40B4-BE49-F238E27FC236}">
                  <a16:creationId xmlns:a16="http://schemas.microsoft.com/office/drawing/2014/main" id="{00F4AF0E-27BE-F34D-A9B8-C20149FE22D4}"/>
                </a:ext>
              </a:extLst>
            </p:cNvPr>
            <p:cNvSpPr/>
            <p:nvPr/>
          </p:nvSpPr>
          <p:spPr>
            <a:xfrm>
              <a:off x="571726" y="808518"/>
              <a:ext cx="1663622" cy="1467285"/>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1</a:t>
              </a:r>
            </a:p>
          </p:txBody>
        </p:sp>
        <p:sp>
          <p:nvSpPr>
            <p:cNvPr id="6" name="Rectangle 5">
              <a:extLst>
                <a:ext uri="{FF2B5EF4-FFF2-40B4-BE49-F238E27FC236}">
                  <a16:creationId xmlns:a16="http://schemas.microsoft.com/office/drawing/2014/main" id="{8BE13D27-D529-944C-987D-C4047396B3A3}"/>
                </a:ext>
              </a:extLst>
            </p:cNvPr>
            <p:cNvSpPr/>
            <p:nvPr/>
          </p:nvSpPr>
          <p:spPr>
            <a:xfrm>
              <a:off x="3709199" y="808517"/>
              <a:ext cx="1663622" cy="1467285"/>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2</a:t>
              </a:r>
            </a:p>
          </p:txBody>
        </p:sp>
        <p:sp>
          <p:nvSpPr>
            <p:cNvPr id="7" name="Rectangle 6">
              <a:extLst>
                <a:ext uri="{FF2B5EF4-FFF2-40B4-BE49-F238E27FC236}">
                  <a16:creationId xmlns:a16="http://schemas.microsoft.com/office/drawing/2014/main" id="{EC6AD49C-B765-044E-BB57-26E6ADE5BCDF}"/>
                </a:ext>
              </a:extLst>
            </p:cNvPr>
            <p:cNvSpPr/>
            <p:nvPr/>
          </p:nvSpPr>
          <p:spPr>
            <a:xfrm>
              <a:off x="6846672" y="808517"/>
              <a:ext cx="1663622" cy="1467285"/>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3</a:t>
              </a:r>
            </a:p>
          </p:txBody>
        </p:sp>
        <p:sp>
          <p:nvSpPr>
            <p:cNvPr id="8" name="Rectangle 7">
              <a:extLst>
                <a:ext uri="{FF2B5EF4-FFF2-40B4-BE49-F238E27FC236}">
                  <a16:creationId xmlns:a16="http://schemas.microsoft.com/office/drawing/2014/main" id="{B3A1E26E-71D2-2F48-81A1-E8FD157B254C}"/>
                </a:ext>
              </a:extLst>
            </p:cNvPr>
            <p:cNvSpPr/>
            <p:nvPr/>
          </p:nvSpPr>
          <p:spPr>
            <a:xfrm>
              <a:off x="10035791" y="808517"/>
              <a:ext cx="1663622" cy="1467285"/>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4</a:t>
              </a:r>
            </a:p>
          </p:txBody>
        </p:sp>
        <p:sp>
          <p:nvSpPr>
            <p:cNvPr id="11" name="Rectangle 10">
              <a:extLst>
                <a:ext uri="{FF2B5EF4-FFF2-40B4-BE49-F238E27FC236}">
                  <a16:creationId xmlns:a16="http://schemas.microsoft.com/office/drawing/2014/main" id="{E7F90D27-AD45-9A41-AE92-BD8A1DD6A6B6}"/>
                </a:ext>
              </a:extLst>
            </p:cNvPr>
            <p:cNvSpPr/>
            <p:nvPr/>
          </p:nvSpPr>
          <p:spPr>
            <a:xfrm>
              <a:off x="571726" y="3193125"/>
              <a:ext cx="1663622" cy="1467289"/>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5</a:t>
              </a:r>
            </a:p>
          </p:txBody>
        </p:sp>
        <p:sp>
          <p:nvSpPr>
            <p:cNvPr id="12" name="Rectangle 11">
              <a:extLst>
                <a:ext uri="{FF2B5EF4-FFF2-40B4-BE49-F238E27FC236}">
                  <a16:creationId xmlns:a16="http://schemas.microsoft.com/office/drawing/2014/main" id="{7DDA754C-7DAA-2141-9242-B1936F2D0516}"/>
                </a:ext>
              </a:extLst>
            </p:cNvPr>
            <p:cNvSpPr/>
            <p:nvPr/>
          </p:nvSpPr>
          <p:spPr>
            <a:xfrm>
              <a:off x="3709199" y="3193123"/>
              <a:ext cx="1663622" cy="1467289"/>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6</a:t>
              </a:r>
            </a:p>
          </p:txBody>
        </p:sp>
        <p:sp>
          <p:nvSpPr>
            <p:cNvPr id="13" name="Rectangle 12">
              <a:extLst>
                <a:ext uri="{FF2B5EF4-FFF2-40B4-BE49-F238E27FC236}">
                  <a16:creationId xmlns:a16="http://schemas.microsoft.com/office/drawing/2014/main" id="{2E7487F4-5E4B-6842-B02A-CD385FCD91EA}"/>
                </a:ext>
              </a:extLst>
            </p:cNvPr>
            <p:cNvSpPr/>
            <p:nvPr/>
          </p:nvSpPr>
          <p:spPr>
            <a:xfrm>
              <a:off x="6846672" y="3193123"/>
              <a:ext cx="1663622" cy="1467289"/>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7</a:t>
              </a:r>
            </a:p>
          </p:txBody>
        </p:sp>
        <p:sp>
          <p:nvSpPr>
            <p:cNvPr id="14" name="Rectangle 13">
              <a:extLst>
                <a:ext uri="{FF2B5EF4-FFF2-40B4-BE49-F238E27FC236}">
                  <a16:creationId xmlns:a16="http://schemas.microsoft.com/office/drawing/2014/main" id="{1696058E-CC73-4344-B809-7FB9D1662995}"/>
                </a:ext>
              </a:extLst>
            </p:cNvPr>
            <p:cNvSpPr/>
            <p:nvPr/>
          </p:nvSpPr>
          <p:spPr>
            <a:xfrm>
              <a:off x="10035791" y="3193123"/>
              <a:ext cx="1663622" cy="1467289"/>
            </a:xfrm>
            <a:prstGeom prst="rect">
              <a:avLst/>
            </a:prstGeom>
            <a:solidFill>
              <a:srgbClr val="4A34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FA53"/>
                  </a:solidFill>
                  <a:latin typeface="VAG Rounded" pitchFamily="2" charset="77"/>
                </a:rPr>
                <a:t>8</a:t>
              </a:r>
            </a:p>
          </p:txBody>
        </p:sp>
        <p:pic>
          <p:nvPicPr>
            <p:cNvPr id="3" name="Picture 2">
              <a:extLst>
                <a:ext uri="{FF2B5EF4-FFF2-40B4-BE49-F238E27FC236}">
                  <a16:creationId xmlns:a16="http://schemas.microsoft.com/office/drawing/2014/main" id="{F09BD530-2926-BF43-B7E5-9EB5A33D1E9B}"/>
                </a:ext>
              </a:extLst>
            </p:cNvPr>
            <p:cNvPicPr>
              <a:picLocks noChangeAspect="1"/>
            </p:cNvPicPr>
            <p:nvPr/>
          </p:nvPicPr>
          <p:blipFill rotWithShape="1">
            <a:blip r:embed="rId4"/>
            <a:srcRect l="8179" t="2013" r="17876"/>
            <a:stretch/>
          </p:blipFill>
          <p:spPr>
            <a:xfrm>
              <a:off x="0" y="591672"/>
              <a:ext cx="12192000" cy="1900980"/>
            </a:xfrm>
            <a:prstGeom prst="rect">
              <a:avLst/>
            </a:prstGeom>
          </p:spPr>
        </p:pic>
        <p:pic>
          <p:nvPicPr>
            <p:cNvPr id="10" name="Picture 9">
              <a:extLst>
                <a:ext uri="{FF2B5EF4-FFF2-40B4-BE49-F238E27FC236}">
                  <a16:creationId xmlns:a16="http://schemas.microsoft.com/office/drawing/2014/main" id="{E99853B8-E91D-B941-90AC-BB0F20FAB824}"/>
                </a:ext>
              </a:extLst>
            </p:cNvPr>
            <p:cNvPicPr>
              <a:picLocks noChangeAspect="1"/>
            </p:cNvPicPr>
            <p:nvPr/>
          </p:nvPicPr>
          <p:blipFill rotWithShape="1">
            <a:blip r:embed="rId4"/>
            <a:srcRect l="8179" t="2013" r="17876"/>
            <a:stretch/>
          </p:blipFill>
          <p:spPr>
            <a:xfrm>
              <a:off x="0" y="2976278"/>
              <a:ext cx="12192000" cy="1900985"/>
            </a:xfrm>
            <a:prstGeom prst="rect">
              <a:avLst/>
            </a:prstGeom>
          </p:spPr>
        </p:pic>
      </p:grpSp>
      <p:sp>
        <p:nvSpPr>
          <p:cNvPr id="2" name="Title 1">
            <a:extLst>
              <a:ext uri="{FF2B5EF4-FFF2-40B4-BE49-F238E27FC236}">
                <a16:creationId xmlns:a16="http://schemas.microsoft.com/office/drawing/2014/main" id="{1E8445F7-9E59-0A47-BD8F-1B749F20A4D8}"/>
              </a:ext>
            </a:extLst>
          </p:cNvPr>
          <p:cNvSpPr>
            <a:spLocks noGrp="1"/>
          </p:cNvSpPr>
          <p:nvPr>
            <p:ph type="title"/>
          </p:nvPr>
        </p:nvSpPr>
        <p:spPr>
          <a:xfrm>
            <a:off x="-653143" y="-3121705"/>
            <a:ext cx="10972800" cy="1143000"/>
          </a:xfrm>
        </p:spPr>
        <p:txBody>
          <a:bodyPr/>
          <a:lstStyle/>
          <a:p>
            <a:r>
              <a:rPr lang="en-US" dirty="0"/>
              <a:t>Sentence Chain / Story Chain</a:t>
            </a:r>
          </a:p>
        </p:txBody>
      </p:sp>
      <p:sp>
        <p:nvSpPr>
          <p:cNvPr id="16" name="TextBox 15">
            <a:extLst>
              <a:ext uri="{FF2B5EF4-FFF2-40B4-BE49-F238E27FC236}">
                <a16:creationId xmlns:a16="http://schemas.microsoft.com/office/drawing/2014/main" id="{E536B9FC-1795-664F-BFA3-F0B88274EA37}"/>
              </a:ext>
            </a:extLst>
          </p:cNvPr>
          <p:cNvSpPr txBox="1"/>
          <p:nvPr/>
        </p:nvSpPr>
        <p:spPr>
          <a:xfrm>
            <a:off x="725776" y="5880586"/>
            <a:ext cx="7337679" cy="707886"/>
          </a:xfrm>
          <a:prstGeom prst="rect">
            <a:avLst/>
          </a:prstGeom>
          <a:noFill/>
        </p:spPr>
        <p:txBody>
          <a:bodyPr wrap="square" rtlCol="0">
            <a:spAutoFit/>
          </a:bodyPr>
          <a:lstStyle/>
          <a:p>
            <a:r>
              <a:rPr lang="en-US" sz="4000" b="1" dirty="0">
                <a:solidFill>
                  <a:srgbClr val="FFFA53"/>
                </a:solidFill>
                <a:latin typeface="Segoe Print" panose="02000800000000000000" pitchFamily="2" charset="0"/>
              </a:rPr>
              <a:t>Make the sentence longer!</a:t>
            </a:r>
          </a:p>
        </p:txBody>
      </p:sp>
    </p:spTree>
    <p:extLst>
      <p:ext uri="{BB962C8B-B14F-4D97-AF65-F5344CB8AC3E}">
        <p14:creationId xmlns:p14="http://schemas.microsoft.com/office/powerpoint/2010/main" val="197694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F749-CF83-D244-8B0D-DED7182117D8}"/>
              </a:ext>
            </a:extLst>
          </p:cNvPr>
          <p:cNvSpPr>
            <a:spLocks noGrp="1"/>
          </p:cNvSpPr>
          <p:nvPr>
            <p:ph type="title"/>
          </p:nvPr>
        </p:nvSpPr>
        <p:spPr/>
        <p:txBody>
          <a:bodyPr/>
          <a:lstStyle/>
          <a:p>
            <a:r>
              <a:rPr lang="en-US" dirty="0"/>
              <a:t>Storytelling</a:t>
            </a:r>
          </a:p>
        </p:txBody>
      </p:sp>
      <p:sp>
        <p:nvSpPr>
          <p:cNvPr id="3" name="Text Placeholder 2">
            <a:extLst>
              <a:ext uri="{FF2B5EF4-FFF2-40B4-BE49-F238E27FC236}">
                <a16:creationId xmlns:a16="http://schemas.microsoft.com/office/drawing/2014/main" id="{2402F677-F5F5-4C46-B4DA-1B49EA2EF1F1}"/>
              </a:ext>
            </a:extLst>
          </p:cNvPr>
          <p:cNvSpPr>
            <a:spLocks noGrp="1"/>
          </p:cNvSpPr>
          <p:nvPr>
            <p:ph type="body" idx="1"/>
          </p:nvPr>
        </p:nvSpPr>
        <p:spPr/>
        <p:txBody>
          <a:bodyPr/>
          <a:lstStyle/>
          <a:p>
            <a:r>
              <a:rPr lang="en-US" dirty="0"/>
              <a:t>Keep Adding to the Story</a:t>
            </a:r>
          </a:p>
        </p:txBody>
      </p:sp>
    </p:spTree>
    <p:extLst>
      <p:ext uri="{BB962C8B-B14F-4D97-AF65-F5344CB8AC3E}">
        <p14:creationId xmlns:p14="http://schemas.microsoft.com/office/powerpoint/2010/main" val="153986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45F7-9E59-0A47-BD8F-1B749F20A4D8}"/>
              </a:ext>
            </a:extLst>
          </p:cNvPr>
          <p:cNvSpPr>
            <a:spLocks noGrp="1"/>
          </p:cNvSpPr>
          <p:nvPr>
            <p:ph type="title"/>
          </p:nvPr>
        </p:nvSpPr>
        <p:spPr>
          <a:xfrm>
            <a:off x="-653143" y="-3121705"/>
            <a:ext cx="10972800" cy="1143000"/>
          </a:xfrm>
        </p:spPr>
        <p:txBody>
          <a:bodyPr/>
          <a:lstStyle/>
          <a:p>
            <a:r>
              <a:rPr lang="en-US" dirty="0"/>
              <a:t>Sentence Chain / Story Chain</a:t>
            </a:r>
          </a:p>
        </p:txBody>
      </p:sp>
      <p:pic>
        <p:nvPicPr>
          <p:cNvPr id="4" name="Picture 3">
            <a:extLst>
              <a:ext uri="{FF2B5EF4-FFF2-40B4-BE49-F238E27FC236}">
                <a16:creationId xmlns:a16="http://schemas.microsoft.com/office/drawing/2014/main" id="{878DD837-A2A4-E446-8400-980D88BC0CC6}"/>
              </a:ext>
            </a:extLst>
          </p:cNvPr>
          <p:cNvPicPr>
            <a:picLocks noChangeAspect="1"/>
          </p:cNvPicPr>
          <p:nvPr/>
        </p:nvPicPr>
        <p:blipFill>
          <a:blip r:embed="rId3"/>
          <a:stretch>
            <a:fillRect/>
          </a:stretch>
        </p:blipFill>
        <p:spPr>
          <a:xfrm>
            <a:off x="10689170" y="5046918"/>
            <a:ext cx="803583" cy="1811082"/>
          </a:xfrm>
          <a:prstGeom prst="rect">
            <a:avLst/>
          </a:prstGeom>
        </p:spPr>
      </p:pic>
      <p:grpSp>
        <p:nvGrpSpPr>
          <p:cNvPr id="18" name="Group 17">
            <a:extLst>
              <a:ext uri="{FF2B5EF4-FFF2-40B4-BE49-F238E27FC236}">
                <a16:creationId xmlns:a16="http://schemas.microsoft.com/office/drawing/2014/main" id="{8CC74E5C-534A-BD49-8A0B-E250654EB02D}"/>
              </a:ext>
            </a:extLst>
          </p:cNvPr>
          <p:cNvGrpSpPr/>
          <p:nvPr/>
        </p:nvGrpSpPr>
        <p:grpSpPr>
          <a:xfrm>
            <a:off x="0" y="591672"/>
            <a:ext cx="12192000" cy="4285591"/>
            <a:chOff x="0" y="591672"/>
            <a:chExt cx="12192000" cy="4285591"/>
          </a:xfrm>
        </p:grpSpPr>
        <p:grpSp>
          <p:nvGrpSpPr>
            <p:cNvPr id="16" name="Group 15">
              <a:extLst>
                <a:ext uri="{FF2B5EF4-FFF2-40B4-BE49-F238E27FC236}">
                  <a16:creationId xmlns:a16="http://schemas.microsoft.com/office/drawing/2014/main" id="{D0C5A962-BCB0-B34E-B4D3-CD0FEC60553D}"/>
                </a:ext>
              </a:extLst>
            </p:cNvPr>
            <p:cNvGrpSpPr/>
            <p:nvPr/>
          </p:nvGrpSpPr>
          <p:grpSpPr>
            <a:xfrm>
              <a:off x="0" y="591672"/>
              <a:ext cx="12192000" cy="1900980"/>
              <a:chOff x="678801" y="1252229"/>
              <a:chExt cx="8465199" cy="1496511"/>
            </a:xfrm>
          </p:grpSpPr>
          <p:sp>
            <p:nvSpPr>
              <p:cNvPr id="5" name="Rectangle 4">
                <a:extLst>
                  <a:ext uri="{FF2B5EF4-FFF2-40B4-BE49-F238E27FC236}">
                    <a16:creationId xmlns:a16="http://schemas.microsoft.com/office/drawing/2014/main" id="{00F4AF0E-27BE-F34D-A9B8-C20149FE22D4}"/>
                  </a:ext>
                </a:extLst>
              </p:cNvPr>
              <p:cNvSpPr/>
              <p:nvPr/>
            </p:nvSpPr>
            <p:spPr>
              <a:xfrm>
                <a:off x="1075764" y="1422937"/>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1</a:t>
                </a:r>
              </a:p>
            </p:txBody>
          </p:sp>
          <p:sp>
            <p:nvSpPr>
              <p:cNvPr id="6" name="Rectangle 5">
                <a:extLst>
                  <a:ext uri="{FF2B5EF4-FFF2-40B4-BE49-F238E27FC236}">
                    <a16:creationId xmlns:a16="http://schemas.microsoft.com/office/drawing/2014/main" id="{8BE13D27-D529-944C-987D-C4047396B3A3}"/>
                  </a:ext>
                </a:extLst>
              </p:cNvPr>
              <p:cNvSpPr/>
              <p:nvPr/>
            </p:nvSpPr>
            <p:spPr>
              <a:xfrm>
                <a:off x="3254187" y="1422936"/>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2</a:t>
                </a:r>
              </a:p>
            </p:txBody>
          </p:sp>
          <p:sp>
            <p:nvSpPr>
              <p:cNvPr id="7" name="Rectangle 6">
                <a:extLst>
                  <a:ext uri="{FF2B5EF4-FFF2-40B4-BE49-F238E27FC236}">
                    <a16:creationId xmlns:a16="http://schemas.microsoft.com/office/drawing/2014/main" id="{EC6AD49C-B765-044E-BB57-26E6ADE5BCDF}"/>
                  </a:ext>
                </a:extLst>
              </p:cNvPr>
              <p:cNvSpPr/>
              <p:nvPr/>
            </p:nvSpPr>
            <p:spPr>
              <a:xfrm>
                <a:off x="5432610" y="1422936"/>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3</a:t>
                </a:r>
              </a:p>
            </p:txBody>
          </p:sp>
          <p:sp>
            <p:nvSpPr>
              <p:cNvPr id="8" name="Rectangle 7">
                <a:extLst>
                  <a:ext uri="{FF2B5EF4-FFF2-40B4-BE49-F238E27FC236}">
                    <a16:creationId xmlns:a16="http://schemas.microsoft.com/office/drawing/2014/main" id="{B3A1E26E-71D2-2F48-81A1-E8FD157B254C}"/>
                  </a:ext>
                </a:extLst>
              </p:cNvPr>
              <p:cNvSpPr/>
              <p:nvPr/>
            </p:nvSpPr>
            <p:spPr>
              <a:xfrm>
                <a:off x="7646892" y="1422936"/>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4</a:t>
                </a:r>
              </a:p>
            </p:txBody>
          </p:sp>
          <p:pic>
            <p:nvPicPr>
              <p:cNvPr id="3" name="Picture 2">
                <a:extLst>
                  <a:ext uri="{FF2B5EF4-FFF2-40B4-BE49-F238E27FC236}">
                    <a16:creationId xmlns:a16="http://schemas.microsoft.com/office/drawing/2014/main" id="{F09BD530-2926-BF43-B7E5-9EB5A33D1E9B}"/>
                  </a:ext>
                </a:extLst>
              </p:cNvPr>
              <p:cNvPicPr>
                <a:picLocks noChangeAspect="1"/>
              </p:cNvPicPr>
              <p:nvPr/>
            </p:nvPicPr>
            <p:blipFill rotWithShape="1">
              <a:blip r:embed="rId4"/>
              <a:srcRect l="8179" t="2013" r="17876"/>
              <a:stretch/>
            </p:blipFill>
            <p:spPr>
              <a:xfrm>
                <a:off x="678801" y="1252229"/>
                <a:ext cx="8465199" cy="1496511"/>
              </a:xfrm>
              <a:prstGeom prst="rect">
                <a:avLst/>
              </a:prstGeom>
            </p:spPr>
          </p:pic>
        </p:grpSp>
        <p:grpSp>
          <p:nvGrpSpPr>
            <p:cNvPr id="15" name="Group 14">
              <a:extLst>
                <a:ext uri="{FF2B5EF4-FFF2-40B4-BE49-F238E27FC236}">
                  <a16:creationId xmlns:a16="http://schemas.microsoft.com/office/drawing/2014/main" id="{F3FD1E85-7B54-AF42-A1C1-782BBBC6F502}"/>
                </a:ext>
              </a:extLst>
            </p:cNvPr>
            <p:cNvGrpSpPr/>
            <p:nvPr/>
          </p:nvGrpSpPr>
          <p:grpSpPr>
            <a:xfrm>
              <a:off x="0" y="2976278"/>
              <a:ext cx="12192000" cy="1900985"/>
              <a:chOff x="678801" y="3488328"/>
              <a:chExt cx="8465199" cy="1496511"/>
            </a:xfrm>
          </p:grpSpPr>
          <p:sp>
            <p:nvSpPr>
              <p:cNvPr id="11" name="Rectangle 10">
                <a:extLst>
                  <a:ext uri="{FF2B5EF4-FFF2-40B4-BE49-F238E27FC236}">
                    <a16:creationId xmlns:a16="http://schemas.microsoft.com/office/drawing/2014/main" id="{E7F90D27-AD45-9A41-AE92-BD8A1DD6A6B6}"/>
                  </a:ext>
                </a:extLst>
              </p:cNvPr>
              <p:cNvSpPr/>
              <p:nvPr/>
            </p:nvSpPr>
            <p:spPr>
              <a:xfrm>
                <a:off x="1075764" y="3659036"/>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5</a:t>
                </a:r>
              </a:p>
            </p:txBody>
          </p:sp>
          <p:sp>
            <p:nvSpPr>
              <p:cNvPr id="12" name="Rectangle 11">
                <a:extLst>
                  <a:ext uri="{FF2B5EF4-FFF2-40B4-BE49-F238E27FC236}">
                    <a16:creationId xmlns:a16="http://schemas.microsoft.com/office/drawing/2014/main" id="{7DDA754C-7DAA-2141-9242-B1936F2D0516}"/>
                  </a:ext>
                </a:extLst>
              </p:cNvPr>
              <p:cNvSpPr/>
              <p:nvPr/>
            </p:nvSpPr>
            <p:spPr>
              <a:xfrm>
                <a:off x="3254187" y="3659035"/>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6</a:t>
                </a:r>
              </a:p>
            </p:txBody>
          </p:sp>
          <p:sp>
            <p:nvSpPr>
              <p:cNvPr id="13" name="Rectangle 12">
                <a:extLst>
                  <a:ext uri="{FF2B5EF4-FFF2-40B4-BE49-F238E27FC236}">
                    <a16:creationId xmlns:a16="http://schemas.microsoft.com/office/drawing/2014/main" id="{2E7487F4-5E4B-6842-B02A-CD385FCD91EA}"/>
                  </a:ext>
                </a:extLst>
              </p:cNvPr>
              <p:cNvSpPr/>
              <p:nvPr/>
            </p:nvSpPr>
            <p:spPr>
              <a:xfrm>
                <a:off x="5432610" y="3659035"/>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7</a:t>
                </a:r>
              </a:p>
            </p:txBody>
          </p:sp>
          <p:sp>
            <p:nvSpPr>
              <p:cNvPr id="14" name="Rectangle 13">
                <a:extLst>
                  <a:ext uri="{FF2B5EF4-FFF2-40B4-BE49-F238E27FC236}">
                    <a16:creationId xmlns:a16="http://schemas.microsoft.com/office/drawing/2014/main" id="{1696058E-CC73-4344-B809-7FB9D1662995}"/>
                  </a:ext>
                </a:extLst>
              </p:cNvPr>
              <p:cNvSpPr/>
              <p:nvPr/>
            </p:nvSpPr>
            <p:spPr>
              <a:xfrm>
                <a:off x="7646892" y="3659035"/>
                <a:ext cx="1155093" cy="115509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VAG Rounded" pitchFamily="2" charset="77"/>
                  </a:rPr>
                  <a:t>8</a:t>
                </a:r>
              </a:p>
            </p:txBody>
          </p:sp>
          <p:pic>
            <p:nvPicPr>
              <p:cNvPr id="10" name="Picture 9">
                <a:extLst>
                  <a:ext uri="{FF2B5EF4-FFF2-40B4-BE49-F238E27FC236}">
                    <a16:creationId xmlns:a16="http://schemas.microsoft.com/office/drawing/2014/main" id="{E99853B8-E91D-B941-90AC-BB0F20FAB824}"/>
                  </a:ext>
                </a:extLst>
              </p:cNvPr>
              <p:cNvPicPr>
                <a:picLocks noChangeAspect="1"/>
              </p:cNvPicPr>
              <p:nvPr/>
            </p:nvPicPr>
            <p:blipFill rotWithShape="1">
              <a:blip r:embed="rId4"/>
              <a:srcRect l="8179" t="2013" r="17876"/>
              <a:stretch/>
            </p:blipFill>
            <p:spPr>
              <a:xfrm>
                <a:off x="678801" y="3488328"/>
                <a:ext cx="8465199" cy="1496511"/>
              </a:xfrm>
              <a:prstGeom prst="rect">
                <a:avLst/>
              </a:prstGeom>
            </p:spPr>
          </p:pic>
        </p:grpSp>
      </p:grpSp>
      <p:sp>
        <p:nvSpPr>
          <p:cNvPr id="17" name="TextBox 16">
            <a:extLst>
              <a:ext uri="{FF2B5EF4-FFF2-40B4-BE49-F238E27FC236}">
                <a16:creationId xmlns:a16="http://schemas.microsoft.com/office/drawing/2014/main" id="{D3EAF24A-57C5-AC41-9658-8E78DE989D60}"/>
              </a:ext>
            </a:extLst>
          </p:cNvPr>
          <p:cNvSpPr txBox="1"/>
          <p:nvPr/>
        </p:nvSpPr>
        <p:spPr>
          <a:xfrm>
            <a:off x="2981978" y="5360889"/>
            <a:ext cx="7337679" cy="1323439"/>
          </a:xfrm>
          <a:prstGeom prst="rect">
            <a:avLst/>
          </a:prstGeom>
          <a:noFill/>
        </p:spPr>
        <p:txBody>
          <a:bodyPr wrap="square" rtlCol="0">
            <a:spAutoFit/>
          </a:bodyPr>
          <a:lstStyle/>
          <a:p>
            <a:pPr algn="r"/>
            <a:r>
              <a:rPr lang="en-US" sz="4000" b="1" dirty="0">
                <a:latin typeface="Segoe Print" panose="02000800000000000000" pitchFamily="2" charset="0"/>
              </a:rPr>
              <a:t>Make a story.</a:t>
            </a:r>
          </a:p>
          <a:p>
            <a:pPr algn="r"/>
            <a:r>
              <a:rPr lang="en-US" sz="4000" b="1" dirty="0">
                <a:latin typeface="Segoe Print" panose="02000800000000000000" pitchFamily="2" charset="0"/>
              </a:rPr>
              <a:t>One student, one sentence.</a:t>
            </a:r>
          </a:p>
        </p:txBody>
      </p:sp>
    </p:spTree>
    <p:extLst>
      <p:ext uri="{BB962C8B-B14F-4D97-AF65-F5344CB8AC3E}">
        <p14:creationId xmlns:p14="http://schemas.microsoft.com/office/powerpoint/2010/main" val="1725309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842</Words>
  <Application>Microsoft Macintosh PowerPoint</Application>
  <PresentationFormat>Widescreen</PresentationFormat>
  <Paragraphs>157</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Segoe Print</vt:lpstr>
      <vt:lpstr>VAG Rounded</vt:lpstr>
      <vt:lpstr>Office Theme</vt:lpstr>
      <vt:lpstr>Expanding Information Activities</vt:lpstr>
      <vt:lpstr>Memory Chain</vt:lpstr>
      <vt:lpstr>Sentence Chain / Story Chain</vt:lpstr>
      <vt:lpstr>Sentence Chain / Story Chain</vt:lpstr>
      <vt:lpstr>Sentence Expansion</vt:lpstr>
      <vt:lpstr>Sentence Chain / Story Chain</vt:lpstr>
      <vt:lpstr>Sentence Chain / Story Chain</vt:lpstr>
      <vt:lpstr>Storytelling</vt:lpstr>
      <vt:lpstr>Sentence Chain / Story Chain</vt:lpstr>
      <vt:lpstr>Sentence Chain / Story Chain</vt:lpstr>
      <vt:lpstr>Dialogue Expansion</vt:lpstr>
      <vt:lpstr>Sentence Chain / Story Chain</vt:lpstr>
      <vt:lpstr>Sentence Chain / Story Chain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Chain / Story Chain</dc:title>
  <dc:creator>Dana Tolman</dc:creator>
  <cp:lastModifiedBy>Dana Tolman</cp:lastModifiedBy>
  <cp:revision>18</cp:revision>
  <dcterms:created xsi:type="dcterms:W3CDTF">2020-03-02T12:34:41Z</dcterms:created>
  <dcterms:modified xsi:type="dcterms:W3CDTF">2020-03-08T12:29:22Z</dcterms:modified>
</cp:coreProperties>
</file>