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8"/>
  </p:notesMasterIdLst>
  <p:sldIdLst>
    <p:sldId id="368" r:id="rId2"/>
    <p:sldId id="388" r:id="rId3"/>
    <p:sldId id="380" r:id="rId4"/>
    <p:sldId id="387" r:id="rId5"/>
    <p:sldId id="385" r:id="rId6"/>
    <p:sldId id="3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5361"/>
  </p:normalViewPr>
  <p:slideViewPr>
    <p:cSldViewPr snapToGrid="0" snapToObjects="1" showGuides="1">
      <p:cViewPr varScale="1">
        <p:scale>
          <a:sx n="89" d="100"/>
          <a:sy n="89" d="100"/>
        </p:scale>
        <p:origin x="184" y="4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C0B3A-5FE5-8843-BFA3-442601170705}"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4EC74-63E2-8F45-8492-A532EAB779C2}" type="slidenum">
              <a:rPr lang="en-US" smtClean="0"/>
              <a:t>‹#›</a:t>
            </a:fld>
            <a:endParaRPr lang="en-US"/>
          </a:p>
        </p:txBody>
      </p:sp>
    </p:spTree>
    <p:extLst>
      <p:ext uri="{BB962C8B-B14F-4D97-AF65-F5344CB8AC3E}">
        <p14:creationId xmlns:p14="http://schemas.microsoft.com/office/powerpoint/2010/main" val="20064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vectors/speaker-podium-lectern-microphone-312597/"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pixabay.com/vectors/stage-theater-show-entertainment-158366/" TargetMode="External"/><Relationship Id="rId4" Type="http://schemas.openxmlformats.org/officeDocument/2006/relationships/hyperlink" Target="https://pixabay.com/vectors/spotlight-limelight-lighting-lights-30386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mark and a word cloud</a:t>
            </a:r>
          </a:p>
          <a:p>
            <a:endParaRPr lang="en-US" dirty="0"/>
          </a:p>
          <a:p>
            <a:r>
              <a:rPr lang="en-US" dirty="0">
                <a:hlinkClick r:id="rId3"/>
              </a:rPr>
              <a:t>https://pixabay.com/vectors/speaker-podium-lectern-microphone-312597/</a:t>
            </a:r>
            <a:endParaRPr lang="en-US" dirty="0"/>
          </a:p>
          <a:p>
            <a:endParaRPr lang="en-US" dirty="0"/>
          </a:p>
          <a:p>
            <a:r>
              <a:rPr lang="en-US" dirty="0">
                <a:hlinkClick r:id="rId4"/>
              </a:rPr>
              <a:t>https://pixabay.com/vectors/spotlight-limelight-lighting-lights-303864/</a:t>
            </a:r>
            <a:endParaRPr lang="en-US" dirty="0"/>
          </a:p>
          <a:p>
            <a:endParaRPr lang="en-US" dirty="0"/>
          </a:p>
          <a:p>
            <a:r>
              <a:rPr lang="en-US" dirty="0">
                <a:hlinkClick r:id="rId5"/>
              </a:rPr>
              <a:t>https://pixabay.com/vectors/stage-theater-show-entertainment-158366/</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6</a:t>
            </a:fld>
            <a:endParaRPr lang="en-US"/>
          </a:p>
        </p:txBody>
      </p:sp>
    </p:spTree>
    <p:extLst>
      <p:ext uri="{BB962C8B-B14F-4D97-AF65-F5344CB8AC3E}">
        <p14:creationId xmlns:p14="http://schemas.microsoft.com/office/powerpoint/2010/main" val="409623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F961-5698-2645-B8F3-714BA4503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285466-3CB2-C14C-B854-DAAC592FF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B10BC-03E3-B94B-A0D1-E6B870967831}"/>
              </a:ext>
            </a:extLst>
          </p:cNvPr>
          <p:cNvSpPr>
            <a:spLocks noGrp="1"/>
          </p:cNvSpPr>
          <p:nvPr>
            <p:ph type="dt" sz="half" idx="10"/>
          </p:nvPr>
        </p:nvSpPr>
        <p:spPr/>
        <p:txBody>
          <a:bodyPr/>
          <a:lstStyle/>
          <a:p>
            <a:fld id="{AAE01597-E651-9942-AD45-61E580996CCE}" type="datetimeFigureOut">
              <a:rPr lang="en-US" smtClean="0"/>
              <a:t>3/8/20</a:t>
            </a:fld>
            <a:endParaRPr lang="en-US"/>
          </a:p>
        </p:txBody>
      </p:sp>
      <p:sp>
        <p:nvSpPr>
          <p:cNvPr id="5" name="Footer Placeholder 4">
            <a:extLst>
              <a:ext uri="{FF2B5EF4-FFF2-40B4-BE49-F238E27FC236}">
                <a16:creationId xmlns:a16="http://schemas.microsoft.com/office/drawing/2014/main" id="{2B1D5400-5473-A540-8D7C-1718F1233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C76F2-2C63-3841-923B-C106F2B2B703}"/>
              </a:ext>
            </a:extLst>
          </p:cNvPr>
          <p:cNvSpPr>
            <a:spLocks noGrp="1"/>
          </p:cNvSpPr>
          <p:nvPr>
            <p:ph type="sldNum" sz="quarter" idx="12"/>
          </p:nvPr>
        </p:nvSpPr>
        <p:spPr/>
        <p:txBody>
          <a:bodyPr/>
          <a:lstStyle/>
          <a:p>
            <a:fld id="{20287B2D-5BB2-754B-84D9-7E787726EEE0}" type="slidenum">
              <a:rPr lang="en-US" smtClean="0"/>
              <a:t>‹#›</a:t>
            </a:fld>
            <a:endParaRPr lang="en-US"/>
          </a:p>
        </p:txBody>
      </p:sp>
    </p:spTree>
    <p:extLst>
      <p:ext uri="{BB962C8B-B14F-4D97-AF65-F5344CB8AC3E}">
        <p14:creationId xmlns:p14="http://schemas.microsoft.com/office/powerpoint/2010/main" val="153119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0E5-AB89-3143-87C2-1DAFDDFA7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F0CC90-FC6F-414D-A173-D2B6177E3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796C29-F38E-9246-995D-11CB699C4655}"/>
              </a:ext>
            </a:extLst>
          </p:cNvPr>
          <p:cNvSpPr>
            <a:spLocks noGrp="1"/>
          </p:cNvSpPr>
          <p:nvPr>
            <p:ph type="dt" sz="half" idx="10"/>
          </p:nvPr>
        </p:nvSpPr>
        <p:spPr/>
        <p:txBody>
          <a:bodyPr/>
          <a:lstStyle/>
          <a:p>
            <a:fld id="{AAE01597-E651-9942-AD45-61E580996CCE}" type="datetimeFigureOut">
              <a:rPr lang="en-US" smtClean="0"/>
              <a:t>3/8/20</a:t>
            </a:fld>
            <a:endParaRPr lang="en-US"/>
          </a:p>
        </p:txBody>
      </p:sp>
      <p:sp>
        <p:nvSpPr>
          <p:cNvPr id="5" name="Footer Placeholder 4">
            <a:extLst>
              <a:ext uri="{FF2B5EF4-FFF2-40B4-BE49-F238E27FC236}">
                <a16:creationId xmlns:a16="http://schemas.microsoft.com/office/drawing/2014/main" id="{28032DDA-2BED-2042-8923-E0FE04A67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7E377-A94F-7149-8520-8C61A11FA1F7}"/>
              </a:ext>
            </a:extLst>
          </p:cNvPr>
          <p:cNvSpPr>
            <a:spLocks noGrp="1"/>
          </p:cNvSpPr>
          <p:nvPr>
            <p:ph type="sldNum" sz="quarter" idx="12"/>
          </p:nvPr>
        </p:nvSpPr>
        <p:spPr/>
        <p:txBody>
          <a:bodyPr/>
          <a:lstStyle/>
          <a:p>
            <a:fld id="{20287B2D-5BB2-754B-84D9-7E787726EEE0}" type="slidenum">
              <a:rPr lang="en-US" smtClean="0"/>
              <a:t>‹#›</a:t>
            </a:fld>
            <a:endParaRPr lang="en-US"/>
          </a:p>
        </p:txBody>
      </p:sp>
    </p:spTree>
    <p:extLst>
      <p:ext uri="{BB962C8B-B14F-4D97-AF65-F5344CB8AC3E}">
        <p14:creationId xmlns:p14="http://schemas.microsoft.com/office/powerpoint/2010/main" val="144978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5EDEE-0E80-0246-8411-BDCFB349ABBC}"/>
              </a:ext>
            </a:extLst>
          </p:cNvPr>
          <p:cNvSpPr>
            <a:spLocks noGrp="1"/>
          </p:cNvSpPr>
          <p:nvPr>
            <p:ph type="dt" sz="half" idx="10"/>
          </p:nvPr>
        </p:nvSpPr>
        <p:spPr/>
        <p:txBody>
          <a:bodyPr/>
          <a:lstStyle/>
          <a:p>
            <a:fld id="{AAE01597-E651-9942-AD45-61E580996CCE}" type="datetimeFigureOut">
              <a:rPr lang="en-US" smtClean="0"/>
              <a:t>3/8/20</a:t>
            </a:fld>
            <a:endParaRPr lang="en-US"/>
          </a:p>
        </p:txBody>
      </p:sp>
      <p:sp>
        <p:nvSpPr>
          <p:cNvPr id="3" name="Footer Placeholder 2">
            <a:extLst>
              <a:ext uri="{FF2B5EF4-FFF2-40B4-BE49-F238E27FC236}">
                <a16:creationId xmlns:a16="http://schemas.microsoft.com/office/drawing/2014/main" id="{5CC8E12E-7F6F-0C45-BFBD-37DCBCE21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3E3A3A-C209-A047-A982-1E7B10BF9690}"/>
              </a:ext>
            </a:extLst>
          </p:cNvPr>
          <p:cNvSpPr>
            <a:spLocks noGrp="1"/>
          </p:cNvSpPr>
          <p:nvPr>
            <p:ph type="sldNum" sz="quarter" idx="12"/>
          </p:nvPr>
        </p:nvSpPr>
        <p:spPr/>
        <p:txBody>
          <a:bodyPr/>
          <a:lstStyle/>
          <a:p>
            <a:fld id="{20287B2D-5BB2-754B-84D9-7E787726EEE0}" type="slidenum">
              <a:rPr lang="en-US" smtClean="0"/>
              <a:t>‹#›</a:t>
            </a:fld>
            <a:endParaRPr lang="en-US"/>
          </a:p>
        </p:txBody>
      </p:sp>
    </p:spTree>
    <p:extLst>
      <p:ext uri="{BB962C8B-B14F-4D97-AF65-F5344CB8AC3E}">
        <p14:creationId xmlns:p14="http://schemas.microsoft.com/office/powerpoint/2010/main" val="182890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1"/>
            <a:ext cx="2844800" cy="365125"/>
          </a:xfrm>
        </p:spPr>
        <p:txBody>
          <a:bodyPr/>
          <a:lstStyle>
            <a:lvl1pPr>
              <a:defRPr/>
            </a:lvl1pPr>
          </a:lstStyle>
          <a:p>
            <a:fld id="{0DC95286-4C23-4850-8BD7-4ECDC51C2D40}" type="datetime1">
              <a:rPr lang="en-US" altLang="en-US"/>
              <a:pPr/>
              <a:t>3/8/20</a:t>
            </a:fld>
            <a:endParaRPr lang="en-US" altLang="en-US" sz="1800">
              <a:solidFill>
                <a:schemeClr val="tx1"/>
              </a:solidFill>
            </a:endParaRPr>
          </a:p>
        </p:txBody>
      </p:sp>
      <p:sp>
        <p:nvSpPr>
          <p:cNvPr id="4" name="Footer Placeholder 3"/>
          <p:cNvSpPr>
            <a:spLocks noGrp="1"/>
          </p:cNvSpPr>
          <p:nvPr>
            <p:ph type="ftr" sz="quarter" idx="11"/>
          </p:nvPr>
        </p:nvSpPr>
        <p:spPr>
          <a:xfrm>
            <a:off x="4165600" y="6356351"/>
            <a:ext cx="3860800" cy="365125"/>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8737600" y="6356351"/>
            <a:ext cx="2844800" cy="365125"/>
          </a:xfrm>
        </p:spPr>
        <p:txBody>
          <a:bodyPr/>
          <a:lstStyle>
            <a:lvl1pPr>
              <a:defRPr/>
            </a:lvl1pPr>
          </a:lstStyle>
          <a:p>
            <a:fld id="{6D879EEB-3D8D-43A6-B783-8AB1833FA9C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79759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 Questions - Selection Grid">
    <p:spTree>
      <p:nvGrpSpPr>
        <p:cNvPr id="1" name=""/>
        <p:cNvGrpSpPr/>
        <p:nvPr/>
      </p:nvGrpSpPr>
      <p:grpSpPr>
        <a:xfrm>
          <a:off x="0" y="0"/>
          <a:ext cx="0" cy="0"/>
          <a:chOff x="0" y="0"/>
          <a:chExt cx="0" cy="0"/>
        </a:xfrm>
      </p:grpSpPr>
      <p:sp>
        <p:nvSpPr>
          <p:cNvPr id="16" name="Picture Placeholder 20">
            <a:extLst>
              <a:ext uri="{FF2B5EF4-FFF2-40B4-BE49-F238E27FC236}">
                <a16:creationId xmlns:a16="http://schemas.microsoft.com/office/drawing/2014/main" id="{02B7B081-978C-2A4B-8F51-F1AD751544E0}"/>
              </a:ext>
            </a:extLst>
          </p:cNvPr>
          <p:cNvSpPr>
            <a:spLocks noGrp="1"/>
          </p:cNvSpPr>
          <p:nvPr>
            <p:ph type="pic" sz="quarter" idx="10"/>
          </p:nvPr>
        </p:nvSpPr>
        <p:spPr>
          <a:xfrm>
            <a:off x="2556366" y="306983"/>
            <a:ext cx="1573321" cy="1573321"/>
          </a:xfrm>
          <a:effectLst/>
        </p:spPr>
        <p:txBody>
          <a:bodyPr>
            <a:normAutofit/>
          </a:bodyPr>
          <a:lstStyle>
            <a:lvl1pPr>
              <a:defRPr sz="2400"/>
            </a:lvl1pPr>
          </a:lstStyle>
          <a:p>
            <a:endParaRPr lang="en-US"/>
          </a:p>
        </p:txBody>
      </p:sp>
      <p:sp>
        <p:nvSpPr>
          <p:cNvPr id="17" name="Picture Placeholder 20">
            <a:extLst>
              <a:ext uri="{FF2B5EF4-FFF2-40B4-BE49-F238E27FC236}">
                <a16:creationId xmlns:a16="http://schemas.microsoft.com/office/drawing/2014/main" id="{B98DEF9F-441E-3547-A675-CB99BCC2B044}"/>
              </a:ext>
            </a:extLst>
          </p:cNvPr>
          <p:cNvSpPr>
            <a:spLocks noGrp="1"/>
          </p:cNvSpPr>
          <p:nvPr>
            <p:ph type="pic" sz="quarter" idx="11"/>
          </p:nvPr>
        </p:nvSpPr>
        <p:spPr>
          <a:xfrm>
            <a:off x="5128007" y="306983"/>
            <a:ext cx="1573321" cy="1573321"/>
          </a:xfrm>
          <a:effectLst/>
        </p:spPr>
        <p:txBody>
          <a:bodyPr>
            <a:normAutofit/>
          </a:bodyPr>
          <a:lstStyle>
            <a:lvl1pPr>
              <a:defRPr sz="2400"/>
            </a:lvl1pPr>
          </a:lstStyle>
          <a:p>
            <a:endParaRPr lang="en-US"/>
          </a:p>
        </p:txBody>
      </p:sp>
      <p:sp>
        <p:nvSpPr>
          <p:cNvPr id="18" name="Picture Placeholder 20">
            <a:extLst>
              <a:ext uri="{FF2B5EF4-FFF2-40B4-BE49-F238E27FC236}">
                <a16:creationId xmlns:a16="http://schemas.microsoft.com/office/drawing/2014/main" id="{3D3C25DF-4DC0-2640-9355-7B053E761363}"/>
              </a:ext>
            </a:extLst>
          </p:cNvPr>
          <p:cNvSpPr>
            <a:spLocks noGrp="1"/>
          </p:cNvSpPr>
          <p:nvPr>
            <p:ph type="pic" sz="quarter" idx="12"/>
          </p:nvPr>
        </p:nvSpPr>
        <p:spPr>
          <a:xfrm>
            <a:off x="7699648" y="306983"/>
            <a:ext cx="1573321" cy="1573321"/>
          </a:xfrm>
          <a:effectLst/>
        </p:spPr>
        <p:txBody>
          <a:bodyPr>
            <a:normAutofit/>
          </a:bodyPr>
          <a:lstStyle>
            <a:lvl1pPr>
              <a:defRPr sz="2400"/>
            </a:lvl1pPr>
          </a:lstStyle>
          <a:p>
            <a:endParaRPr lang="en-US"/>
          </a:p>
        </p:txBody>
      </p:sp>
      <p:sp>
        <p:nvSpPr>
          <p:cNvPr id="19" name="Picture Placeholder 20">
            <a:extLst>
              <a:ext uri="{FF2B5EF4-FFF2-40B4-BE49-F238E27FC236}">
                <a16:creationId xmlns:a16="http://schemas.microsoft.com/office/drawing/2014/main" id="{7CF85F59-0F4F-F144-8B82-CB7A2B743BF2}"/>
              </a:ext>
            </a:extLst>
          </p:cNvPr>
          <p:cNvSpPr>
            <a:spLocks noGrp="1"/>
          </p:cNvSpPr>
          <p:nvPr>
            <p:ph type="pic" sz="quarter" idx="13"/>
          </p:nvPr>
        </p:nvSpPr>
        <p:spPr>
          <a:xfrm>
            <a:off x="2556366" y="2301246"/>
            <a:ext cx="1573321" cy="1573321"/>
          </a:xfrm>
          <a:effectLst/>
        </p:spPr>
        <p:txBody>
          <a:bodyPr>
            <a:normAutofit/>
          </a:bodyPr>
          <a:lstStyle>
            <a:lvl1pPr>
              <a:defRPr sz="2400"/>
            </a:lvl1pPr>
          </a:lstStyle>
          <a:p>
            <a:endParaRPr lang="en-US"/>
          </a:p>
        </p:txBody>
      </p:sp>
      <p:sp>
        <p:nvSpPr>
          <p:cNvPr id="20" name="Picture Placeholder 20">
            <a:extLst>
              <a:ext uri="{FF2B5EF4-FFF2-40B4-BE49-F238E27FC236}">
                <a16:creationId xmlns:a16="http://schemas.microsoft.com/office/drawing/2014/main" id="{27B3B7D6-646D-2B44-AAB0-8EB0A0911DA7}"/>
              </a:ext>
            </a:extLst>
          </p:cNvPr>
          <p:cNvSpPr>
            <a:spLocks noGrp="1"/>
          </p:cNvSpPr>
          <p:nvPr>
            <p:ph type="pic" sz="quarter" idx="14"/>
          </p:nvPr>
        </p:nvSpPr>
        <p:spPr>
          <a:xfrm>
            <a:off x="5128007" y="2301246"/>
            <a:ext cx="1573321" cy="1573321"/>
          </a:xfrm>
          <a:effectLst/>
        </p:spPr>
        <p:txBody>
          <a:bodyPr>
            <a:normAutofit/>
          </a:bodyPr>
          <a:lstStyle>
            <a:lvl1pPr>
              <a:defRPr sz="2400"/>
            </a:lvl1pPr>
          </a:lstStyle>
          <a:p>
            <a:endParaRPr lang="en-US"/>
          </a:p>
        </p:txBody>
      </p:sp>
      <p:sp>
        <p:nvSpPr>
          <p:cNvPr id="30" name="Picture Placeholder 20">
            <a:extLst>
              <a:ext uri="{FF2B5EF4-FFF2-40B4-BE49-F238E27FC236}">
                <a16:creationId xmlns:a16="http://schemas.microsoft.com/office/drawing/2014/main" id="{E0D6CD9A-D92C-C94F-9212-E72EDD24D3AB}"/>
              </a:ext>
            </a:extLst>
          </p:cNvPr>
          <p:cNvSpPr>
            <a:spLocks noGrp="1"/>
          </p:cNvSpPr>
          <p:nvPr>
            <p:ph type="pic" sz="quarter" idx="15"/>
          </p:nvPr>
        </p:nvSpPr>
        <p:spPr>
          <a:xfrm>
            <a:off x="7699648" y="2301246"/>
            <a:ext cx="1573321" cy="1573321"/>
          </a:xfrm>
          <a:effectLst/>
        </p:spPr>
        <p:txBody>
          <a:bodyPr>
            <a:normAutofit/>
          </a:bodyPr>
          <a:lstStyle>
            <a:lvl1pPr>
              <a:defRPr sz="2400"/>
            </a:lvl1pPr>
          </a:lstStyle>
          <a:p>
            <a:endParaRPr lang="en-US"/>
          </a:p>
        </p:txBody>
      </p:sp>
      <p:sp>
        <p:nvSpPr>
          <p:cNvPr id="32" name="Picture Placeholder 20">
            <a:extLst>
              <a:ext uri="{FF2B5EF4-FFF2-40B4-BE49-F238E27FC236}">
                <a16:creationId xmlns:a16="http://schemas.microsoft.com/office/drawing/2014/main" id="{F0ECE661-9C1D-7B49-B3B9-204DB7E3A599}"/>
              </a:ext>
            </a:extLst>
          </p:cNvPr>
          <p:cNvSpPr>
            <a:spLocks noGrp="1"/>
          </p:cNvSpPr>
          <p:nvPr>
            <p:ph type="pic" sz="quarter" idx="16"/>
          </p:nvPr>
        </p:nvSpPr>
        <p:spPr>
          <a:xfrm>
            <a:off x="2556366" y="4295509"/>
            <a:ext cx="1573321" cy="1573321"/>
          </a:xfrm>
          <a:effectLst/>
        </p:spPr>
        <p:txBody>
          <a:bodyPr>
            <a:normAutofit/>
          </a:bodyPr>
          <a:lstStyle>
            <a:lvl1pPr>
              <a:defRPr sz="2400"/>
            </a:lvl1pPr>
          </a:lstStyle>
          <a:p>
            <a:endParaRPr lang="en-US"/>
          </a:p>
        </p:txBody>
      </p:sp>
      <p:sp>
        <p:nvSpPr>
          <p:cNvPr id="36" name="Picture Placeholder 20">
            <a:extLst>
              <a:ext uri="{FF2B5EF4-FFF2-40B4-BE49-F238E27FC236}">
                <a16:creationId xmlns:a16="http://schemas.microsoft.com/office/drawing/2014/main" id="{FE9F9A45-F936-9C4D-9B6D-5FA97158A9CB}"/>
              </a:ext>
            </a:extLst>
          </p:cNvPr>
          <p:cNvSpPr>
            <a:spLocks noGrp="1"/>
          </p:cNvSpPr>
          <p:nvPr>
            <p:ph type="pic" sz="quarter" idx="17"/>
          </p:nvPr>
        </p:nvSpPr>
        <p:spPr>
          <a:xfrm>
            <a:off x="5128007" y="4295509"/>
            <a:ext cx="1573321" cy="1573321"/>
          </a:xfrm>
          <a:effectLst/>
        </p:spPr>
        <p:txBody>
          <a:bodyPr>
            <a:normAutofit/>
          </a:bodyPr>
          <a:lstStyle>
            <a:lvl1pPr>
              <a:defRPr sz="2400"/>
            </a:lvl1pPr>
          </a:lstStyle>
          <a:p>
            <a:endParaRPr lang="en-US"/>
          </a:p>
        </p:txBody>
      </p:sp>
      <p:sp>
        <p:nvSpPr>
          <p:cNvPr id="37" name="Picture Placeholder 20">
            <a:extLst>
              <a:ext uri="{FF2B5EF4-FFF2-40B4-BE49-F238E27FC236}">
                <a16:creationId xmlns:a16="http://schemas.microsoft.com/office/drawing/2014/main" id="{DE871CCD-B411-C34A-BBB0-8E96FC9FFBE6}"/>
              </a:ext>
            </a:extLst>
          </p:cNvPr>
          <p:cNvSpPr>
            <a:spLocks noGrp="1"/>
          </p:cNvSpPr>
          <p:nvPr>
            <p:ph type="pic" sz="quarter" idx="18"/>
          </p:nvPr>
        </p:nvSpPr>
        <p:spPr>
          <a:xfrm>
            <a:off x="7699648" y="4295509"/>
            <a:ext cx="1573321" cy="1573321"/>
          </a:xfrm>
          <a:effectLst/>
        </p:spPr>
        <p:txBody>
          <a:bodyPr>
            <a:normAutofit/>
          </a:bodyPr>
          <a:lstStyle>
            <a:lvl1pPr>
              <a:defRPr sz="2400"/>
            </a:lvl1pPr>
          </a:lstStyle>
          <a:p>
            <a:endParaRPr lang="en-US"/>
          </a:p>
        </p:txBody>
      </p:sp>
      <p:sp>
        <p:nvSpPr>
          <p:cNvPr id="2" name="TextBox 1">
            <a:extLst>
              <a:ext uri="{FF2B5EF4-FFF2-40B4-BE49-F238E27FC236}">
                <a16:creationId xmlns:a16="http://schemas.microsoft.com/office/drawing/2014/main" id="{41571183-B6B0-824A-8258-5FC1FCEF9F71}"/>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b="1" dirty="0">
                <a:solidFill>
                  <a:srgbClr val="0070C0"/>
                </a:solidFill>
                <a:latin typeface="Segoe Print" panose="02000800000000000000" pitchFamily="2" charset="0"/>
              </a:rPr>
              <a:t>Pick one, but don’t say it.</a:t>
            </a:r>
          </a:p>
        </p:txBody>
      </p:sp>
    </p:spTree>
    <p:extLst>
      <p:ext uri="{BB962C8B-B14F-4D97-AF65-F5344CB8AC3E}">
        <p14:creationId xmlns:p14="http://schemas.microsoft.com/office/powerpoint/2010/main" val="27423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lection Grid - Wor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DF8C16D-047D-0C40-92D3-E6CE706E37EC}"/>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b="1" dirty="0">
                <a:solidFill>
                  <a:srgbClr val="0070C0"/>
                </a:solidFill>
                <a:latin typeface="Segoe Print" panose="02000800000000000000" pitchFamily="2" charset="0"/>
              </a:rPr>
              <a:t>Pick one, but don’t say it.</a:t>
            </a:r>
          </a:p>
        </p:txBody>
      </p:sp>
      <p:sp>
        <p:nvSpPr>
          <p:cNvPr id="16" name="Text Placeholder 2">
            <a:extLst>
              <a:ext uri="{FF2B5EF4-FFF2-40B4-BE49-F238E27FC236}">
                <a16:creationId xmlns:a16="http://schemas.microsoft.com/office/drawing/2014/main" id="{FAEA2639-275B-5A4C-8DC4-69982CDBD062}"/>
              </a:ext>
            </a:extLst>
          </p:cNvPr>
          <p:cNvSpPr>
            <a:spLocks noGrp="1"/>
          </p:cNvSpPr>
          <p:nvPr>
            <p:ph type="body" sz="quarter" idx="19" hasCustomPrompt="1"/>
          </p:nvPr>
        </p:nvSpPr>
        <p:spPr>
          <a:xfrm>
            <a:off x="2555875" y="306388"/>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17" name="Text Placeholder 2">
            <a:extLst>
              <a:ext uri="{FF2B5EF4-FFF2-40B4-BE49-F238E27FC236}">
                <a16:creationId xmlns:a16="http://schemas.microsoft.com/office/drawing/2014/main" id="{9F9E51C6-FD4A-234E-B324-51606C5CB4BD}"/>
              </a:ext>
            </a:extLst>
          </p:cNvPr>
          <p:cNvSpPr>
            <a:spLocks noGrp="1"/>
          </p:cNvSpPr>
          <p:nvPr>
            <p:ph type="body" sz="quarter" idx="20" hasCustomPrompt="1"/>
          </p:nvPr>
        </p:nvSpPr>
        <p:spPr>
          <a:xfrm>
            <a:off x="5152444" y="306388"/>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18" name="Text Placeholder 2">
            <a:extLst>
              <a:ext uri="{FF2B5EF4-FFF2-40B4-BE49-F238E27FC236}">
                <a16:creationId xmlns:a16="http://schemas.microsoft.com/office/drawing/2014/main" id="{985F4E62-2452-D140-BB7E-1387BA4A790E}"/>
              </a:ext>
            </a:extLst>
          </p:cNvPr>
          <p:cNvSpPr>
            <a:spLocks noGrp="1"/>
          </p:cNvSpPr>
          <p:nvPr>
            <p:ph type="body" sz="quarter" idx="21" hasCustomPrompt="1"/>
          </p:nvPr>
        </p:nvSpPr>
        <p:spPr>
          <a:xfrm>
            <a:off x="7723977" y="306388"/>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19" name="Text Placeholder 2">
            <a:extLst>
              <a:ext uri="{FF2B5EF4-FFF2-40B4-BE49-F238E27FC236}">
                <a16:creationId xmlns:a16="http://schemas.microsoft.com/office/drawing/2014/main" id="{7734F73C-AE0C-0747-8508-0569270E8413}"/>
              </a:ext>
            </a:extLst>
          </p:cNvPr>
          <p:cNvSpPr>
            <a:spLocks noGrp="1"/>
          </p:cNvSpPr>
          <p:nvPr>
            <p:ph type="body" sz="quarter" idx="22" hasCustomPrompt="1"/>
          </p:nvPr>
        </p:nvSpPr>
        <p:spPr>
          <a:xfrm>
            <a:off x="2555875" y="2322620"/>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0" name="Text Placeholder 2">
            <a:extLst>
              <a:ext uri="{FF2B5EF4-FFF2-40B4-BE49-F238E27FC236}">
                <a16:creationId xmlns:a16="http://schemas.microsoft.com/office/drawing/2014/main" id="{C44932B8-C19B-894B-8AC5-BD1A9EC0D972}"/>
              </a:ext>
            </a:extLst>
          </p:cNvPr>
          <p:cNvSpPr>
            <a:spLocks noGrp="1"/>
          </p:cNvSpPr>
          <p:nvPr>
            <p:ph type="body" sz="quarter" idx="23" hasCustomPrompt="1"/>
          </p:nvPr>
        </p:nvSpPr>
        <p:spPr>
          <a:xfrm>
            <a:off x="5152444" y="2322620"/>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1" name="Text Placeholder 2">
            <a:extLst>
              <a:ext uri="{FF2B5EF4-FFF2-40B4-BE49-F238E27FC236}">
                <a16:creationId xmlns:a16="http://schemas.microsoft.com/office/drawing/2014/main" id="{2A242039-E27D-C644-A64B-B54391ABD21D}"/>
              </a:ext>
            </a:extLst>
          </p:cNvPr>
          <p:cNvSpPr>
            <a:spLocks noGrp="1"/>
          </p:cNvSpPr>
          <p:nvPr>
            <p:ph type="body" sz="quarter" idx="24" hasCustomPrompt="1"/>
          </p:nvPr>
        </p:nvSpPr>
        <p:spPr>
          <a:xfrm>
            <a:off x="7723977" y="2322620"/>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2" name="Text Placeholder 2">
            <a:extLst>
              <a:ext uri="{FF2B5EF4-FFF2-40B4-BE49-F238E27FC236}">
                <a16:creationId xmlns:a16="http://schemas.microsoft.com/office/drawing/2014/main" id="{68B97BBF-9653-5A42-B03B-7E52ECABA65C}"/>
              </a:ext>
            </a:extLst>
          </p:cNvPr>
          <p:cNvSpPr>
            <a:spLocks noGrp="1"/>
          </p:cNvSpPr>
          <p:nvPr>
            <p:ph type="body" sz="quarter" idx="25" hasCustomPrompt="1"/>
          </p:nvPr>
        </p:nvSpPr>
        <p:spPr>
          <a:xfrm>
            <a:off x="2555875" y="4274244"/>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3" name="Text Placeholder 2">
            <a:extLst>
              <a:ext uri="{FF2B5EF4-FFF2-40B4-BE49-F238E27FC236}">
                <a16:creationId xmlns:a16="http://schemas.microsoft.com/office/drawing/2014/main" id="{0759BF83-A815-FC4F-A9BD-B89DDFE81D24}"/>
              </a:ext>
            </a:extLst>
          </p:cNvPr>
          <p:cNvSpPr>
            <a:spLocks noGrp="1"/>
          </p:cNvSpPr>
          <p:nvPr>
            <p:ph type="body" sz="quarter" idx="26" hasCustomPrompt="1"/>
          </p:nvPr>
        </p:nvSpPr>
        <p:spPr>
          <a:xfrm>
            <a:off x="5152444" y="4274244"/>
            <a:ext cx="1573213" cy="1573212"/>
          </a:xfrm>
        </p:spPr>
        <p:txBody>
          <a:bodyPr anchor="ctr"/>
          <a:lstStyle>
            <a:lvl1pPr marL="0" indent="0" algn="ctr">
              <a:buNone/>
              <a:defRPr>
                <a:solidFill>
                  <a:schemeClr val="tx1"/>
                </a:solidFill>
              </a:defRPr>
            </a:lvl1pPr>
          </a:lstStyle>
          <a:p>
            <a:pPr lvl="0"/>
            <a:r>
              <a:rPr lang="en-US" dirty="0"/>
              <a:t>(insert word)</a:t>
            </a:r>
          </a:p>
        </p:txBody>
      </p:sp>
      <p:sp>
        <p:nvSpPr>
          <p:cNvPr id="24" name="Text Placeholder 2">
            <a:extLst>
              <a:ext uri="{FF2B5EF4-FFF2-40B4-BE49-F238E27FC236}">
                <a16:creationId xmlns:a16="http://schemas.microsoft.com/office/drawing/2014/main" id="{56D8753F-58E5-1846-A24E-31111D4A10DA}"/>
              </a:ext>
            </a:extLst>
          </p:cNvPr>
          <p:cNvSpPr>
            <a:spLocks noGrp="1"/>
          </p:cNvSpPr>
          <p:nvPr>
            <p:ph type="body" sz="quarter" idx="27" hasCustomPrompt="1"/>
          </p:nvPr>
        </p:nvSpPr>
        <p:spPr>
          <a:xfrm>
            <a:off x="7723977" y="4274244"/>
            <a:ext cx="1573213" cy="1573212"/>
          </a:xfrm>
        </p:spPr>
        <p:txBody>
          <a:bodyPr anchor="ctr"/>
          <a:lstStyle>
            <a:lvl1pPr marL="0" indent="0" algn="ctr">
              <a:buNone/>
              <a:defRPr>
                <a:solidFill>
                  <a:schemeClr val="tx1"/>
                </a:solidFill>
              </a:defRPr>
            </a:lvl1pPr>
          </a:lstStyle>
          <a:p>
            <a:pPr lvl="0"/>
            <a:r>
              <a:rPr lang="en-US" dirty="0"/>
              <a:t>(insert word)</a:t>
            </a:r>
          </a:p>
        </p:txBody>
      </p:sp>
    </p:spTree>
    <p:extLst>
      <p:ext uri="{BB962C8B-B14F-4D97-AF65-F5344CB8AC3E}">
        <p14:creationId xmlns:p14="http://schemas.microsoft.com/office/powerpoint/2010/main" val="104080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lection Grid - Picture (Tencent Classroom)">
    <p:bg>
      <p:bgPr>
        <a:solidFill>
          <a:srgbClr val="4A3483"/>
        </a:solidFill>
        <a:effectLst/>
      </p:bgPr>
    </p:bg>
    <p:spTree>
      <p:nvGrpSpPr>
        <p:cNvPr id="1" name=""/>
        <p:cNvGrpSpPr/>
        <p:nvPr/>
      </p:nvGrpSpPr>
      <p:grpSpPr>
        <a:xfrm>
          <a:off x="0" y="0"/>
          <a:ext cx="0" cy="0"/>
          <a:chOff x="0" y="0"/>
          <a:chExt cx="0" cy="0"/>
        </a:xfrm>
      </p:grpSpPr>
      <p:sp>
        <p:nvSpPr>
          <p:cNvPr id="16" name="Picture Placeholder 20">
            <a:extLst>
              <a:ext uri="{FF2B5EF4-FFF2-40B4-BE49-F238E27FC236}">
                <a16:creationId xmlns:a16="http://schemas.microsoft.com/office/drawing/2014/main" id="{EE186628-0237-FE44-BF54-78E939AD2D00}"/>
              </a:ext>
            </a:extLst>
          </p:cNvPr>
          <p:cNvSpPr>
            <a:spLocks noGrp="1"/>
          </p:cNvSpPr>
          <p:nvPr>
            <p:ph type="pic" sz="quarter" idx="10"/>
          </p:nvPr>
        </p:nvSpPr>
        <p:spPr>
          <a:xfrm>
            <a:off x="2556366" y="306983"/>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17" name="Picture Placeholder 20">
            <a:extLst>
              <a:ext uri="{FF2B5EF4-FFF2-40B4-BE49-F238E27FC236}">
                <a16:creationId xmlns:a16="http://schemas.microsoft.com/office/drawing/2014/main" id="{89CA6DBF-E86F-774D-9BB8-6865B955F486}"/>
              </a:ext>
            </a:extLst>
          </p:cNvPr>
          <p:cNvSpPr>
            <a:spLocks noGrp="1"/>
          </p:cNvSpPr>
          <p:nvPr>
            <p:ph type="pic" sz="quarter" idx="11"/>
          </p:nvPr>
        </p:nvSpPr>
        <p:spPr>
          <a:xfrm>
            <a:off x="5128007" y="306983"/>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18" name="Picture Placeholder 20">
            <a:extLst>
              <a:ext uri="{FF2B5EF4-FFF2-40B4-BE49-F238E27FC236}">
                <a16:creationId xmlns:a16="http://schemas.microsoft.com/office/drawing/2014/main" id="{850D7FCE-781A-784B-A977-BBB45961E81C}"/>
              </a:ext>
            </a:extLst>
          </p:cNvPr>
          <p:cNvSpPr>
            <a:spLocks noGrp="1"/>
          </p:cNvSpPr>
          <p:nvPr>
            <p:ph type="pic" sz="quarter" idx="12"/>
          </p:nvPr>
        </p:nvSpPr>
        <p:spPr>
          <a:xfrm>
            <a:off x="7699648" y="306983"/>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19" name="Picture Placeholder 20">
            <a:extLst>
              <a:ext uri="{FF2B5EF4-FFF2-40B4-BE49-F238E27FC236}">
                <a16:creationId xmlns:a16="http://schemas.microsoft.com/office/drawing/2014/main" id="{B9F15B2D-2B92-AD43-A134-D812A378EF97}"/>
              </a:ext>
            </a:extLst>
          </p:cNvPr>
          <p:cNvSpPr>
            <a:spLocks noGrp="1"/>
          </p:cNvSpPr>
          <p:nvPr>
            <p:ph type="pic" sz="quarter" idx="13"/>
          </p:nvPr>
        </p:nvSpPr>
        <p:spPr>
          <a:xfrm>
            <a:off x="2556366" y="2301246"/>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20" name="Picture Placeholder 20">
            <a:extLst>
              <a:ext uri="{FF2B5EF4-FFF2-40B4-BE49-F238E27FC236}">
                <a16:creationId xmlns:a16="http://schemas.microsoft.com/office/drawing/2014/main" id="{16C810E4-C062-0B4B-8180-15210E929772}"/>
              </a:ext>
            </a:extLst>
          </p:cNvPr>
          <p:cNvSpPr>
            <a:spLocks noGrp="1"/>
          </p:cNvSpPr>
          <p:nvPr>
            <p:ph type="pic" sz="quarter" idx="14"/>
          </p:nvPr>
        </p:nvSpPr>
        <p:spPr>
          <a:xfrm>
            <a:off x="5128007" y="2301246"/>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0" name="Picture Placeholder 20">
            <a:extLst>
              <a:ext uri="{FF2B5EF4-FFF2-40B4-BE49-F238E27FC236}">
                <a16:creationId xmlns:a16="http://schemas.microsoft.com/office/drawing/2014/main" id="{923E242F-8390-9B4A-9652-E1D7D1189518}"/>
              </a:ext>
            </a:extLst>
          </p:cNvPr>
          <p:cNvSpPr>
            <a:spLocks noGrp="1"/>
          </p:cNvSpPr>
          <p:nvPr>
            <p:ph type="pic" sz="quarter" idx="15"/>
          </p:nvPr>
        </p:nvSpPr>
        <p:spPr>
          <a:xfrm>
            <a:off x="7699648" y="2301246"/>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2" name="Picture Placeholder 20">
            <a:extLst>
              <a:ext uri="{FF2B5EF4-FFF2-40B4-BE49-F238E27FC236}">
                <a16:creationId xmlns:a16="http://schemas.microsoft.com/office/drawing/2014/main" id="{F6D77F6E-5676-E241-81C1-B41562F915E5}"/>
              </a:ext>
            </a:extLst>
          </p:cNvPr>
          <p:cNvSpPr>
            <a:spLocks noGrp="1"/>
          </p:cNvSpPr>
          <p:nvPr>
            <p:ph type="pic" sz="quarter" idx="16"/>
          </p:nvPr>
        </p:nvSpPr>
        <p:spPr>
          <a:xfrm>
            <a:off x="2556366" y="4295509"/>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6" name="Picture Placeholder 20">
            <a:extLst>
              <a:ext uri="{FF2B5EF4-FFF2-40B4-BE49-F238E27FC236}">
                <a16:creationId xmlns:a16="http://schemas.microsoft.com/office/drawing/2014/main" id="{F1B63570-0F7C-6648-BF7C-51FC09941EC5}"/>
              </a:ext>
            </a:extLst>
          </p:cNvPr>
          <p:cNvSpPr>
            <a:spLocks noGrp="1"/>
          </p:cNvSpPr>
          <p:nvPr>
            <p:ph type="pic" sz="quarter" idx="17"/>
          </p:nvPr>
        </p:nvSpPr>
        <p:spPr>
          <a:xfrm>
            <a:off x="5128007" y="4295509"/>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7" name="Picture Placeholder 20">
            <a:extLst>
              <a:ext uri="{FF2B5EF4-FFF2-40B4-BE49-F238E27FC236}">
                <a16:creationId xmlns:a16="http://schemas.microsoft.com/office/drawing/2014/main" id="{A855F3FB-2EBD-7C45-8018-DA139D281995}"/>
              </a:ext>
            </a:extLst>
          </p:cNvPr>
          <p:cNvSpPr>
            <a:spLocks noGrp="1"/>
          </p:cNvSpPr>
          <p:nvPr>
            <p:ph type="pic" sz="quarter" idx="18"/>
          </p:nvPr>
        </p:nvSpPr>
        <p:spPr>
          <a:xfrm>
            <a:off x="7699648" y="4295509"/>
            <a:ext cx="1573321" cy="1573321"/>
          </a:xfrm>
          <a:effectLst>
            <a:glow rad="63500">
              <a:schemeClr val="accent4">
                <a:satMod val="175000"/>
                <a:alpha val="40000"/>
              </a:schemeClr>
            </a:glow>
          </a:effectLst>
        </p:spPr>
        <p:txBody>
          <a:bodyPr>
            <a:normAutofit/>
          </a:bodyPr>
          <a:lstStyle>
            <a:lvl1pPr>
              <a:defRPr sz="2400"/>
            </a:lvl1pPr>
          </a:lstStyle>
          <a:p>
            <a:endParaRPr lang="en-US"/>
          </a:p>
        </p:txBody>
      </p:sp>
      <p:sp>
        <p:nvSpPr>
          <p:cNvPr id="39" name="TextBox 38">
            <a:extLst>
              <a:ext uri="{FF2B5EF4-FFF2-40B4-BE49-F238E27FC236}">
                <a16:creationId xmlns:a16="http://schemas.microsoft.com/office/drawing/2014/main" id="{7D6FB438-86D5-0F45-ABFF-26A9F6F510EF}"/>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b="1" dirty="0">
                <a:solidFill>
                  <a:srgbClr val="FFFF00"/>
                </a:solidFill>
                <a:latin typeface="Segoe Print" panose="02000800000000000000" pitchFamily="2" charset="0"/>
              </a:rPr>
              <a:t>Pick one, but don’t say it.</a:t>
            </a:r>
          </a:p>
        </p:txBody>
      </p:sp>
    </p:spTree>
    <p:extLst>
      <p:ext uri="{BB962C8B-B14F-4D97-AF65-F5344CB8AC3E}">
        <p14:creationId xmlns:p14="http://schemas.microsoft.com/office/powerpoint/2010/main" val="37533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lection Grid - Word (Tencent Classroom)">
    <p:bg>
      <p:bgPr>
        <a:solidFill>
          <a:srgbClr val="4A3483"/>
        </a:solidFill>
        <a:effectLst/>
      </p:bgPr>
    </p:bg>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7D6FB438-86D5-0F45-ABFF-26A9F6F510EF}"/>
              </a:ext>
            </a:extLst>
          </p:cNvPr>
          <p:cNvSpPr txBox="1"/>
          <p:nvPr userDrawn="1"/>
        </p:nvSpPr>
        <p:spPr>
          <a:xfrm>
            <a:off x="3391794" y="6140128"/>
            <a:ext cx="5094514" cy="523220"/>
          </a:xfrm>
          <a:prstGeom prst="rect">
            <a:avLst/>
          </a:prstGeom>
          <a:noFill/>
        </p:spPr>
        <p:txBody>
          <a:bodyPr wrap="square" rtlCol="0">
            <a:spAutoFit/>
          </a:bodyPr>
          <a:lstStyle/>
          <a:p>
            <a:pPr algn="ctr"/>
            <a:r>
              <a:rPr lang="en-US" sz="2800" b="1" dirty="0">
                <a:solidFill>
                  <a:srgbClr val="FFFF00"/>
                </a:solidFill>
                <a:latin typeface="Segoe Print" panose="02000800000000000000" pitchFamily="2" charset="0"/>
              </a:rPr>
              <a:t>Pick one, but don’t say it.</a:t>
            </a:r>
          </a:p>
        </p:txBody>
      </p:sp>
      <p:sp>
        <p:nvSpPr>
          <p:cNvPr id="22" name="Text Placeholder 2">
            <a:extLst>
              <a:ext uri="{FF2B5EF4-FFF2-40B4-BE49-F238E27FC236}">
                <a16:creationId xmlns:a16="http://schemas.microsoft.com/office/drawing/2014/main" id="{DFE7E76C-1CC0-A241-98FF-360C447AD9CD}"/>
              </a:ext>
            </a:extLst>
          </p:cNvPr>
          <p:cNvSpPr>
            <a:spLocks noGrp="1"/>
          </p:cNvSpPr>
          <p:nvPr>
            <p:ph type="body" sz="quarter" idx="19" hasCustomPrompt="1"/>
          </p:nvPr>
        </p:nvSpPr>
        <p:spPr>
          <a:xfrm>
            <a:off x="2555875" y="306388"/>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3" name="Text Placeholder 2">
            <a:extLst>
              <a:ext uri="{FF2B5EF4-FFF2-40B4-BE49-F238E27FC236}">
                <a16:creationId xmlns:a16="http://schemas.microsoft.com/office/drawing/2014/main" id="{B542731D-3AA6-B74B-8B2A-9D862550036D}"/>
              </a:ext>
            </a:extLst>
          </p:cNvPr>
          <p:cNvSpPr>
            <a:spLocks noGrp="1"/>
          </p:cNvSpPr>
          <p:nvPr>
            <p:ph type="body" sz="quarter" idx="20" hasCustomPrompt="1"/>
          </p:nvPr>
        </p:nvSpPr>
        <p:spPr>
          <a:xfrm>
            <a:off x="5152444" y="306388"/>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4" name="Text Placeholder 2">
            <a:extLst>
              <a:ext uri="{FF2B5EF4-FFF2-40B4-BE49-F238E27FC236}">
                <a16:creationId xmlns:a16="http://schemas.microsoft.com/office/drawing/2014/main" id="{699F4EFA-0F2C-2344-801A-9EA333B46E86}"/>
              </a:ext>
            </a:extLst>
          </p:cNvPr>
          <p:cNvSpPr>
            <a:spLocks noGrp="1"/>
          </p:cNvSpPr>
          <p:nvPr>
            <p:ph type="body" sz="quarter" idx="21" hasCustomPrompt="1"/>
          </p:nvPr>
        </p:nvSpPr>
        <p:spPr>
          <a:xfrm>
            <a:off x="7723977" y="306388"/>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8" name="Text Placeholder 2">
            <a:extLst>
              <a:ext uri="{FF2B5EF4-FFF2-40B4-BE49-F238E27FC236}">
                <a16:creationId xmlns:a16="http://schemas.microsoft.com/office/drawing/2014/main" id="{543A960D-F08C-3043-AD05-041089BF2FF0}"/>
              </a:ext>
            </a:extLst>
          </p:cNvPr>
          <p:cNvSpPr>
            <a:spLocks noGrp="1"/>
          </p:cNvSpPr>
          <p:nvPr>
            <p:ph type="body" sz="quarter" idx="22" hasCustomPrompt="1"/>
          </p:nvPr>
        </p:nvSpPr>
        <p:spPr>
          <a:xfrm>
            <a:off x="2555875" y="2322620"/>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29" name="Text Placeholder 2">
            <a:extLst>
              <a:ext uri="{FF2B5EF4-FFF2-40B4-BE49-F238E27FC236}">
                <a16:creationId xmlns:a16="http://schemas.microsoft.com/office/drawing/2014/main" id="{905E7840-AD44-E84E-89C2-C251D3B7332A}"/>
              </a:ext>
            </a:extLst>
          </p:cNvPr>
          <p:cNvSpPr>
            <a:spLocks noGrp="1"/>
          </p:cNvSpPr>
          <p:nvPr>
            <p:ph type="body" sz="quarter" idx="23" hasCustomPrompt="1"/>
          </p:nvPr>
        </p:nvSpPr>
        <p:spPr>
          <a:xfrm>
            <a:off x="5152444" y="2322620"/>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31" name="Text Placeholder 2">
            <a:extLst>
              <a:ext uri="{FF2B5EF4-FFF2-40B4-BE49-F238E27FC236}">
                <a16:creationId xmlns:a16="http://schemas.microsoft.com/office/drawing/2014/main" id="{120DABAB-18A5-3744-8C71-F20B7D3B0ACD}"/>
              </a:ext>
            </a:extLst>
          </p:cNvPr>
          <p:cNvSpPr>
            <a:spLocks noGrp="1"/>
          </p:cNvSpPr>
          <p:nvPr>
            <p:ph type="body" sz="quarter" idx="24" hasCustomPrompt="1"/>
          </p:nvPr>
        </p:nvSpPr>
        <p:spPr>
          <a:xfrm>
            <a:off x="7723977" y="2322620"/>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38" name="Text Placeholder 2">
            <a:extLst>
              <a:ext uri="{FF2B5EF4-FFF2-40B4-BE49-F238E27FC236}">
                <a16:creationId xmlns:a16="http://schemas.microsoft.com/office/drawing/2014/main" id="{4698C04D-4061-C94C-A38A-351D8973B1EA}"/>
              </a:ext>
            </a:extLst>
          </p:cNvPr>
          <p:cNvSpPr>
            <a:spLocks noGrp="1"/>
          </p:cNvSpPr>
          <p:nvPr>
            <p:ph type="body" sz="quarter" idx="25" hasCustomPrompt="1"/>
          </p:nvPr>
        </p:nvSpPr>
        <p:spPr>
          <a:xfrm>
            <a:off x="2555875" y="4274244"/>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40" name="Text Placeholder 2">
            <a:extLst>
              <a:ext uri="{FF2B5EF4-FFF2-40B4-BE49-F238E27FC236}">
                <a16:creationId xmlns:a16="http://schemas.microsoft.com/office/drawing/2014/main" id="{CC3D179A-D92F-DC41-BCA4-D1C598D189AD}"/>
              </a:ext>
            </a:extLst>
          </p:cNvPr>
          <p:cNvSpPr>
            <a:spLocks noGrp="1"/>
          </p:cNvSpPr>
          <p:nvPr>
            <p:ph type="body" sz="quarter" idx="26" hasCustomPrompt="1"/>
          </p:nvPr>
        </p:nvSpPr>
        <p:spPr>
          <a:xfrm>
            <a:off x="5152444" y="4274244"/>
            <a:ext cx="1573213" cy="1573212"/>
          </a:xfrm>
        </p:spPr>
        <p:txBody>
          <a:bodyPr anchor="ctr"/>
          <a:lstStyle>
            <a:lvl1pPr marL="0" indent="0" algn="ctr">
              <a:buNone/>
              <a:defRPr>
                <a:solidFill>
                  <a:srgbClr val="00FDFF"/>
                </a:solidFill>
              </a:defRPr>
            </a:lvl1pPr>
          </a:lstStyle>
          <a:p>
            <a:pPr lvl="0"/>
            <a:r>
              <a:rPr lang="en-US" dirty="0"/>
              <a:t>(insert word)</a:t>
            </a:r>
          </a:p>
        </p:txBody>
      </p:sp>
      <p:sp>
        <p:nvSpPr>
          <p:cNvPr id="41" name="Text Placeholder 2">
            <a:extLst>
              <a:ext uri="{FF2B5EF4-FFF2-40B4-BE49-F238E27FC236}">
                <a16:creationId xmlns:a16="http://schemas.microsoft.com/office/drawing/2014/main" id="{99A6459F-F7AA-0240-8684-2BE29C86B03D}"/>
              </a:ext>
            </a:extLst>
          </p:cNvPr>
          <p:cNvSpPr>
            <a:spLocks noGrp="1"/>
          </p:cNvSpPr>
          <p:nvPr>
            <p:ph type="body" sz="quarter" idx="27" hasCustomPrompt="1"/>
          </p:nvPr>
        </p:nvSpPr>
        <p:spPr>
          <a:xfrm>
            <a:off x="7723977" y="4274244"/>
            <a:ext cx="1573213" cy="1573212"/>
          </a:xfrm>
        </p:spPr>
        <p:txBody>
          <a:bodyPr anchor="ctr"/>
          <a:lstStyle>
            <a:lvl1pPr marL="0" indent="0" algn="ctr">
              <a:buNone/>
              <a:defRPr>
                <a:solidFill>
                  <a:srgbClr val="00FDFF"/>
                </a:solidFill>
              </a:defRPr>
            </a:lvl1pPr>
          </a:lstStyle>
          <a:p>
            <a:pPr lvl="0"/>
            <a:r>
              <a:rPr lang="en-US" dirty="0"/>
              <a:t>(insert word)</a:t>
            </a:r>
          </a:p>
        </p:txBody>
      </p:sp>
    </p:spTree>
    <p:extLst>
      <p:ext uri="{BB962C8B-B14F-4D97-AF65-F5344CB8AC3E}">
        <p14:creationId xmlns:p14="http://schemas.microsoft.com/office/powerpoint/2010/main" val="369120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826F1-61BE-4F40-AE3F-28A73B948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A058D-02DB-FB47-BAE3-EEC6E07A1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BB236-48FD-8C44-B531-1561486F6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01597-E651-9942-AD45-61E580996CCE}" type="datetimeFigureOut">
              <a:rPr lang="en-US" smtClean="0"/>
              <a:t>3/8/20</a:t>
            </a:fld>
            <a:endParaRPr lang="en-US"/>
          </a:p>
        </p:txBody>
      </p:sp>
      <p:sp>
        <p:nvSpPr>
          <p:cNvPr id="5" name="Footer Placeholder 4">
            <a:extLst>
              <a:ext uri="{FF2B5EF4-FFF2-40B4-BE49-F238E27FC236}">
                <a16:creationId xmlns:a16="http://schemas.microsoft.com/office/drawing/2014/main" id="{91EF2F78-8D8F-D347-A962-8A80BAD20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2D7B0-5B84-B64C-88AB-5A6C93B4F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87B2D-5BB2-754B-84D9-7E787726EEE0}" type="slidenum">
              <a:rPr lang="en-US" smtClean="0"/>
              <a:t>‹#›</a:t>
            </a:fld>
            <a:endParaRPr lang="en-US"/>
          </a:p>
        </p:txBody>
      </p:sp>
    </p:spTree>
    <p:extLst>
      <p:ext uri="{BB962C8B-B14F-4D97-AF65-F5344CB8AC3E}">
        <p14:creationId xmlns:p14="http://schemas.microsoft.com/office/powerpoint/2010/main" val="38996531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8" r:id="rId6"/>
    <p:sldLayoutId id="2147483670" r:id="rId7"/>
    <p:sldLayoutId id="2147483669" r:id="rId8"/>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D687-8961-874D-A9CE-8AA1782081DA}"/>
              </a:ext>
            </a:extLst>
          </p:cNvPr>
          <p:cNvSpPr>
            <a:spLocks noGrp="1"/>
          </p:cNvSpPr>
          <p:nvPr>
            <p:ph type="ctrTitle"/>
          </p:nvPr>
        </p:nvSpPr>
        <p:spPr>
          <a:xfrm>
            <a:off x="1524000" y="528637"/>
            <a:ext cx="9144000" cy="1152525"/>
          </a:xfrm>
        </p:spPr>
        <p:txBody>
          <a:bodyPr/>
          <a:lstStyle/>
          <a:p>
            <a:r>
              <a:rPr lang="en-US" b="1" dirty="0">
                <a:latin typeface="Segoe Print" panose="02000800000000000000" pitchFamily="2" charset="0"/>
              </a:rPr>
              <a:t>Guess My Word</a:t>
            </a:r>
          </a:p>
        </p:txBody>
      </p:sp>
      <p:sp>
        <p:nvSpPr>
          <p:cNvPr id="3" name="Subtitle 2">
            <a:extLst>
              <a:ext uri="{FF2B5EF4-FFF2-40B4-BE49-F238E27FC236}">
                <a16:creationId xmlns:a16="http://schemas.microsoft.com/office/drawing/2014/main" id="{3C50F552-3FE0-8D43-96AE-8C027DDEB093}"/>
              </a:ext>
            </a:extLst>
          </p:cNvPr>
          <p:cNvSpPr>
            <a:spLocks noGrp="1"/>
          </p:cNvSpPr>
          <p:nvPr>
            <p:ph type="subTitle" idx="1"/>
          </p:nvPr>
        </p:nvSpPr>
        <p:spPr>
          <a:xfrm>
            <a:off x="1524000" y="1773237"/>
            <a:ext cx="9144000" cy="3756025"/>
          </a:xfrm>
        </p:spPr>
        <p:txBody>
          <a:bodyPr>
            <a:normAutofit lnSpcReduction="10000"/>
          </a:bodyPr>
          <a:lstStyle/>
          <a:p>
            <a:r>
              <a:rPr lang="en-US" dirty="0">
                <a:latin typeface="Segoe Print" panose="02000800000000000000" pitchFamily="2" charset="0"/>
              </a:rPr>
              <a:t>A student will describe or share information about your word. The class needs to guess what it is. Individuals must raise their hand to answer. Put the describer’s name on the stage and put the names of the guessers on the heads of the </a:t>
            </a:r>
            <a:r>
              <a:rPr lang="en-US">
                <a:latin typeface="Segoe Print" panose="02000800000000000000" pitchFamily="2" charset="0"/>
              </a:rPr>
              <a:t>white squares.</a:t>
            </a:r>
            <a:endParaRPr lang="en-US" dirty="0">
              <a:latin typeface="Segoe Print" panose="02000800000000000000" pitchFamily="2" charset="0"/>
            </a:endParaRPr>
          </a:p>
          <a:p>
            <a:r>
              <a:rPr lang="en-US" dirty="0">
                <a:latin typeface="Segoe Print" panose="02000800000000000000" pitchFamily="2" charset="0"/>
              </a:rPr>
              <a:t>If you think a student will have trouble independently making a decision about which word they want others to guess, then add a selection grid that the student can make a choice from. You can put words or pictures on the selection grid. If you need to fit more than nine options to the selection grid, then add another selection grid.</a:t>
            </a:r>
          </a:p>
        </p:txBody>
      </p:sp>
    </p:spTree>
    <p:extLst>
      <p:ext uri="{BB962C8B-B14F-4D97-AF65-F5344CB8AC3E}">
        <p14:creationId xmlns:p14="http://schemas.microsoft.com/office/powerpoint/2010/main" val="28025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E4CD4DB-92F5-B440-A408-4BA6D1973D94}"/>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1ACEF4F-C547-7043-BC3E-D6A7465A40C7}"/>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6C38DA68-8DFC-B340-A494-F80AFC173E8E}"/>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E4076D4B-E6E3-7A49-869B-22E3FAB38E02}"/>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6230730D-DBB6-AF47-8DFB-590E435C8B4B}"/>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32421F82-2BD1-6049-A97C-0F07B75F20E1}"/>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5C4D5E66-49A8-B843-B5EA-65EF1076B2F8}"/>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0C94B21F-7128-694F-910A-B7BB1BDA2FBD}"/>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4F5BCA69-FE02-D248-A846-76E243E2F3B5}"/>
              </a:ext>
            </a:extLst>
          </p:cNvPr>
          <p:cNvSpPr>
            <a:spLocks noGrp="1"/>
          </p:cNvSpPr>
          <p:nvPr>
            <p:ph type="pic" sz="quarter" idx="18"/>
          </p:nvPr>
        </p:nvSpPr>
        <p:spPr/>
      </p:sp>
    </p:spTree>
    <p:extLst>
      <p:ext uri="{BB962C8B-B14F-4D97-AF65-F5344CB8AC3E}">
        <p14:creationId xmlns:p14="http://schemas.microsoft.com/office/powerpoint/2010/main" val="111114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3AD8DA5-5278-EB48-8B20-215B21ACD7B9}"/>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D97F19-E789-2248-A7A5-15564B739301}"/>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76637BC6-BA37-4D42-ADEE-CC60AAE6DFDA}"/>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063846F7-4F2A-5A4C-943F-6CDAF261C79E}"/>
              </a:ext>
            </a:extLst>
          </p:cNvPr>
          <p:cNvSpPr>
            <a:spLocks noGrp="1"/>
          </p:cNvSpPr>
          <p:nvPr>
            <p:ph type="pic" sz="quarter" idx="13"/>
          </p:nvPr>
        </p:nvSpPr>
        <p:spPr/>
      </p:sp>
      <p:sp>
        <p:nvSpPr>
          <p:cNvPr id="16" name="Picture Placeholder 15">
            <a:extLst>
              <a:ext uri="{FF2B5EF4-FFF2-40B4-BE49-F238E27FC236}">
                <a16:creationId xmlns:a16="http://schemas.microsoft.com/office/drawing/2014/main" id="{05707685-CC25-544C-9CEF-23554EDCE9E0}"/>
              </a:ext>
            </a:extLst>
          </p:cNvPr>
          <p:cNvSpPr>
            <a:spLocks noGrp="1"/>
          </p:cNvSpPr>
          <p:nvPr>
            <p:ph type="pic" sz="quarter" idx="14"/>
          </p:nvPr>
        </p:nvSpPr>
        <p:spPr/>
      </p:sp>
      <p:sp>
        <p:nvSpPr>
          <p:cNvPr id="21" name="Picture Placeholder 20">
            <a:extLst>
              <a:ext uri="{FF2B5EF4-FFF2-40B4-BE49-F238E27FC236}">
                <a16:creationId xmlns:a16="http://schemas.microsoft.com/office/drawing/2014/main" id="{19D09C70-D325-3E49-AF89-100501198DFF}"/>
              </a:ext>
            </a:extLst>
          </p:cNvPr>
          <p:cNvSpPr>
            <a:spLocks noGrp="1"/>
          </p:cNvSpPr>
          <p:nvPr>
            <p:ph type="pic" sz="quarter" idx="16"/>
          </p:nvPr>
        </p:nvSpPr>
        <p:spPr/>
      </p:sp>
      <p:sp>
        <p:nvSpPr>
          <p:cNvPr id="24" name="Picture Placeholder 23">
            <a:extLst>
              <a:ext uri="{FF2B5EF4-FFF2-40B4-BE49-F238E27FC236}">
                <a16:creationId xmlns:a16="http://schemas.microsoft.com/office/drawing/2014/main" id="{D78894C8-3781-9F47-9CF1-8E54DA10AE55}"/>
              </a:ext>
            </a:extLst>
          </p:cNvPr>
          <p:cNvSpPr>
            <a:spLocks noGrp="1"/>
          </p:cNvSpPr>
          <p:nvPr>
            <p:ph type="pic" sz="quarter" idx="17"/>
          </p:nvPr>
        </p:nvSpPr>
        <p:spPr/>
      </p:sp>
      <p:sp>
        <p:nvSpPr>
          <p:cNvPr id="26" name="Picture Placeholder 25">
            <a:extLst>
              <a:ext uri="{FF2B5EF4-FFF2-40B4-BE49-F238E27FC236}">
                <a16:creationId xmlns:a16="http://schemas.microsoft.com/office/drawing/2014/main" id="{C59D86AE-66BB-7946-81A4-B68EB20E796C}"/>
              </a:ext>
            </a:extLst>
          </p:cNvPr>
          <p:cNvSpPr>
            <a:spLocks noGrp="1"/>
          </p:cNvSpPr>
          <p:nvPr>
            <p:ph type="pic" sz="quarter" idx="18"/>
          </p:nvPr>
        </p:nvSpPr>
        <p:spPr/>
      </p:sp>
      <p:sp>
        <p:nvSpPr>
          <p:cNvPr id="28" name="Picture Placeholder 27">
            <a:extLst>
              <a:ext uri="{FF2B5EF4-FFF2-40B4-BE49-F238E27FC236}">
                <a16:creationId xmlns:a16="http://schemas.microsoft.com/office/drawing/2014/main" id="{BF965632-E437-1F4F-9CCE-02218098BA71}"/>
              </a:ext>
            </a:extLst>
          </p:cNvPr>
          <p:cNvSpPr>
            <a:spLocks noGrp="1"/>
          </p:cNvSpPr>
          <p:nvPr>
            <p:ph type="pic" sz="quarter" idx="15"/>
          </p:nvPr>
        </p:nvSpPr>
        <p:spPr/>
      </p:sp>
    </p:spTree>
    <p:extLst>
      <p:ext uri="{BB962C8B-B14F-4D97-AF65-F5344CB8AC3E}">
        <p14:creationId xmlns:p14="http://schemas.microsoft.com/office/powerpoint/2010/main" val="173311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1B5644-51E2-8440-A3C4-0B6A70BAC7BC}"/>
              </a:ext>
            </a:extLst>
          </p:cNvPr>
          <p:cNvSpPr>
            <a:spLocks noGrp="1"/>
          </p:cNvSpPr>
          <p:nvPr>
            <p:ph type="body" sz="quarter" idx="19"/>
          </p:nvPr>
        </p:nvSpPr>
        <p:spPr/>
        <p:txBody>
          <a:bodyPr/>
          <a:lstStyle/>
          <a:p>
            <a:endParaRPr lang="en-US"/>
          </a:p>
        </p:txBody>
      </p:sp>
      <p:sp>
        <p:nvSpPr>
          <p:cNvPr id="3" name="Text Placeholder 2">
            <a:extLst>
              <a:ext uri="{FF2B5EF4-FFF2-40B4-BE49-F238E27FC236}">
                <a16:creationId xmlns:a16="http://schemas.microsoft.com/office/drawing/2014/main" id="{3031685B-F224-AD44-A5B0-C369500B7263}"/>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385018E2-0E0E-CE47-B634-817FDFE621E1}"/>
              </a:ext>
            </a:extLst>
          </p:cNvPr>
          <p:cNvSpPr>
            <a:spLocks noGrp="1"/>
          </p:cNvSpPr>
          <p:nvPr>
            <p:ph type="body" sz="quarter" idx="21"/>
          </p:nvPr>
        </p:nvSpPr>
        <p:spPr/>
        <p:txBody>
          <a:bodyPr/>
          <a:lstStyle/>
          <a:p>
            <a:endParaRPr lang="en-US"/>
          </a:p>
        </p:txBody>
      </p:sp>
      <p:sp>
        <p:nvSpPr>
          <p:cNvPr id="5" name="Text Placeholder 4">
            <a:extLst>
              <a:ext uri="{FF2B5EF4-FFF2-40B4-BE49-F238E27FC236}">
                <a16:creationId xmlns:a16="http://schemas.microsoft.com/office/drawing/2014/main" id="{A1FD2F71-F3F4-F44F-8F20-4D952A4CC89E}"/>
              </a:ext>
            </a:extLst>
          </p:cNvPr>
          <p:cNvSpPr>
            <a:spLocks noGrp="1"/>
          </p:cNvSpPr>
          <p:nvPr>
            <p:ph type="body" sz="quarter" idx="22"/>
          </p:nvPr>
        </p:nvSpPr>
        <p:spPr/>
        <p:txBody>
          <a:bodyPr/>
          <a:lstStyle/>
          <a:p>
            <a:endParaRPr lang="en-US"/>
          </a:p>
        </p:txBody>
      </p:sp>
      <p:sp>
        <p:nvSpPr>
          <p:cNvPr id="6" name="Text Placeholder 5">
            <a:extLst>
              <a:ext uri="{FF2B5EF4-FFF2-40B4-BE49-F238E27FC236}">
                <a16:creationId xmlns:a16="http://schemas.microsoft.com/office/drawing/2014/main" id="{8E929F17-FCE7-9E48-AA2A-8A0D235E189B}"/>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5847A85D-53DB-6443-BF4E-B164536B071A}"/>
              </a:ext>
            </a:extLst>
          </p:cNvPr>
          <p:cNvSpPr>
            <a:spLocks noGrp="1"/>
          </p:cNvSpPr>
          <p:nvPr>
            <p:ph type="body" sz="quarter" idx="24"/>
          </p:nvPr>
        </p:nvSpPr>
        <p:spPr/>
        <p:txBody>
          <a:bodyPr/>
          <a:lstStyle/>
          <a:p>
            <a:endParaRPr lang="en-US"/>
          </a:p>
        </p:txBody>
      </p:sp>
      <p:sp>
        <p:nvSpPr>
          <p:cNvPr id="8" name="Text Placeholder 7">
            <a:extLst>
              <a:ext uri="{FF2B5EF4-FFF2-40B4-BE49-F238E27FC236}">
                <a16:creationId xmlns:a16="http://schemas.microsoft.com/office/drawing/2014/main" id="{83751570-1B82-8A43-AD66-588353CB5CC7}"/>
              </a:ext>
            </a:extLst>
          </p:cNvPr>
          <p:cNvSpPr>
            <a:spLocks noGrp="1"/>
          </p:cNvSpPr>
          <p:nvPr>
            <p:ph type="body" sz="quarter" idx="25"/>
          </p:nvPr>
        </p:nvSpPr>
        <p:spPr/>
        <p:txBody>
          <a:bodyPr/>
          <a:lstStyle/>
          <a:p>
            <a:endParaRPr lang="en-US"/>
          </a:p>
        </p:txBody>
      </p:sp>
      <p:sp>
        <p:nvSpPr>
          <p:cNvPr id="9" name="Text Placeholder 8">
            <a:extLst>
              <a:ext uri="{FF2B5EF4-FFF2-40B4-BE49-F238E27FC236}">
                <a16:creationId xmlns:a16="http://schemas.microsoft.com/office/drawing/2014/main" id="{62881D29-679C-5147-85CC-B62A9A76F30B}"/>
              </a:ext>
            </a:extLst>
          </p:cNvPr>
          <p:cNvSpPr>
            <a:spLocks noGrp="1"/>
          </p:cNvSpPr>
          <p:nvPr>
            <p:ph type="body" sz="quarter" idx="26"/>
          </p:nvPr>
        </p:nvSpPr>
        <p:spPr/>
        <p:txBody>
          <a:bodyPr/>
          <a:lstStyle/>
          <a:p>
            <a:endParaRPr lang="en-US"/>
          </a:p>
        </p:txBody>
      </p:sp>
      <p:sp>
        <p:nvSpPr>
          <p:cNvPr id="10" name="Text Placeholder 9">
            <a:extLst>
              <a:ext uri="{FF2B5EF4-FFF2-40B4-BE49-F238E27FC236}">
                <a16:creationId xmlns:a16="http://schemas.microsoft.com/office/drawing/2014/main" id="{28BDD37D-466A-434E-BEA1-B85D8305F0EB}"/>
              </a:ext>
            </a:extLst>
          </p:cNvPr>
          <p:cNvSpPr>
            <a:spLocks noGrp="1"/>
          </p:cNvSpPr>
          <p:nvPr>
            <p:ph type="body" sz="quarter" idx="27"/>
          </p:nvPr>
        </p:nvSpPr>
        <p:spPr/>
        <p:txBody>
          <a:bodyPr/>
          <a:lstStyle/>
          <a:p>
            <a:endParaRPr lang="en-US"/>
          </a:p>
        </p:txBody>
      </p:sp>
    </p:spTree>
    <p:extLst>
      <p:ext uri="{BB962C8B-B14F-4D97-AF65-F5344CB8AC3E}">
        <p14:creationId xmlns:p14="http://schemas.microsoft.com/office/powerpoint/2010/main" val="279796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62F11F08-654B-C147-9E17-3E6F78C28706}"/>
              </a:ext>
            </a:extLst>
          </p:cNvPr>
          <p:cNvSpPr>
            <a:spLocks noGrp="1"/>
          </p:cNvSpPr>
          <p:nvPr>
            <p:ph type="body" sz="quarter" idx="19"/>
          </p:nvPr>
        </p:nvSpPr>
        <p:spPr>
          <a:xfrm>
            <a:off x="2555875" y="306388"/>
            <a:ext cx="1573213" cy="1573212"/>
          </a:xfrm>
        </p:spPr>
        <p:txBody>
          <a:bodyPr>
            <a:normAutofit/>
          </a:bodyPr>
          <a:lstStyle/>
          <a:p>
            <a:r>
              <a:rPr lang="en-US" sz="1800" dirty="0"/>
              <a:t>businessman</a:t>
            </a:r>
          </a:p>
        </p:txBody>
      </p:sp>
      <p:sp>
        <p:nvSpPr>
          <p:cNvPr id="12" name="Text Placeholder 2">
            <a:extLst>
              <a:ext uri="{FF2B5EF4-FFF2-40B4-BE49-F238E27FC236}">
                <a16:creationId xmlns:a16="http://schemas.microsoft.com/office/drawing/2014/main" id="{B9A322DC-620C-184B-944F-65DF055C64A8}"/>
              </a:ext>
            </a:extLst>
          </p:cNvPr>
          <p:cNvSpPr>
            <a:spLocks noGrp="1"/>
          </p:cNvSpPr>
          <p:nvPr>
            <p:ph type="body" sz="quarter" idx="20"/>
          </p:nvPr>
        </p:nvSpPr>
        <p:spPr>
          <a:xfrm>
            <a:off x="5152444" y="306388"/>
            <a:ext cx="1573213" cy="1573212"/>
          </a:xfrm>
        </p:spPr>
        <p:txBody>
          <a:bodyPr>
            <a:normAutofit/>
          </a:bodyPr>
          <a:lstStyle/>
          <a:p>
            <a:r>
              <a:rPr lang="en-US" sz="1800" dirty="0"/>
              <a:t>firefighter</a:t>
            </a:r>
          </a:p>
        </p:txBody>
      </p:sp>
      <p:sp>
        <p:nvSpPr>
          <p:cNvPr id="13" name="Text Placeholder 3">
            <a:extLst>
              <a:ext uri="{FF2B5EF4-FFF2-40B4-BE49-F238E27FC236}">
                <a16:creationId xmlns:a16="http://schemas.microsoft.com/office/drawing/2014/main" id="{2F529128-6247-F34F-A14F-7C941FBB59BF}"/>
              </a:ext>
            </a:extLst>
          </p:cNvPr>
          <p:cNvSpPr>
            <a:spLocks noGrp="1"/>
          </p:cNvSpPr>
          <p:nvPr>
            <p:ph type="body" sz="quarter" idx="21"/>
          </p:nvPr>
        </p:nvSpPr>
        <p:spPr>
          <a:xfrm>
            <a:off x="7723977" y="306388"/>
            <a:ext cx="1573213" cy="1573212"/>
          </a:xfrm>
        </p:spPr>
        <p:txBody>
          <a:bodyPr>
            <a:normAutofit/>
          </a:bodyPr>
          <a:lstStyle/>
          <a:p>
            <a:r>
              <a:rPr lang="en-US" sz="1800" dirty="0"/>
              <a:t>hairdresser</a:t>
            </a:r>
          </a:p>
        </p:txBody>
      </p:sp>
      <p:sp>
        <p:nvSpPr>
          <p:cNvPr id="14" name="Text Placeholder 4">
            <a:extLst>
              <a:ext uri="{FF2B5EF4-FFF2-40B4-BE49-F238E27FC236}">
                <a16:creationId xmlns:a16="http://schemas.microsoft.com/office/drawing/2014/main" id="{E8235F38-85AD-7044-B1E7-E3B2BA370AF2}"/>
              </a:ext>
            </a:extLst>
          </p:cNvPr>
          <p:cNvSpPr>
            <a:spLocks noGrp="1"/>
          </p:cNvSpPr>
          <p:nvPr>
            <p:ph type="body" sz="quarter" idx="22"/>
          </p:nvPr>
        </p:nvSpPr>
        <p:spPr>
          <a:xfrm>
            <a:off x="2555875" y="2322620"/>
            <a:ext cx="1573213" cy="1573212"/>
          </a:xfrm>
        </p:spPr>
        <p:txBody>
          <a:bodyPr>
            <a:normAutofit/>
          </a:bodyPr>
          <a:lstStyle/>
          <a:p>
            <a:r>
              <a:rPr lang="en-US" sz="1800" dirty="0"/>
              <a:t>salesperson</a:t>
            </a:r>
          </a:p>
        </p:txBody>
      </p:sp>
      <p:sp>
        <p:nvSpPr>
          <p:cNvPr id="15" name="Text Placeholder 5">
            <a:extLst>
              <a:ext uri="{FF2B5EF4-FFF2-40B4-BE49-F238E27FC236}">
                <a16:creationId xmlns:a16="http://schemas.microsoft.com/office/drawing/2014/main" id="{C3D7F742-5538-2944-9DC5-218EF44018B3}"/>
              </a:ext>
            </a:extLst>
          </p:cNvPr>
          <p:cNvSpPr>
            <a:spLocks noGrp="1"/>
          </p:cNvSpPr>
          <p:nvPr>
            <p:ph type="body" sz="quarter" idx="23"/>
          </p:nvPr>
        </p:nvSpPr>
        <p:spPr>
          <a:xfrm>
            <a:off x="5152444" y="2322620"/>
            <a:ext cx="1573213" cy="1573212"/>
          </a:xfrm>
        </p:spPr>
        <p:txBody>
          <a:bodyPr>
            <a:normAutofit/>
          </a:bodyPr>
          <a:lstStyle/>
          <a:p>
            <a:r>
              <a:rPr lang="en-US" sz="1800" dirty="0"/>
              <a:t>pilot</a:t>
            </a:r>
          </a:p>
        </p:txBody>
      </p:sp>
      <p:sp>
        <p:nvSpPr>
          <p:cNvPr id="16" name="Text Placeholder 6">
            <a:extLst>
              <a:ext uri="{FF2B5EF4-FFF2-40B4-BE49-F238E27FC236}">
                <a16:creationId xmlns:a16="http://schemas.microsoft.com/office/drawing/2014/main" id="{21D4A512-9F69-6E48-A856-F5506E1FF8DD}"/>
              </a:ext>
            </a:extLst>
          </p:cNvPr>
          <p:cNvSpPr>
            <a:spLocks noGrp="1"/>
          </p:cNvSpPr>
          <p:nvPr>
            <p:ph type="body" sz="quarter" idx="24"/>
          </p:nvPr>
        </p:nvSpPr>
        <p:spPr>
          <a:xfrm>
            <a:off x="7723977" y="2322620"/>
            <a:ext cx="1573213" cy="1573212"/>
          </a:xfrm>
        </p:spPr>
        <p:txBody>
          <a:bodyPr>
            <a:normAutofit/>
          </a:bodyPr>
          <a:lstStyle/>
          <a:p>
            <a:r>
              <a:rPr lang="en-US" sz="1800" dirty="0"/>
              <a:t>astronaut</a:t>
            </a:r>
          </a:p>
        </p:txBody>
      </p:sp>
      <p:sp>
        <p:nvSpPr>
          <p:cNvPr id="17" name="Text Placeholder 7">
            <a:extLst>
              <a:ext uri="{FF2B5EF4-FFF2-40B4-BE49-F238E27FC236}">
                <a16:creationId xmlns:a16="http://schemas.microsoft.com/office/drawing/2014/main" id="{01C02EC1-409E-114B-8F2E-4286A2A729F0}"/>
              </a:ext>
            </a:extLst>
          </p:cNvPr>
          <p:cNvSpPr>
            <a:spLocks noGrp="1"/>
          </p:cNvSpPr>
          <p:nvPr>
            <p:ph type="body" sz="quarter" idx="25"/>
          </p:nvPr>
        </p:nvSpPr>
        <p:spPr>
          <a:xfrm>
            <a:off x="2555875" y="4274244"/>
            <a:ext cx="1573213" cy="1573212"/>
          </a:xfrm>
        </p:spPr>
        <p:txBody>
          <a:bodyPr>
            <a:normAutofit/>
          </a:bodyPr>
          <a:lstStyle/>
          <a:p>
            <a:r>
              <a:rPr lang="en-US" sz="1800" dirty="0"/>
              <a:t>model</a:t>
            </a:r>
          </a:p>
        </p:txBody>
      </p:sp>
      <p:sp>
        <p:nvSpPr>
          <p:cNvPr id="18" name="Text Placeholder 8">
            <a:extLst>
              <a:ext uri="{FF2B5EF4-FFF2-40B4-BE49-F238E27FC236}">
                <a16:creationId xmlns:a16="http://schemas.microsoft.com/office/drawing/2014/main" id="{2CEAD819-EB4F-C545-B2B2-61F2214CA733}"/>
              </a:ext>
            </a:extLst>
          </p:cNvPr>
          <p:cNvSpPr>
            <a:spLocks noGrp="1"/>
          </p:cNvSpPr>
          <p:nvPr>
            <p:ph type="body" sz="quarter" idx="26"/>
          </p:nvPr>
        </p:nvSpPr>
        <p:spPr>
          <a:xfrm>
            <a:off x="5152444" y="4274244"/>
            <a:ext cx="1573213" cy="1573212"/>
          </a:xfrm>
        </p:spPr>
        <p:txBody>
          <a:bodyPr>
            <a:normAutofit/>
          </a:bodyPr>
          <a:lstStyle/>
          <a:p>
            <a:r>
              <a:rPr lang="en-US" sz="1800" dirty="0"/>
              <a:t>race car driver</a:t>
            </a:r>
          </a:p>
        </p:txBody>
      </p:sp>
      <p:sp>
        <p:nvSpPr>
          <p:cNvPr id="19" name="Text Placeholder 9">
            <a:extLst>
              <a:ext uri="{FF2B5EF4-FFF2-40B4-BE49-F238E27FC236}">
                <a16:creationId xmlns:a16="http://schemas.microsoft.com/office/drawing/2014/main" id="{1B522580-2665-514F-80EC-7CE502F33F4C}"/>
              </a:ext>
            </a:extLst>
          </p:cNvPr>
          <p:cNvSpPr>
            <a:spLocks noGrp="1"/>
          </p:cNvSpPr>
          <p:nvPr>
            <p:ph type="body" sz="quarter" idx="27"/>
          </p:nvPr>
        </p:nvSpPr>
        <p:spPr>
          <a:xfrm>
            <a:off x="7723977" y="4274244"/>
            <a:ext cx="1573213" cy="1573212"/>
          </a:xfrm>
        </p:spPr>
        <p:txBody>
          <a:bodyPr>
            <a:normAutofit/>
          </a:bodyPr>
          <a:lstStyle/>
          <a:p>
            <a:r>
              <a:rPr lang="en-US" sz="1800" dirty="0"/>
              <a:t>designer</a:t>
            </a:r>
          </a:p>
        </p:txBody>
      </p:sp>
    </p:spTree>
    <p:extLst>
      <p:ext uri="{BB962C8B-B14F-4D97-AF65-F5344CB8AC3E}">
        <p14:creationId xmlns:p14="http://schemas.microsoft.com/office/powerpoint/2010/main" val="367850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04D6C54-82AF-F442-8112-318CDF227183}"/>
              </a:ext>
            </a:extLst>
          </p:cNvPr>
          <p:cNvSpPr/>
          <p:nvPr/>
        </p:nvSpPr>
        <p:spPr>
          <a:xfrm>
            <a:off x="0" y="3422226"/>
            <a:ext cx="12192000" cy="3435774"/>
          </a:xfrm>
          <a:prstGeom prst="rect">
            <a:avLst/>
          </a:prstGeom>
          <a:gradFill>
            <a:gsLst>
              <a:gs pos="0">
                <a:schemeClr val="bg1">
                  <a:lumMod val="75000"/>
                </a:schemeClr>
              </a:gs>
              <a:gs pos="80000">
                <a:schemeClr val="bg1">
                  <a:lumMod val="50000"/>
                </a:schemeClr>
              </a:gs>
              <a:gs pos="100000">
                <a:schemeClr val="bg2">
                  <a:lumMod val="25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A67C29-0C95-EA47-9874-1BFF0C636E99}"/>
              </a:ext>
            </a:extLst>
          </p:cNvPr>
          <p:cNvSpPr/>
          <p:nvPr/>
        </p:nvSpPr>
        <p:spPr>
          <a:xfrm>
            <a:off x="0" y="0"/>
            <a:ext cx="12192000" cy="2920934"/>
          </a:xfrm>
          <a:prstGeom prst="rect">
            <a:avLst/>
          </a:prstGeom>
          <a:gradFill>
            <a:gsLst>
              <a:gs pos="0">
                <a:schemeClr val="bg1"/>
              </a:gs>
              <a:gs pos="80000">
                <a:srgbClr val="6B4DC4"/>
              </a:gs>
              <a:gs pos="100000">
                <a:srgbClr val="4A348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6B3FF39-659D-7F48-ADFD-4F77DE5F6871}"/>
              </a:ext>
            </a:extLst>
          </p:cNvPr>
          <p:cNvGrpSpPr/>
          <p:nvPr/>
        </p:nvGrpSpPr>
        <p:grpSpPr>
          <a:xfrm>
            <a:off x="3573861" y="202550"/>
            <a:ext cx="5727375" cy="3220419"/>
            <a:chOff x="-1151338" y="-5706052"/>
            <a:chExt cx="15525750" cy="8729901"/>
          </a:xfrm>
        </p:grpSpPr>
        <p:pic>
          <p:nvPicPr>
            <p:cNvPr id="14" name="Picture 13">
              <a:extLst>
                <a:ext uri="{FF2B5EF4-FFF2-40B4-BE49-F238E27FC236}">
                  <a16:creationId xmlns:a16="http://schemas.microsoft.com/office/drawing/2014/main" id="{23D212DC-5A35-CA40-8288-E7E55CEEE534}"/>
                </a:ext>
              </a:extLst>
            </p:cNvPr>
            <p:cNvPicPr>
              <a:picLocks noChangeAspect="1"/>
            </p:cNvPicPr>
            <p:nvPr/>
          </p:nvPicPr>
          <p:blipFill>
            <a:blip r:embed="rId3"/>
            <a:stretch>
              <a:fillRect/>
            </a:stretch>
          </p:blipFill>
          <p:spPr>
            <a:xfrm>
              <a:off x="-1151338" y="1664949"/>
              <a:ext cx="7886700" cy="1358900"/>
            </a:xfrm>
            <a:prstGeom prst="rect">
              <a:avLst/>
            </a:prstGeom>
          </p:spPr>
        </p:pic>
        <p:pic>
          <p:nvPicPr>
            <p:cNvPr id="15" name="Picture 14">
              <a:extLst>
                <a:ext uri="{FF2B5EF4-FFF2-40B4-BE49-F238E27FC236}">
                  <a16:creationId xmlns:a16="http://schemas.microsoft.com/office/drawing/2014/main" id="{885E8550-5B0B-D847-AC76-1512A89DE0EE}"/>
                </a:ext>
              </a:extLst>
            </p:cNvPr>
            <p:cNvPicPr>
              <a:picLocks noChangeAspect="1"/>
            </p:cNvPicPr>
            <p:nvPr/>
          </p:nvPicPr>
          <p:blipFill>
            <a:blip r:embed="rId3"/>
            <a:stretch>
              <a:fillRect/>
            </a:stretch>
          </p:blipFill>
          <p:spPr>
            <a:xfrm>
              <a:off x="6487712" y="1664949"/>
              <a:ext cx="7886700" cy="1358900"/>
            </a:xfrm>
            <a:prstGeom prst="rect">
              <a:avLst/>
            </a:prstGeom>
          </p:spPr>
        </p:pic>
        <p:pic>
          <p:nvPicPr>
            <p:cNvPr id="17" name="Picture 16">
              <a:extLst>
                <a:ext uri="{FF2B5EF4-FFF2-40B4-BE49-F238E27FC236}">
                  <a16:creationId xmlns:a16="http://schemas.microsoft.com/office/drawing/2014/main" id="{FAD8B012-0ADA-AE41-8D3F-FB40E7AD8AC6}"/>
                </a:ext>
              </a:extLst>
            </p:cNvPr>
            <p:cNvPicPr>
              <a:picLocks noChangeAspect="1"/>
            </p:cNvPicPr>
            <p:nvPr/>
          </p:nvPicPr>
          <p:blipFill>
            <a:blip r:embed="rId4"/>
            <a:stretch>
              <a:fillRect/>
            </a:stretch>
          </p:blipFill>
          <p:spPr>
            <a:xfrm>
              <a:off x="1434212" y="-5706052"/>
              <a:ext cx="8768170" cy="8727887"/>
            </a:xfrm>
            <a:prstGeom prst="rect">
              <a:avLst/>
            </a:prstGeom>
          </p:spPr>
        </p:pic>
      </p:grpSp>
      <p:pic>
        <p:nvPicPr>
          <p:cNvPr id="19" name="Picture 18">
            <a:extLst>
              <a:ext uri="{FF2B5EF4-FFF2-40B4-BE49-F238E27FC236}">
                <a16:creationId xmlns:a16="http://schemas.microsoft.com/office/drawing/2014/main" id="{AFBC9F54-1C73-BB4A-86A9-DA40203697A6}"/>
              </a:ext>
            </a:extLst>
          </p:cNvPr>
          <p:cNvPicPr>
            <a:picLocks noChangeAspect="1"/>
          </p:cNvPicPr>
          <p:nvPr/>
        </p:nvPicPr>
        <p:blipFill>
          <a:blip r:embed="rId3"/>
          <a:stretch>
            <a:fillRect/>
          </a:stretch>
        </p:blipFill>
        <p:spPr>
          <a:xfrm>
            <a:off x="8992954" y="2921677"/>
            <a:ext cx="2909366" cy="501292"/>
          </a:xfrm>
          <a:prstGeom prst="rect">
            <a:avLst/>
          </a:prstGeom>
        </p:spPr>
      </p:pic>
      <p:pic>
        <p:nvPicPr>
          <p:cNvPr id="20" name="Picture 19">
            <a:extLst>
              <a:ext uri="{FF2B5EF4-FFF2-40B4-BE49-F238E27FC236}">
                <a16:creationId xmlns:a16="http://schemas.microsoft.com/office/drawing/2014/main" id="{2A115667-69C5-FB43-AD96-92BB4C2202C4}"/>
              </a:ext>
            </a:extLst>
          </p:cNvPr>
          <p:cNvPicPr>
            <a:picLocks noChangeAspect="1"/>
          </p:cNvPicPr>
          <p:nvPr/>
        </p:nvPicPr>
        <p:blipFill rotWithShape="1">
          <a:blip r:embed="rId3"/>
          <a:srcRect r="87045" b="-1352"/>
          <a:stretch/>
        </p:blipFill>
        <p:spPr>
          <a:xfrm>
            <a:off x="11815090" y="2920934"/>
            <a:ext cx="376910" cy="508066"/>
          </a:xfrm>
          <a:prstGeom prst="rect">
            <a:avLst/>
          </a:prstGeom>
        </p:spPr>
      </p:pic>
      <p:pic>
        <p:nvPicPr>
          <p:cNvPr id="21" name="Picture 20">
            <a:extLst>
              <a:ext uri="{FF2B5EF4-FFF2-40B4-BE49-F238E27FC236}">
                <a16:creationId xmlns:a16="http://schemas.microsoft.com/office/drawing/2014/main" id="{77937C20-25BB-0341-AF5F-79860BCFE609}"/>
              </a:ext>
            </a:extLst>
          </p:cNvPr>
          <p:cNvPicPr>
            <a:picLocks noChangeAspect="1"/>
          </p:cNvPicPr>
          <p:nvPr/>
        </p:nvPicPr>
        <p:blipFill>
          <a:blip r:embed="rId3"/>
          <a:stretch>
            <a:fillRect/>
          </a:stretch>
        </p:blipFill>
        <p:spPr>
          <a:xfrm>
            <a:off x="725480" y="2921677"/>
            <a:ext cx="2909366" cy="501292"/>
          </a:xfrm>
          <a:prstGeom prst="rect">
            <a:avLst/>
          </a:prstGeom>
        </p:spPr>
      </p:pic>
      <p:pic>
        <p:nvPicPr>
          <p:cNvPr id="22" name="Picture 21">
            <a:extLst>
              <a:ext uri="{FF2B5EF4-FFF2-40B4-BE49-F238E27FC236}">
                <a16:creationId xmlns:a16="http://schemas.microsoft.com/office/drawing/2014/main" id="{E8281862-B54E-5C40-B76D-43DBA107E637}"/>
              </a:ext>
            </a:extLst>
          </p:cNvPr>
          <p:cNvPicPr>
            <a:picLocks noChangeAspect="1"/>
          </p:cNvPicPr>
          <p:nvPr/>
        </p:nvPicPr>
        <p:blipFill rotWithShape="1">
          <a:blip r:embed="rId3"/>
          <a:srcRect l="71391" t="-1" r="-1" b="-43717"/>
          <a:stretch/>
        </p:blipFill>
        <p:spPr>
          <a:xfrm>
            <a:off x="-15546" y="2921676"/>
            <a:ext cx="832383" cy="720443"/>
          </a:xfrm>
          <a:prstGeom prst="rect">
            <a:avLst/>
          </a:prstGeom>
        </p:spPr>
      </p:pic>
      <p:pic>
        <p:nvPicPr>
          <p:cNvPr id="3" name="Picture 2">
            <a:extLst>
              <a:ext uri="{FF2B5EF4-FFF2-40B4-BE49-F238E27FC236}">
                <a16:creationId xmlns:a16="http://schemas.microsoft.com/office/drawing/2014/main" id="{3009639A-AA7E-6F41-A300-55CC989FC95D}"/>
              </a:ext>
            </a:extLst>
          </p:cNvPr>
          <p:cNvPicPr>
            <a:picLocks noChangeAspect="1"/>
          </p:cNvPicPr>
          <p:nvPr/>
        </p:nvPicPr>
        <p:blipFill>
          <a:blip r:embed="rId5"/>
          <a:stretch>
            <a:fillRect/>
          </a:stretch>
        </p:blipFill>
        <p:spPr>
          <a:xfrm>
            <a:off x="8108774" y="2504233"/>
            <a:ext cx="1351060" cy="2911875"/>
          </a:xfrm>
          <a:prstGeom prst="rect">
            <a:avLst/>
          </a:prstGeom>
        </p:spPr>
      </p:pic>
      <p:pic>
        <p:nvPicPr>
          <p:cNvPr id="10" name="Picture 9">
            <a:extLst>
              <a:ext uri="{FF2B5EF4-FFF2-40B4-BE49-F238E27FC236}">
                <a16:creationId xmlns:a16="http://schemas.microsoft.com/office/drawing/2014/main" id="{E4CD8AE0-036E-8149-A020-E55146961580}"/>
              </a:ext>
            </a:extLst>
          </p:cNvPr>
          <p:cNvPicPr>
            <a:picLocks noChangeAspect="1"/>
          </p:cNvPicPr>
          <p:nvPr/>
        </p:nvPicPr>
        <p:blipFill>
          <a:blip r:embed="rId5"/>
          <a:stretch>
            <a:fillRect/>
          </a:stretch>
        </p:blipFill>
        <p:spPr>
          <a:xfrm>
            <a:off x="10200860" y="2504233"/>
            <a:ext cx="1351060" cy="2911875"/>
          </a:xfrm>
          <a:prstGeom prst="rect">
            <a:avLst/>
          </a:prstGeom>
        </p:spPr>
      </p:pic>
      <p:pic>
        <p:nvPicPr>
          <p:cNvPr id="11" name="Picture 10">
            <a:extLst>
              <a:ext uri="{FF2B5EF4-FFF2-40B4-BE49-F238E27FC236}">
                <a16:creationId xmlns:a16="http://schemas.microsoft.com/office/drawing/2014/main" id="{987A5B82-911E-5144-9851-214EC9A02935}"/>
              </a:ext>
            </a:extLst>
          </p:cNvPr>
          <p:cNvPicPr>
            <a:picLocks noChangeAspect="1"/>
          </p:cNvPicPr>
          <p:nvPr/>
        </p:nvPicPr>
        <p:blipFill rotWithShape="1">
          <a:blip r:embed="rId5"/>
          <a:srcRect b="18086"/>
          <a:stretch/>
        </p:blipFill>
        <p:spPr>
          <a:xfrm>
            <a:off x="9154817" y="4472767"/>
            <a:ext cx="1351060" cy="2385234"/>
          </a:xfrm>
          <a:prstGeom prst="rect">
            <a:avLst/>
          </a:prstGeom>
        </p:spPr>
      </p:pic>
      <p:pic>
        <p:nvPicPr>
          <p:cNvPr id="8" name="Picture 7">
            <a:extLst>
              <a:ext uri="{FF2B5EF4-FFF2-40B4-BE49-F238E27FC236}">
                <a16:creationId xmlns:a16="http://schemas.microsoft.com/office/drawing/2014/main" id="{654B6D9D-D0E9-5E44-8FC9-14CE68476A7D}"/>
              </a:ext>
            </a:extLst>
          </p:cNvPr>
          <p:cNvPicPr>
            <a:picLocks noChangeAspect="1"/>
          </p:cNvPicPr>
          <p:nvPr/>
        </p:nvPicPr>
        <p:blipFill rotWithShape="1">
          <a:blip r:embed="rId5"/>
          <a:srcRect b="24810"/>
          <a:stretch/>
        </p:blipFill>
        <p:spPr>
          <a:xfrm>
            <a:off x="5434642" y="4668543"/>
            <a:ext cx="1351060" cy="2189458"/>
          </a:xfrm>
          <a:prstGeom prst="rect">
            <a:avLst/>
          </a:prstGeom>
        </p:spPr>
      </p:pic>
      <p:pic>
        <p:nvPicPr>
          <p:cNvPr id="30" name="Picture 29">
            <a:extLst>
              <a:ext uri="{FF2B5EF4-FFF2-40B4-BE49-F238E27FC236}">
                <a16:creationId xmlns:a16="http://schemas.microsoft.com/office/drawing/2014/main" id="{78BD5944-D309-1443-9A82-7FE1AAAB739F}"/>
              </a:ext>
            </a:extLst>
          </p:cNvPr>
          <p:cNvPicPr>
            <a:picLocks noChangeAspect="1"/>
          </p:cNvPicPr>
          <p:nvPr/>
        </p:nvPicPr>
        <p:blipFill>
          <a:blip r:embed="rId5"/>
          <a:stretch>
            <a:fillRect/>
          </a:stretch>
        </p:blipFill>
        <p:spPr>
          <a:xfrm>
            <a:off x="649146" y="2504233"/>
            <a:ext cx="1351060" cy="2911875"/>
          </a:xfrm>
          <a:prstGeom prst="rect">
            <a:avLst/>
          </a:prstGeom>
        </p:spPr>
      </p:pic>
      <p:pic>
        <p:nvPicPr>
          <p:cNvPr id="31" name="Picture 30">
            <a:extLst>
              <a:ext uri="{FF2B5EF4-FFF2-40B4-BE49-F238E27FC236}">
                <a16:creationId xmlns:a16="http://schemas.microsoft.com/office/drawing/2014/main" id="{68E6565C-6444-784B-9FFF-35E639477518}"/>
              </a:ext>
            </a:extLst>
          </p:cNvPr>
          <p:cNvPicPr>
            <a:picLocks noChangeAspect="1"/>
          </p:cNvPicPr>
          <p:nvPr/>
        </p:nvPicPr>
        <p:blipFill>
          <a:blip r:embed="rId5"/>
          <a:stretch>
            <a:fillRect/>
          </a:stretch>
        </p:blipFill>
        <p:spPr>
          <a:xfrm>
            <a:off x="2741232" y="2504233"/>
            <a:ext cx="1351060" cy="2911875"/>
          </a:xfrm>
          <a:prstGeom prst="rect">
            <a:avLst/>
          </a:prstGeom>
        </p:spPr>
      </p:pic>
      <p:pic>
        <p:nvPicPr>
          <p:cNvPr id="32" name="Picture 31">
            <a:extLst>
              <a:ext uri="{FF2B5EF4-FFF2-40B4-BE49-F238E27FC236}">
                <a16:creationId xmlns:a16="http://schemas.microsoft.com/office/drawing/2014/main" id="{2EA3F366-1B30-8D40-B64A-865FAE377927}"/>
              </a:ext>
            </a:extLst>
          </p:cNvPr>
          <p:cNvPicPr>
            <a:picLocks noChangeAspect="1"/>
          </p:cNvPicPr>
          <p:nvPr/>
        </p:nvPicPr>
        <p:blipFill rotWithShape="1">
          <a:blip r:embed="rId5"/>
          <a:srcRect b="18086"/>
          <a:stretch/>
        </p:blipFill>
        <p:spPr>
          <a:xfrm>
            <a:off x="1708640" y="4472767"/>
            <a:ext cx="1351060" cy="2385234"/>
          </a:xfrm>
          <a:prstGeom prst="rect">
            <a:avLst/>
          </a:prstGeom>
        </p:spPr>
      </p:pic>
      <p:sp>
        <p:nvSpPr>
          <p:cNvPr id="36" name="TextBox 35">
            <a:extLst>
              <a:ext uri="{FF2B5EF4-FFF2-40B4-BE49-F238E27FC236}">
                <a16:creationId xmlns:a16="http://schemas.microsoft.com/office/drawing/2014/main" id="{2B872768-8F96-C743-876D-08036481DD60}"/>
              </a:ext>
            </a:extLst>
          </p:cNvPr>
          <p:cNvSpPr txBox="1"/>
          <p:nvPr/>
        </p:nvSpPr>
        <p:spPr>
          <a:xfrm>
            <a:off x="97852" y="176821"/>
            <a:ext cx="3724071" cy="584775"/>
          </a:xfrm>
          <a:prstGeom prst="rect">
            <a:avLst/>
          </a:prstGeom>
          <a:noFill/>
        </p:spPr>
        <p:txBody>
          <a:bodyPr wrap="square" rtlCol="0">
            <a:spAutoFit/>
          </a:bodyPr>
          <a:lstStyle/>
          <a:p>
            <a:r>
              <a:rPr lang="en-US" sz="3200" b="1" dirty="0">
                <a:solidFill>
                  <a:srgbClr val="FFFF00"/>
                </a:solidFill>
                <a:latin typeface="Segoe Print" panose="02000800000000000000" pitchFamily="2" charset="0"/>
              </a:rPr>
              <a:t>Guess my word!</a:t>
            </a:r>
          </a:p>
        </p:txBody>
      </p:sp>
    </p:spTree>
    <p:extLst>
      <p:ext uri="{BB962C8B-B14F-4D97-AF65-F5344CB8AC3E}">
        <p14:creationId xmlns:p14="http://schemas.microsoft.com/office/powerpoint/2010/main" val="32795990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171</Words>
  <Application>Microsoft Macintosh PowerPoint</Application>
  <PresentationFormat>Widescreen</PresentationFormat>
  <Paragraphs>21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Segoe Print</vt:lpstr>
      <vt:lpstr>1_Office Theme</vt:lpstr>
      <vt:lpstr>Guess My Word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Tolman</dc:creator>
  <cp:lastModifiedBy>Dana Tolman</cp:lastModifiedBy>
  <cp:revision>14</cp:revision>
  <dcterms:created xsi:type="dcterms:W3CDTF">2020-03-03T03:58:00Z</dcterms:created>
  <dcterms:modified xsi:type="dcterms:W3CDTF">2020-03-08T12:31:49Z</dcterms:modified>
</cp:coreProperties>
</file>