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354" r:id="rId2"/>
    <p:sldId id="352" r:id="rId3"/>
    <p:sldId id="353" r:id="rId4"/>
    <p:sldId id="35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6"/>
    <p:restoredTop sz="63397"/>
  </p:normalViewPr>
  <p:slideViewPr>
    <p:cSldViewPr snapToGrid="0" snapToObjects="1" showGuides="1">
      <p:cViewPr varScale="1">
        <p:scale>
          <a:sx n="61" d="100"/>
          <a:sy n="61" d="100"/>
        </p:scale>
        <p:origin x="130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8F19F-0C6A-1244-B71A-C396E77C2F94}"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29ECE-67D6-924E-85C4-25FC50163320}" type="slidenum">
              <a:rPr lang="en-US" smtClean="0"/>
              <a:t>‹#›</a:t>
            </a:fld>
            <a:endParaRPr lang="en-US"/>
          </a:p>
        </p:txBody>
      </p:sp>
    </p:spTree>
    <p:extLst>
      <p:ext uri="{BB962C8B-B14F-4D97-AF65-F5344CB8AC3E}">
        <p14:creationId xmlns:p14="http://schemas.microsoft.com/office/powerpoint/2010/main" val="116376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F25-714D-774F-B43F-7C6198A9DC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1FFCEF-6816-6348-AF6E-1E99012B2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40269A-54EE-124B-BAB4-5BCD55F4D05D}"/>
              </a:ext>
            </a:extLst>
          </p:cNvPr>
          <p:cNvSpPr>
            <a:spLocks noGrp="1"/>
          </p:cNvSpPr>
          <p:nvPr>
            <p:ph type="dt" sz="half" idx="10"/>
          </p:nvPr>
        </p:nvSpPr>
        <p:spPr/>
        <p:txBody>
          <a:bodyPr/>
          <a:lstStyle/>
          <a:p>
            <a:fld id="{CBF3B6AD-CBDC-3D4E-A4A0-555D4BFC1644}" type="datetimeFigureOut">
              <a:rPr lang="en-US" smtClean="0"/>
              <a:t>3/8/20</a:t>
            </a:fld>
            <a:endParaRPr lang="en-US"/>
          </a:p>
        </p:txBody>
      </p:sp>
      <p:sp>
        <p:nvSpPr>
          <p:cNvPr id="5" name="Footer Placeholder 4">
            <a:extLst>
              <a:ext uri="{FF2B5EF4-FFF2-40B4-BE49-F238E27FC236}">
                <a16:creationId xmlns:a16="http://schemas.microsoft.com/office/drawing/2014/main" id="{916DC435-F674-0445-B2BD-E2BF3C3D1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AF1A2-2131-C64D-A616-7ABF1A121BC0}"/>
              </a:ext>
            </a:extLst>
          </p:cNvPr>
          <p:cNvSpPr>
            <a:spLocks noGrp="1"/>
          </p:cNvSpPr>
          <p:nvPr>
            <p:ph type="sldNum" sz="quarter" idx="12"/>
          </p:nvPr>
        </p:nvSpPr>
        <p:spPr/>
        <p:txBody>
          <a:bodyPr/>
          <a:lstStyle/>
          <a:p>
            <a:fld id="{1E46BD54-F981-5349-A83D-C75425D790BD}" type="slidenum">
              <a:rPr lang="en-US" smtClean="0"/>
              <a:t>‹#›</a:t>
            </a:fld>
            <a:endParaRPr lang="en-US"/>
          </a:p>
        </p:txBody>
      </p:sp>
    </p:spTree>
    <p:extLst>
      <p:ext uri="{BB962C8B-B14F-4D97-AF65-F5344CB8AC3E}">
        <p14:creationId xmlns:p14="http://schemas.microsoft.com/office/powerpoint/2010/main" val="50444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A184-D88E-704A-BA3E-81CCAB1A7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9D0B7-B069-934D-883E-3BA6C03B0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F10425-B3AC-B24A-B694-555AC1DDF21F}"/>
              </a:ext>
            </a:extLst>
          </p:cNvPr>
          <p:cNvSpPr>
            <a:spLocks noGrp="1"/>
          </p:cNvSpPr>
          <p:nvPr>
            <p:ph type="dt" sz="half" idx="10"/>
          </p:nvPr>
        </p:nvSpPr>
        <p:spPr/>
        <p:txBody>
          <a:bodyPr/>
          <a:lstStyle/>
          <a:p>
            <a:fld id="{CBF3B6AD-CBDC-3D4E-A4A0-555D4BFC1644}" type="datetimeFigureOut">
              <a:rPr lang="en-US" smtClean="0"/>
              <a:t>3/8/20</a:t>
            </a:fld>
            <a:endParaRPr lang="en-US"/>
          </a:p>
        </p:txBody>
      </p:sp>
      <p:sp>
        <p:nvSpPr>
          <p:cNvPr id="5" name="Footer Placeholder 4">
            <a:extLst>
              <a:ext uri="{FF2B5EF4-FFF2-40B4-BE49-F238E27FC236}">
                <a16:creationId xmlns:a16="http://schemas.microsoft.com/office/drawing/2014/main" id="{FA42562B-3645-7E4A-9253-541B703D7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2F82E-2872-1843-819A-4823EB0860E7}"/>
              </a:ext>
            </a:extLst>
          </p:cNvPr>
          <p:cNvSpPr>
            <a:spLocks noGrp="1"/>
          </p:cNvSpPr>
          <p:nvPr>
            <p:ph type="sldNum" sz="quarter" idx="12"/>
          </p:nvPr>
        </p:nvSpPr>
        <p:spPr/>
        <p:txBody>
          <a:bodyPr/>
          <a:lstStyle/>
          <a:p>
            <a:fld id="{1E46BD54-F981-5349-A83D-C75425D790BD}" type="slidenum">
              <a:rPr lang="en-US" smtClean="0"/>
              <a:t>‹#›</a:t>
            </a:fld>
            <a:endParaRPr lang="en-US"/>
          </a:p>
        </p:txBody>
      </p:sp>
    </p:spTree>
    <p:extLst>
      <p:ext uri="{BB962C8B-B14F-4D97-AF65-F5344CB8AC3E}">
        <p14:creationId xmlns:p14="http://schemas.microsoft.com/office/powerpoint/2010/main" val="272586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53037-4D6D-4F43-AC16-ABA566D85FF9}"/>
              </a:ext>
            </a:extLst>
          </p:cNvPr>
          <p:cNvSpPr>
            <a:spLocks noGrp="1"/>
          </p:cNvSpPr>
          <p:nvPr>
            <p:ph type="dt" sz="half" idx="10"/>
          </p:nvPr>
        </p:nvSpPr>
        <p:spPr/>
        <p:txBody>
          <a:bodyPr/>
          <a:lstStyle/>
          <a:p>
            <a:fld id="{CBF3B6AD-CBDC-3D4E-A4A0-555D4BFC1644}" type="datetimeFigureOut">
              <a:rPr lang="en-US" smtClean="0"/>
              <a:t>3/8/20</a:t>
            </a:fld>
            <a:endParaRPr lang="en-US"/>
          </a:p>
        </p:txBody>
      </p:sp>
      <p:sp>
        <p:nvSpPr>
          <p:cNvPr id="3" name="Footer Placeholder 2">
            <a:extLst>
              <a:ext uri="{FF2B5EF4-FFF2-40B4-BE49-F238E27FC236}">
                <a16:creationId xmlns:a16="http://schemas.microsoft.com/office/drawing/2014/main" id="{7488F7AB-CE9B-8542-AB08-0B88AEFAF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258168-5BB9-A049-885D-8319193FFDAD}"/>
              </a:ext>
            </a:extLst>
          </p:cNvPr>
          <p:cNvSpPr>
            <a:spLocks noGrp="1"/>
          </p:cNvSpPr>
          <p:nvPr>
            <p:ph type="sldNum" sz="quarter" idx="12"/>
          </p:nvPr>
        </p:nvSpPr>
        <p:spPr/>
        <p:txBody>
          <a:bodyPr/>
          <a:lstStyle/>
          <a:p>
            <a:fld id="{1E46BD54-F981-5349-A83D-C75425D790BD}" type="slidenum">
              <a:rPr lang="en-US" smtClean="0"/>
              <a:t>‹#›</a:t>
            </a:fld>
            <a:endParaRPr lang="en-US"/>
          </a:p>
        </p:txBody>
      </p:sp>
    </p:spTree>
    <p:extLst>
      <p:ext uri="{BB962C8B-B14F-4D97-AF65-F5344CB8AC3E}">
        <p14:creationId xmlns:p14="http://schemas.microsoft.com/office/powerpoint/2010/main" val="44190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ot Seat">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61D1EC-893B-F44A-8A14-E4E901804616}"/>
              </a:ext>
            </a:extLst>
          </p:cNvPr>
          <p:cNvSpPr/>
          <p:nvPr/>
        </p:nvSpPr>
        <p:spPr>
          <a:xfrm>
            <a:off x="7315200" y="939800"/>
            <a:ext cx="3403600" cy="4902200"/>
          </a:xfrm>
          <a:prstGeom prst="rect">
            <a:avLst/>
          </a:prstGeom>
          <a:gradFill flip="none" rotWithShape="1">
            <a:gsLst>
              <a:gs pos="0">
                <a:schemeClr val="accent2"/>
              </a:gs>
              <a:gs pos="23000">
                <a:schemeClr val="accent2">
                  <a:lumMod val="89000"/>
                </a:schemeClr>
              </a:gs>
              <a:gs pos="69000">
                <a:schemeClr val="accent2">
                  <a:lumMod val="75000"/>
                </a:schemeClr>
              </a:gs>
              <a:gs pos="97000">
                <a:schemeClr val="accent2">
                  <a:lumMod val="70000"/>
                </a:schemeClr>
              </a:gs>
            </a:gsLst>
            <a:path path="circle">
              <a:fillToRect r="100000" b="100000"/>
            </a:path>
            <a:tileRect l="-100000" t="-100000"/>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1F8DA02F-FD42-E249-B289-3E1906D0C466}"/>
              </a:ext>
            </a:extLst>
          </p:cNvPr>
          <p:cNvSpPr>
            <a:spLocks noGrp="1"/>
          </p:cNvSpPr>
          <p:nvPr userDrawn="1">
            <p:ph type="pic" sz="quarter" idx="11"/>
          </p:nvPr>
        </p:nvSpPr>
        <p:spPr>
          <a:xfrm>
            <a:off x="7536719" y="1086612"/>
            <a:ext cx="2906712" cy="4608576"/>
          </a:xfrm>
        </p:spPr>
        <p:txBody>
          <a:bodyPr/>
          <a:lstStyle/>
          <a:p>
            <a:endParaRPr lang="en-US"/>
          </a:p>
        </p:txBody>
      </p:sp>
      <p:pic>
        <p:nvPicPr>
          <p:cNvPr id="9" name="Picture 8">
            <a:extLst>
              <a:ext uri="{FF2B5EF4-FFF2-40B4-BE49-F238E27FC236}">
                <a16:creationId xmlns:a16="http://schemas.microsoft.com/office/drawing/2014/main" id="{43F04C06-02E2-274E-B2B2-61EBC2D233FC}"/>
              </a:ext>
            </a:extLst>
          </p:cNvPr>
          <p:cNvPicPr>
            <a:picLocks noChangeAspect="1"/>
          </p:cNvPicPr>
          <p:nvPr/>
        </p:nvPicPr>
        <p:blipFill>
          <a:blip r:embed="rId2"/>
          <a:stretch>
            <a:fillRect/>
          </a:stretch>
        </p:blipFill>
        <p:spPr>
          <a:xfrm rot="5400000">
            <a:off x="5861048" y="800100"/>
            <a:ext cx="6184901" cy="5257801"/>
          </a:xfrm>
          <a:prstGeom prst="rect">
            <a:avLst/>
          </a:prstGeom>
        </p:spPr>
      </p:pic>
      <p:pic>
        <p:nvPicPr>
          <p:cNvPr id="12" name="Picture 11">
            <a:extLst>
              <a:ext uri="{FF2B5EF4-FFF2-40B4-BE49-F238E27FC236}">
                <a16:creationId xmlns:a16="http://schemas.microsoft.com/office/drawing/2014/main" id="{F1EFDEB3-36DE-EA42-89CB-FCB541ACE466}"/>
              </a:ext>
            </a:extLst>
          </p:cNvPr>
          <p:cNvPicPr>
            <a:picLocks noChangeAspect="1"/>
          </p:cNvPicPr>
          <p:nvPr userDrawn="1"/>
        </p:nvPicPr>
        <p:blipFill>
          <a:blip r:embed="rId3"/>
          <a:stretch>
            <a:fillRect/>
          </a:stretch>
        </p:blipFill>
        <p:spPr>
          <a:xfrm>
            <a:off x="2095" y="2246486"/>
            <a:ext cx="6930008" cy="4611513"/>
          </a:xfrm>
          <a:prstGeom prst="rect">
            <a:avLst/>
          </a:prstGeom>
        </p:spPr>
      </p:pic>
    </p:spTree>
    <p:extLst>
      <p:ext uri="{BB962C8B-B14F-4D97-AF65-F5344CB8AC3E}">
        <p14:creationId xmlns:p14="http://schemas.microsoft.com/office/powerpoint/2010/main" val="1427214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A104E-9C9E-5C46-820A-1BF39A4ED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2450A-CFA0-E74F-9F69-C4E6BA595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67BAD-A873-9A49-8A4F-257AC9F57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3B6AD-CBDC-3D4E-A4A0-555D4BFC1644}" type="datetimeFigureOut">
              <a:rPr lang="en-US" smtClean="0"/>
              <a:t>3/8/20</a:t>
            </a:fld>
            <a:endParaRPr lang="en-US"/>
          </a:p>
        </p:txBody>
      </p:sp>
      <p:sp>
        <p:nvSpPr>
          <p:cNvPr id="5" name="Footer Placeholder 4">
            <a:extLst>
              <a:ext uri="{FF2B5EF4-FFF2-40B4-BE49-F238E27FC236}">
                <a16:creationId xmlns:a16="http://schemas.microsoft.com/office/drawing/2014/main" id="{CA064722-61E8-5540-8A6F-CE2EF5091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55D24F-A41A-5F43-82D3-599EBFAF3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6BD54-F981-5349-A83D-C75425D790BD}" type="slidenum">
              <a:rPr lang="en-US" smtClean="0"/>
              <a:t>‹#›</a:t>
            </a:fld>
            <a:endParaRPr lang="en-US"/>
          </a:p>
        </p:txBody>
      </p:sp>
    </p:spTree>
    <p:extLst>
      <p:ext uri="{BB962C8B-B14F-4D97-AF65-F5344CB8AC3E}">
        <p14:creationId xmlns:p14="http://schemas.microsoft.com/office/powerpoint/2010/main" val="408625495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0" r:id="rId4"/>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7E60-1DA8-1141-BC01-F0D8A8354455}"/>
              </a:ext>
            </a:extLst>
          </p:cNvPr>
          <p:cNvSpPr>
            <a:spLocks noGrp="1"/>
          </p:cNvSpPr>
          <p:nvPr>
            <p:ph type="ctrTitle"/>
          </p:nvPr>
        </p:nvSpPr>
        <p:spPr>
          <a:xfrm>
            <a:off x="1524000" y="467832"/>
            <a:ext cx="9144000" cy="1511042"/>
          </a:xfrm>
        </p:spPr>
        <p:txBody>
          <a:bodyPr/>
          <a:lstStyle/>
          <a:p>
            <a:r>
              <a:rPr lang="en-US" dirty="0">
                <a:latin typeface="Segoe Print" panose="02000800000000000000" pitchFamily="2" charset="0"/>
              </a:rPr>
              <a:t>Hot Seat</a:t>
            </a:r>
          </a:p>
        </p:txBody>
      </p:sp>
      <p:sp>
        <p:nvSpPr>
          <p:cNvPr id="3" name="Subtitle 2">
            <a:extLst>
              <a:ext uri="{FF2B5EF4-FFF2-40B4-BE49-F238E27FC236}">
                <a16:creationId xmlns:a16="http://schemas.microsoft.com/office/drawing/2014/main" id="{FD065E81-7C3C-074C-87DA-7A6764037CA1}"/>
              </a:ext>
            </a:extLst>
          </p:cNvPr>
          <p:cNvSpPr>
            <a:spLocks noGrp="1"/>
          </p:cNvSpPr>
          <p:nvPr>
            <p:ph type="subTitle" idx="1"/>
          </p:nvPr>
        </p:nvSpPr>
        <p:spPr>
          <a:xfrm>
            <a:off x="1524000" y="2070948"/>
            <a:ext cx="9144000" cy="4287322"/>
          </a:xfrm>
        </p:spPr>
        <p:txBody>
          <a:bodyPr>
            <a:normAutofit fontScale="92500" lnSpcReduction="20000"/>
          </a:bodyPr>
          <a:lstStyle/>
          <a:p>
            <a:r>
              <a:rPr lang="en-US" dirty="0">
                <a:latin typeface="Arial" panose="020B0604020202020204" pitchFamily="34" charset="0"/>
                <a:cs typeface="Arial" panose="020B0604020202020204" pitchFamily="34" charset="0"/>
              </a:rPr>
              <a:t>This game is also called “Back to the Board” Select a student to sit in the “hot seat” In a normal offline class, the student would sit with their back to the board. In this game, the student will need to turn their chair around or turn backwards without losing their ability to hear the class. Set two teams and select a student from one of the teams. Choose your own method for which team gets to go first.</a:t>
            </a:r>
          </a:p>
          <a:p>
            <a:r>
              <a:rPr lang="en-US" dirty="0">
                <a:latin typeface="Arial" panose="020B0604020202020204" pitchFamily="34" charset="0"/>
                <a:cs typeface="Arial" panose="020B0604020202020204" pitchFamily="34" charset="0"/>
              </a:rPr>
              <a:t>After the student is turned around and can’t see the computer screen, display the image or word to the rest of the class. Give them about a ten seconds to think about what they can say. Set a timer and begin the round. The students must describe the the image/word they can see without using the word or synonyms that are too similar. For example, if they see a dog, they should avoid saying “a canine.” The student in the hot seat must try and guess the answer within the set time limit.</a:t>
            </a:r>
          </a:p>
          <a:p>
            <a:r>
              <a:rPr lang="en-US" dirty="0">
                <a:latin typeface="Arial" panose="020B0604020202020204" pitchFamily="34" charset="0"/>
                <a:cs typeface="Arial" panose="020B0604020202020204" pitchFamily="34" charset="0"/>
              </a:rPr>
              <a:t>If the student in the hot seat guesses correctly within the time limit, his team gets a point. After the round is finished, someone from the other team must sit in the hot seat. Continue this as long as is necessary.</a:t>
            </a:r>
          </a:p>
        </p:txBody>
      </p:sp>
    </p:spTree>
    <p:extLst>
      <p:ext uri="{BB962C8B-B14F-4D97-AF65-F5344CB8AC3E}">
        <p14:creationId xmlns:p14="http://schemas.microsoft.com/office/powerpoint/2010/main" val="90717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42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D55FFEB-C593-374F-89D8-4445A8BDA7AD}"/>
              </a:ext>
            </a:extLst>
          </p:cNvPr>
          <p:cNvSpPr>
            <a:spLocks noGrp="1"/>
          </p:cNvSpPr>
          <p:nvPr>
            <p:ph type="pic" sz="quarter" idx="11"/>
          </p:nvPr>
        </p:nvSpPr>
        <p:spPr/>
      </p:sp>
    </p:spTree>
    <p:extLst>
      <p:ext uri="{BB962C8B-B14F-4D97-AF65-F5344CB8AC3E}">
        <p14:creationId xmlns:p14="http://schemas.microsoft.com/office/powerpoint/2010/main" val="244657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531F1E1-872E-4E4E-BBEF-1248779FB269}"/>
              </a:ext>
            </a:extLst>
          </p:cNvPr>
          <p:cNvPicPr>
            <a:picLocks noGrp="1" noChangeAspect="1"/>
          </p:cNvPicPr>
          <p:nvPr>
            <p:ph type="pic" sz="quarter" idx="11"/>
          </p:nvPr>
        </p:nvPicPr>
        <p:blipFill rotWithShape="1">
          <a:blip r:embed="rId2"/>
          <a:srcRect l="48553" t="-827" r="9413" b="827"/>
          <a:stretch/>
        </p:blipFill>
        <p:spPr>
          <a:xfrm>
            <a:off x="7536719" y="1086612"/>
            <a:ext cx="2906712" cy="4608576"/>
          </a:xfrm>
        </p:spPr>
      </p:pic>
    </p:spTree>
    <p:extLst>
      <p:ext uri="{BB962C8B-B14F-4D97-AF65-F5344CB8AC3E}">
        <p14:creationId xmlns:p14="http://schemas.microsoft.com/office/powerpoint/2010/main" val="23628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242</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Segoe Print</vt:lpstr>
      <vt:lpstr>Office Theme</vt:lpstr>
      <vt:lpstr>Hot Seat</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Seat</dc:title>
  <dc:creator>Dana Tolman</dc:creator>
  <cp:lastModifiedBy>Dana Tolman</cp:lastModifiedBy>
  <cp:revision>17</cp:revision>
  <dcterms:created xsi:type="dcterms:W3CDTF">2020-03-02T06:08:40Z</dcterms:created>
  <dcterms:modified xsi:type="dcterms:W3CDTF">2020-03-08T12:33:24Z</dcterms:modified>
</cp:coreProperties>
</file>