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0" r:id="rId3"/>
    <p:sldId id="259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34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1"/>
    <p:restoredTop sz="95361"/>
  </p:normalViewPr>
  <p:slideViewPr>
    <p:cSldViewPr snapToGrid="0" snapToObjects="1" showGuides="1">
      <p:cViewPr varScale="1">
        <p:scale>
          <a:sx n="89" d="100"/>
          <a:sy n="89" d="100"/>
        </p:scale>
        <p:origin x="184" y="4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3BA87-4E3C-334F-BC07-739692F21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9F1AEA-E855-E740-91F4-43A6B36EB1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563B6-3BD8-C941-A68F-4D5C1523A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B646-D657-054A-8C4B-3274A3275844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D3463-AB02-ED43-823E-132DB073A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92CBE-9D66-A04A-9782-7FC0B4C74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DC311-5315-F744-8E9B-305D04F18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97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3F282-3BF6-4F43-A326-65543F00B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655A7-7D90-B541-8111-749C0A605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D565E-7F34-EB42-88F9-880694DDE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B646-D657-054A-8C4B-3274A3275844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0F6AD-0531-B54F-AF1D-380409932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BBE53-603B-5C47-98CB-6D31B5FAF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DC311-5315-F744-8E9B-305D04F18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55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4F80D6-CC8C-864D-BEBB-885BB0A491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613393-6074-F94A-8C53-FD2025256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11DA3-7667-A341-BC79-B0F681920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B646-D657-054A-8C4B-3274A3275844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2B793-6BC6-BE43-A177-8B286FE34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84044-A34F-A54A-98FD-72C84166E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DC311-5315-F744-8E9B-305D04F18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32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F0FB5-F892-6647-90A7-80925C337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AAD81-0D96-1E41-975F-F8DE442ED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6A7F-CCF8-4748-A3E3-0B97A1081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B646-D657-054A-8C4B-3274A3275844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C48BB-8E8F-D84F-87DE-55D9B0CE7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05804-2376-7D4F-A3E9-75E1C5FBA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DC311-5315-F744-8E9B-305D04F18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751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0C832-5E8E-F648-AD53-1131C324B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AC515-1E26-5643-B458-320B5BC28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24620-CB70-7D40-84F1-8887FC910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B646-D657-054A-8C4B-3274A3275844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5C520-FEA2-3148-BAE1-D0F953FE7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43FF7-9C77-0847-9A9E-81A3B6D94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DC311-5315-F744-8E9B-305D04F18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0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45070-837C-3C49-ADDC-A46A34EC4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5453E-9920-4C40-9A4F-F608381D79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B5F14-356C-0144-882F-9CF194D11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6D6E18-98D1-0E48-8DAF-C18E25F0C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B646-D657-054A-8C4B-3274A3275844}" type="datetimeFigureOut">
              <a:rPr lang="en-US" smtClean="0"/>
              <a:t>3/8/20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FD125-3E71-EB47-B490-FB6219D51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579E51-A410-944F-A1FC-2729491E8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DC311-5315-F744-8E9B-305D04F18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53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F8E78-A960-9E40-A531-10CBF360D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FA663-5700-3D49-88CE-AD555D029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04A3DC-F92A-B04B-9764-2B89654C1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821F8C-6026-D549-B1B1-90F1D8BC06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7ECFB9-DBEF-FF41-B6FF-AE2BA7D698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2680ED-EF30-5C49-9A13-2E8A52397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B646-D657-054A-8C4B-3274A3275844}" type="datetimeFigureOut">
              <a:rPr lang="en-US" smtClean="0"/>
              <a:t>3/8/20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76DC5F-A5D0-4D43-8838-F69238239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2AAD3B-97EF-3340-82F1-783A634BE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DC311-5315-F744-8E9B-305D04F18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87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24724-E0F5-AA44-A6C3-2D4E41FB8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7D423E-82E5-294C-8EC2-693F5A7A9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B646-D657-054A-8C4B-3274A3275844}" type="datetimeFigureOut">
              <a:rPr lang="en-US" smtClean="0"/>
              <a:t>3/8/20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814951-0A30-F049-8C8A-07F706F65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E32488-13FA-8540-96AE-72F35559B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DC311-5315-F744-8E9B-305D04F18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88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977C3E-5026-A44C-A7CC-9B44C7983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B646-D657-054A-8C4B-3274A3275844}" type="datetimeFigureOut">
              <a:rPr lang="en-US" smtClean="0"/>
              <a:t>3/8/20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E74475-696F-D245-B866-E58333B71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DA2C-7926-554E-A39C-E8C57870D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DC311-5315-F744-8E9B-305D04F18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88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133E6-59EC-BC4E-AA52-63F41D392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4E325-3AC8-7F40-8C1E-EF9CE451F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21F1C0-C627-D747-A02B-7271CCD8A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3D7982-DFBF-1E46-8CC2-25085066E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B646-D657-054A-8C4B-3274A3275844}" type="datetimeFigureOut">
              <a:rPr lang="en-US" smtClean="0"/>
              <a:t>3/8/20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A0EDE-2C7D-5849-9F06-DEE29937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C8DCE4-3790-5943-B5EE-3EDCEA8D8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DC311-5315-F744-8E9B-305D04F18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49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85F9B-6CA5-8641-9577-6A06C8D21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A203C5-1CAA-2C41-B818-57FD67B8C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CA2FDE-43EC-B844-8EB0-9B94B884E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074FB-0E94-9B4D-80C5-EB487450A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B646-D657-054A-8C4B-3274A3275844}" type="datetimeFigureOut">
              <a:rPr lang="en-US" smtClean="0"/>
              <a:t>3/8/20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C5A2D-B1B2-0E4A-97C2-6167C0ADB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B9B8F-2FDB-784D-BC48-9CB60CBBC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DC311-5315-F744-8E9B-305D04F18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3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A9F5E1-0C04-1746-AD3B-EBC71D66D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1A0AF-E1A8-E845-BE9F-8A0D52D7A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9B9B7-9A98-FA4A-8B1E-842FD40989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2B646-D657-054A-8C4B-3274A3275844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609D1-7BEF-0546-A4BD-0170DD881C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01443-2AA0-7145-87B0-64121E7741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DC311-5315-F744-8E9B-305D04F18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98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Print" panose="020008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Print" panose="020008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Print" panose="020008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Print" panose="020008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Print" panose="020008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Print" panose="020008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85B22-7F4E-3643-81DA-C7588C9EBF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Segoe Print" panose="02000800000000000000" pitchFamily="2" charset="0"/>
              </a:rPr>
              <a:t>Keyboard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EB02B1-9E19-C045-8552-0125651243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Segoe Print" panose="02000800000000000000" pitchFamily="2" charset="0"/>
              </a:rPr>
              <a:t>Phonics, Letter, and Number Search</a:t>
            </a:r>
          </a:p>
          <a:p>
            <a:r>
              <a:rPr lang="en-US" dirty="0">
                <a:latin typeface="Segoe Print" panose="02000800000000000000" pitchFamily="2" charset="0"/>
              </a:rPr>
              <a:t>Say a phoneme or number or show a letter or number that is on the keyboard. Students must find and circle it.</a:t>
            </a:r>
          </a:p>
        </p:txBody>
      </p:sp>
    </p:spTree>
    <p:extLst>
      <p:ext uri="{BB962C8B-B14F-4D97-AF65-F5344CB8AC3E}">
        <p14:creationId xmlns:p14="http://schemas.microsoft.com/office/powerpoint/2010/main" val="904985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7022EE-4AD0-0846-901A-2EEB2CE3A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192" y="714148"/>
            <a:ext cx="9775615" cy="41495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CD21E9-0F8F-A841-9CA7-BD0AD2C18D29}"/>
              </a:ext>
            </a:extLst>
          </p:cNvPr>
          <p:cNvSpPr txBox="1"/>
          <p:nvPr/>
        </p:nvSpPr>
        <p:spPr>
          <a:xfrm>
            <a:off x="3227069" y="5372100"/>
            <a:ext cx="5737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Segoe Print" panose="02000800000000000000" pitchFamily="2" charset="0"/>
              </a:rPr>
              <a:t>Find the letter!</a:t>
            </a:r>
          </a:p>
        </p:txBody>
      </p:sp>
    </p:spTree>
    <p:extLst>
      <p:ext uri="{BB962C8B-B14F-4D97-AF65-F5344CB8AC3E}">
        <p14:creationId xmlns:p14="http://schemas.microsoft.com/office/powerpoint/2010/main" val="1822138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7022EE-4AD0-0846-901A-2EEB2CE3A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192" y="714148"/>
            <a:ext cx="9775615" cy="41495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CD21E9-0F8F-A841-9CA7-BD0AD2C18D29}"/>
              </a:ext>
            </a:extLst>
          </p:cNvPr>
          <p:cNvSpPr txBox="1"/>
          <p:nvPr/>
        </p:nvSpPr>
        <p:spPr>
          <a:xfrm>
            <a:off x="2794633" y="5372100"/>
            <a:ext cx="6602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Segoe Print" panose="02000800000000000000" pitchFamily="2" charset="0"/>
              </a:rPr>
              <a:t>Find the number!</a:t>
            </a:r>
          </a:p>
        </p:txBody>
      </p:sp>
    </p:spTree>
    <p:extLst>
      <p:ext uri="{BB962C8B-B14F-4D97-AF65-F5344CB8AC3E}">
        <p14:creationId xmlns:p14="http://schemas.microsoft.com/office/powerpoint/2010/main" val="326361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34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7022EE-4AD0-0846-901A-2EEB2CE3A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192" y="714148"/>
            <a:ext cx="9775615" cy="4149544"/>
          </a:xfrm>
          <a:prstGeom prst="rect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CD21E9-0F8F-A841-9CA7-BD0AD2C18D29}"/>
              </a:ext>
            </a:extLst>
          </p:cNvPr>
          <p:cNvSpPr txBox="1"/>
          <p:nvPr/>
        </p:nvSpPr>
        <p:spPr>
          <a:xfrm>
            <a:off x="3227069" y="5372100"/>
            <a:ext cx="5737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FFFF00"/>
                </a:solidFill>
                <a:latin typeface="Segoe Print" panose="02000800000000000000" pitchFamily="2" charset="0"/>
              </a:rPr>
              <a:t>Find the letter!</a:t>
            </a:r>
          </a:p>
        </p:txBody>
      </p:sp>
    </p:spTree>
    <p:extLst>
      <p:ext uri="{BB962C8B-B14F-4D97-AF65-F5344CB8AC3E}">
        <p14:creationId xmlns:p14="http://schemas.microsoft.com/office/powerpoint/2010/main" val="1617661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34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7022EE-4AD0-0846-901A-2EEB2CE3A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192" y="714148"/>
            <a:ext cx="9775615" cy="4149544"/>
          </a:xfrm>
          <a:prstGeom prst="rect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CD21E9-0F8F-A841-9CA7-BD0AD2C18D29}"/>
              </a:ext>
            </a:extLst>
          </p:cNvPr>
          <p:cNvSpPr txBox="1"/>
          <p:nvPr/>
        </p:nvSpPr>
        <p:spPr>
          <a:xfrm>
            <a:off x="2794633" y="5372100"/>
            <a:ext cx="6602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FFFF00"/>
                </a:solidFill>
                <a:latin typeface="Segoe Print" panose="02000800000000000000" pitchFamily="2" charset="0"/>
              </a:rPr>
              <a:t>Find the number!</a:t>
            </a:r>
          </a:p>
        </p:txBody>
      </p:sp>
    </p:spTree>
    <p:extLst>
      <p:ext uri="{BB962C8B-B14F-4D97-AF65-F5344CB8AC3E}">
        <p14:creationId xmlns:p14="http://schemas.microsoft.com/office/powerpoint/2010/main" val="3030055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49</Words>
  <Application>Microsoft Macintosh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Segoe Print</vt:lpstr>
      <vt:lpstr>Office Theme</vt:lpstr>
      <vt:lpstr>Keyboard Search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Dana Tolman</dc:creator>
  <cp:lastModifiedBy>Dana Tolman</cp:lastModifiedBy>
  <cp:revision>7</cp:revision>
  <dcterms:created xsi:type="dcterms:W3CDTF">2020-03-03T08:48:03Z</dcterms:created>
  <dcterms:modified xsi:type="dcterms:W3CDTF">2020-03-08T12:34:22Z</dcterms:modified>
</cp:coreProperties>
</file>