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13"/>
  </p:notesMasterIdLst>
  <p:sldIdLst>
    <p:sldId id="270" r:id="rId3"/>
    <p:sldId id="269" r:id="rId4"/>
    <p:sldId id="261" r:id="rId5"/>
    <p:sldId id="257" r:id="rId6"/>
    <p:sldId id="271" r:id="rId7"/>
    <p:sldId id="262" r:id="rId8"/>
    <p:sldId id="263" r:id="rId9"/>
    <p:sldId id="258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A00"/>
    <a:srgbClr val="8E64FF"/>
    <a:srgbClr val="7E58E5"/>
    <a:srgbClr val="4A3483"/>
    <a:srgbClr val="FFEF00"/>
    <a:srgbClr val="EBE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6"/>
    <p:restoredTop sz="95295"/>
  </p:normalViewPr>
  <p:slideViewPr>
    <p:cSldViewPr snapToGrid="0" snapToObjects="1" showGuides="1">
      <p:cViewPr varScale="1">
        <p:scale>
          <a:sx n="96" d="100"/>
          <a:sy n="96" d="100"/>
        </p:scale>
        <p:origin x="18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Segoe Print" panose="02000800000000000000" pitchFamily="2" charset="0"/>
              </a:defRPr>
            </a:lvl1pPr>
          </a:lstStyle>
          <a:p>
            <a:fld id="{34A58819-F46F-834E-ACBA-FD66B39DA1BC}" type="datetimeFigureOut">
              <a:rPr lang="en-US" smtClean="0"/>
              <a:pPr/>
              <a:t>3/8/20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Segoe Print" panose="02000800000000000000" pitchFamily="2" charset="0"/>
              </a:defRPr>
            </a:lvl1pPr>
          </a:lstStyle>
          <a:p>
            <a:fld id="{4D616F72-DF0C-3A4E-934A-9CE1F8CF20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4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i="0" kern="1200">
        <a:solidFill>
          <a:schemeClr val="tx1"/>
        </a:solidFill>
        <a:latin typeface="Segoe Print" panose="020008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1" i="0" kern="1200">
        <a:solidFill>
          <a:schemeClr val="tx1"/>
        </a:solidFill>
        <a:latin typeface="Segoe Print" panose="020008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1" i="0" kern="1200">
        <a:solidFill>
          <a:schemeClr val="tx1"/>
        </a:solidFill>
        <a:latin typeface="Segoe Print" panose="020008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1" i="0" kern="1200">
        <a:solidFill>
          <a:schemeClr val="tx1"/>
        </a:solidFill>
        <a:latin typeface="Segoe Print" panose="020008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1" i="0" kern="1200">
        <a:solidFill>
          <a:schemeClr val="tx1"/>
        </a:solidFill>
        <a:latin typeface="Segoe Print" panose="020008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AC24-3D69-D447-BE64-F160C315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Print" panose="02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C3F7F-F397-BC40-9120-2EA737BCD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Print" panose="020008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7C602-9A77-AF4C-BAA5-9474FA89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Print" panose="02000800000000000000" pitchFamily="2" charset="0"/>
              </a:defRPr>
            </a:lvl1pPr>
          </a:lstStyle>
          <a:p>
            <a:fld id="{6C599217-3DA4-AE4E-9F7C-57CFDA2255D8}" type="datetimeFigureOut">
              <a:rPr lang="en-US" smtClean="0"/>
              <a:pPr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71CC-706F-4E47-8CE2-8B4DDD4A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Print" panose="020008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F99B-94EA-DA48-89EC-2F8D9D2F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Print" panose="02000800000000000000" pitchFamily="2" charset="0"/>
              </a:defRPr>
            </a:lvl1pPr>
          </a:lstStyle>
          <a:p>
            <a:fld id="{2433D55D-11A5-A44C-A6EE-7CBF541B2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's Connect 02 - Phonics/Letters &amp; 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B9A517D6-AD7E-B040-A984-6D2A17C8047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1138654"/>
              </p:ext>
            </p:extLst>
          </p:nvPr>
        </p:nvGraphicFramePr>
        <p:xfrm>
          <a:off x="1558278" y="1349373"/>
          <a:ext cx="9126332" cy="48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583">
                  <a:extLst>
                    <a:ext uri="{9D8B030D-6E8A-4147-A177-3AD203B41FA5}">
                      <a16:colId xmlns:a16="http://schemas.microsoft.com/office/drawing/2014/main" val="1635207891"/>
                    </a:ext>
                  </a:extLst>
                </a:gridCol>
                <a:gridCol w="2281583">
                  <a:extLst>
                    <a:ext uri="{9D8B030D-6E8A-4147-A177-3AD203B41FA5}">
                      <a16:colId xmlns:a16="http://schemas.microsoft.com/office/drawing/2014/main" val="3290645145"/>
                    </a:ext>
                  </a:extLst>
                </a:gridCol>
                <a:gridCol w="2281583">
                  <a:extLst>
                    <a:ext uri="{9D8B030D-6E8A-4147-A177-3AD203B41FA5}">
                      <a16:colId xmlns:a16="http://schemas.microsoft.com/office/drawing/2014/main" val="268129739"/>
                    </a:ext>
                  </a:extLst>
                </a:gridCol>
                <a:gridCol w="2281583">
                  <a:extLst>
                    <a:ext uri="{9D8B030D-6E8A-4147-A177-3AD203B41FA5}">
                      <a16:colId xmlns:a16="http://schemas.microsoft.com/office/drawing/2014/main" val="3279689914"/>
                    </a:ext>
                  </a:extLst>
                </a:gridCol>
              </a:tblGrid>
              <a:tr h="1224814"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539960"/>
                  </a:ext>
                </a:extLst>
              </a:tr>
              <a:tr h="1224814"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283842"/>
                  </a:ext>
                </a:extLst>
              </a:tr>
              <a:tr h="1224814"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293092"/>
                  </a:ext>
                </a:extLst>
              </a:tr>
              <a:tr h="1224814"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405404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1DEB1FB6-CD79-4348-898A-5FA61B75A8F8}"/>
              </a:ext>
            </a:extLst>
          </p:cNvPr>
          <p:cNvSpPr/>
          <p:nvPr userDrawn="1"/>
        </p:nvSpPr>
        <p:spPr>
          <a:xfrm>
            <a:off x="635044" y="1522940"/>
            <a:ext cx="742122" cy="728870"/>
          </a:xfrm>
          <a:prstGeom prst="ellipse">
            <a:avLst/>
          </a:prstGeom>
          <a:solidFill>
            <a:srgbClr val="FFE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4A3483"/>
                </a:solidFill>
                <a:latin typeface="Segoe Print" panose="02000800000000000000" pitchFamily="2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AAB600-DACB-8C49-B1F5-1538F0395496}"/>
              </a:ext>
            </a:extLst>
          </p:cNvPr>
          <p:cNvSpPr/>
          <p:nvPr userDrawn="1"/>
        </p:nvSpPr>
        <p:spPr>
          <a:xfrm>
            <a:off x="608540" y="2904479"/>
            <a:ext cx="742122" cy="728870"/>
          </a:xfrm>
          <a:prstGeom prst="ellipse">
            <a:avLst/>
          </a:prstGeom>
          <a:solidFill>
            <a:srgbClr val="FFE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4A3483"/>
                </a:solidFill>
                <a:latin typeface="Segoe Print" panose="02000800000000000000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714E8B-8195-CD44-A535-D023C0B87657}"/>
              </a:ext>
            </a:extLst>
          </p:cNvPr>
          <p:cNvSpPr/>
          <p:nvPr userDrawn="1"/>
        </p:nvSpPr>
        <p:spPr>
          <a:xfrm>
            <a:off x="582036" y="4286018"/>
            <a:ext cx="742122" cy="728870"/>
          </a:xfrm>
          <a:prstGeom prst="ellipse">
            <a:avLst/>
          </a:prstGeom>
          <a:solidFill>
            <a:srgbClr val="FFE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4A3483"/>
                </a:solidFill>
                <a:latin typeface="Segoe Print" panose="02000800000000000000" pitchFamily="2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6E4570-DF5E-304D-98BA-84F1E30BD000}"/>
              </a:ext>
            </a:extLst>
          </p:cNvPr>
          <p:cNvSpPr/>
          <p:nvPr userDrawn="1"/>
        </p:nvSpPr>
        <p:spPr>
          <a:xfrm>
            <a:off x="555532" y="5667557"/>
            <a:ext cx="742122" cy="728870"/>
          </a:xfrm>
          <a:prstGeom prst="ellipse">
            <a:avLst/>
          </a:prstGeom>
          <a:solidFill>
            <a:srgbClr val="FFE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4A3483"/>
                </a:solidFill>
                <a:latin typeface="Segoe Print" panose="02000800000000000000" pitchFamily="2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2F8E1E-040F-DC4C-B9C5-785EE81D67B0}"/>
              </a:ext>
            </a:extLst>
          </p:cNvPr>
          <p:cNvSpPr/>
          <p:nvPr userDrawn="1"/>
        </p:nvSpPr>
        <p:spPr>
          <a:xfrm>
            <a:off x="2337948" y="495897"/>
            <a:ext cx="742122" cy="728870"/>
          </a:xfrm>
          <a:prstGeom prst="ellipse">
            <a:avLst/>
          </a:prstGeom>
          <a:solidFill>
            <a:srgbClr val="FFE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4A3483"/>
                </a:solidFill>
                <a:latin typeface="Segoe Print" panose="02000800000000000000" pitchFamily="2" charset="0"/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DAEC89-7381-E84B-9B46-6911E3437AF0}"/>
              </a:ext>
            </a:extLst>
          </p:cNvPr>
          <p:cNvSpPr/>
          <p:nvPr userDrawn="1"/>
        </p:nvSpPr>
        <p:spPr>
          <a:xfrm>
            <a:off x="4544434" y="468104"/>
            <a:ext cx="742122" cy="728870"/>
          </a:xfrm>
          <a:prstGeom prst="ellipse">
            <a:avLst/>
          </a:prstGeom>
          <a:solidFill>
            <a:srgbClr val="FFE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4A3483"/>
                </a:solidFill>
                <a:latin typeface="Segoe Print" panose="02000800000000000000" pitchFamily="2" charset="0"/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8B685F-9B8B-6547-BA06-A33939AA7702}"/>
              </a:ext>
            </a:extLst>
          </p:cNvPr>
          <p:cNvSpPr/>
          <p:nvPr userDrawn="1"/>
        </p:nvSpPr>
        <p:spPr>
          <a:xfrm>
            <a:off x="6943081" y="464147"/>
            <a:ext cx="742122" cy="728870"/>
          </a:xfrm>
          <a:prstGeom prst="ellipse">
            <a:avLst/>
          </a:prstGeom>
          <a:solidFill>
            <a:srgbClr val="FFE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4A3483"/>
                </a:solidFill>
                <a:latin typeface="Segoe Print" panose="02000800000000000000" pitchFamily="2" charset="0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A51EDB-B039-E442-9E04-04FA8D7DB21B}"/>
              </a:ext>
            </a:extLst>
          </p:cNvPr>
          <p:cNvSpPr/>
          <p:nvPr userDrawn="1"/>
        </p:nvSpPr>
        <p:spPr>
          <a:xfrm>
            <a:off x="9341728" y="460190"/>
            <a:ext cx="742122" cy="728870"/>
          </a:xfrm>
          <a:prstGeom prst="ellipse">
            <a:avLst/>
          </a:prstGeom>
          <a:solidFill>
            <a:srgbClr val="FFE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4A3483"/>
                </a:solidFill>
                <a:latin typeface="Segoe Print" panose="02000800000000000000" pitchFamily="2" charset="0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539647-4FE7-D047-A3EC-D64BB7026117}"/>
              </a:ext>
            </a:extLst>
          </p:cNvPr>
          <p:cNvSpPr txBox="1"/>
          <p:nvPr userDrawn="1"/>
        </p:nvSpPr>
        <p:spPr>
          <a:xfrm rot="16200000">
            <a:off x="9819088" y="3445057"/>
            <a:ext cx="4037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rgbClr val="7E58E5"/>
                </a:solidFill>
                <a:latin typeface="Segoe Print" panose="02000800000000000000" pitchFamily="2" charset="0"/>
              </a:rPr>
              <a:t>Let’s </a:t>
            </a:r>
            <a:r>
              <a:rPr lang="en-US" sz="4000" b="1" i="0" dirty="0">
                <a:solidFill>
                  <a:srgbClr val="8E64FF"/>
                </a:solidFill>
                <a:latin typeface="Segoe Print" panose="02000800000000000000" pitchFamily="2" charset="0"/>
              </a:rPr>
              <a:t>Connect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5A14D-C0D9-1942-9AC8-B47241578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0329" y="1433720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8EFA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FAEC245-1BE2-8442-8981-790EFDA0F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1946" y="1433720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8EFA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067D130-441D-F84D-95F1-EC9E164E7A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9631" y="1433720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8EFA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EB90B05-4A41-5942-A1FD-0B58B4D92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11248" y="1433720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8EFA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780219D-489B-6241-88C9-603C9348F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40329" y="2654737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8EFA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E7417DA-E67C-D146-B7BA-894D4A4FB5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61946" y="2654737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8EFA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A4A4CDC-5BD8-E443-8999-345DAF445A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9631" y="2654737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8EFA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BA9C9FD-D13A-F941-B5FC-137EFF062E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11248" y="2654737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8EFA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7C800E4-1A9B-844D-97BC-66D3D86F70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40329" y="3875754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8EFA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C8C9CFD-586C-3647-B0D6-193F97D569D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61946" y="3875754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8EFA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D5E6AF1-6F83-E148-935B-9D5CAEFAFF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89631" y="3875754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8EFA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65D3DE7-7A87-504E-972A-E86DE4867F0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11248" y="3875754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8EFA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6E5EF4C-FA9C-ED4D-81DB-72E802224A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0329" y="5096771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8EFA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C84DC5C-9969-0E47-BB63-64A47AE7DD1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061946" y="5096771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8EFA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E00FA490-C8B2-EB44-897D-7A7FA433CA8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89631" y="5096771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8EFA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FDC4CC4-8AF7-8040-89E8-525988605E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611248" y="5096771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8EFA00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8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0D34-BE7E-6946-80CE-4611ACF0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Print" panose="02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72FF7-8B17-5E42-B622-F5AB23AE6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Print" panose="020008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9C64-6E18-FB4B-ABC5-CD3EE1CF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Print" panose="02000800000000000000" pitchFamily="2" charset="0"/>
              </a:defRPr>
            </a:lvl1pPr>
          </a:lstStyle>
          <a:p>
            <a:fld id="{6C599217-3DA4-AE4E-9F7C-57CFDA2255D8}" type="datetimeFigureOut">
              <a:rPr lang="en-US" smtClean="0"/>
              <a:pPr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2ACD-DFA8-9A4F-BEA2-0C23A014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Print" panose="020008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EA3A-D52C-764C-A87B-48B1E32A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Print" panose="02000800000000000000" pitchFamily="2" charset="0"/>
              </a:defRPr>
            </a:lvl1pPr>
          </a:lstStyle>
          <a:p>
            <a:fld id="{2433D55D-11A5-A44C-A6EE-7CBF541B2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0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6DB44-2334-0640-B674-3D151E2A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9217-3DA4-AE4E-9F7C-57CFDA2255D8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3BBEA-3908-BE47-B3C7-7C09C614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68269-3F13-F546-8E8B-534B40A3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D55D-11A5-A44C-A6EE-7CBF541B2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7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's Connect 01 -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B9A517D6-AD7E-B040-A984-6D2A17C8047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2414740"/>
              </p:ext>
            </p:extLst>
          </p:nvPr>
        </p:nvGraphicFramePr>
        <p:xfrm>
          <a:off x="1558278" y="1349373"/>
          <a:ext cx="9126332" cy="48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583">
                  <a:extLst>
                    <a:ext uri="{9D8B030D-6E8A-4147-A177-3AD203B41FA5}">
                      <a16:colId xmlns:a16="http://schemas.microsoft.com/office/drawing/2014/main" val="1635207891"/>
                    </a:ext>
                  </a:extLst>
                </a:gridCol>
                <a:gridCol w="2281583">
                  <a:extLst>
                    <a:ext uri="{9D8B030D-6E8A-4147-A177-3AD203B41FA5}">
                      <a16:colId xmlns:a16="http://schemas.microsoft.com/office/drawing/2014/main" val="3290645145"/>
                    </a:ext>
                  </a:extLst>
                </a:gridCol>
                <a:gridCol w="2281583">
                  <a:extLst>
                    <a:ext uri="{9D8B030D-6E8A-4147-A177-3AD203B41FA5}">
                      <a16:colId xmlns:a16="http://schemas.microsoft.com/office/drawing/2014/main" val="268129739"/>
                    </a:ext>
                  </a:extLst>
                </a:gridCol>
                <a:gridCol w="2281583">
                  <a:extLst>
                    <a:ext uri="{9D8B030D-6E8A-4147-A177-3AD203B41FA5}">
                      <a16:colId xmlns:a16="http://schemas.microsoft.com/office/drawing/2014/main" val="3279689914"/>
                    </a:ext>
                  </a:extLst>
                </a:gridCol>
              </a:tblGrid>
              <a:tr h="1224814"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539960"/>
                  </a:ext>
                </a:extLst>
              </a:tr>
              <a:tr h="1224814"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283842"/>
                  </a:ext>
                </a:extLst>
              </a:tr>
              <a:tr h="1224814"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293092"/>
                  </a:ext>
                </a:extLst>
              </a:tr>
              <a:tr h="1224814"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405404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1DEB1FB6-CD79-4348-898A-5FA61B75A8F8}"/>
              </a:ext>
            </a:extLst>
          </p:cNvPr>
          <p:cNvSpPr/>
          <p:nvPr userDrawn="1"/>
        </p:nvSpPr>
        <p:spPr>
          <a:xfrm>
            <a:off x="635044" y="1522940"/>
            <a:ext cx="742122" cy="7288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latin typeface="Segoe Print" panose="02000800000000000000" pitchFamily="2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AAB600-DACB-8C49-B1F5-1538F0395496}"/>
              </a:ext>
            </a:extLst>
          </p:cNvPr>
          <p:cNvSpPr/>
          <p:nvPr userDrawn="1"/>
        </p:nvSpPr>
        <p:spPr>
          <a:xfrm>
            <a:off x="608540" y="2904479"/>
            <a:ext cx="742122" cy="7288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latin typeface="Segoe Print" panose="02000800000000000000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714E8B-8195-CD44-A535-D023C0B87657}"/>
              </a:ext>
            </a:extLst>
          </p:cNvPr>
          <p:cNvSpPr/>
          <p:nvPr userDrawn="1"/>
        </p:nvSpPr>
        <p:spPr>
          <a:xfrm>
            <a:off x="582036" y="4286018"/>
            <a:ext cx="742122" cy="7288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latin typeface="Segoe Print" panose="02000800000000000000" pitchFamily="2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6E4570-DF5E-304D-98BA-84F1E30BD000}"/>
              </a:ext>
            </a:extLst>
          </p:cNvPr>
          <p:cNvSpPr/>
          <p:nvPr userDrawn="1"/>
        </p:nvSpPr>
        <p:spPr>
          <a:xfrm>
            <a:off x="555532" y="5667557"/>
            <a:ext cx="742122" cy="7288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latin typeface="Segoe Print" panose="02000800000000000000" pitchFamily="2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2F8E1E-040F-DC4C-B9C5-785EE81D67B0}"/>
              </a:ext>
            </a:extLst>
          </p:cNvPr>
          <p:cNvSpPr/>
          <p:nvPr userDrawn="1"/>
        </p:nvSpPr>
        <p:spPr>
          <a:xfrm>
            <a:off x="2337948" y="495897"/>
            <a:ext cx="742122" cy="7288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latin typeface="Segoe Print" panose="02000800000000000000" pitchFamily="2" charset="0"/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DAEC89-7381-E84B-9B46-6911E3437AF0}"/>
              </a:ext>
            </a:extLst>
          </p:cNvPr>
          <p:cNvSpPr/>
          <p:nvPr userDrawn="1"/>
        </p:nvSpPr>
        <p:spPr>
          <a:xfrm>
            <a:off x="4544434" y="468104"/>
            <a:ext cx="742122" cy="7288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latin typeface="Segoe Print" panose="02000800000000000000" pitchFamily="2" charset="0"/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8B685F-9B8B-6547-BA06-A33939AA7702}"/>
              </a:ext>
            </a:extLst>
          </p:cNvPr>
          <p:cNvSpPr/>
          <p:nvPr userDrawn="1"/>
        </p:nvSpPr>
        <p:spPr>
          <a:xfrm>
            <a:off x="6943081" y="464147"/>
            <a:ext cx="742122" cy="7288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latin typeface="Segoe Print" panose="02000800000000000000" pitchFamily="2" charset="0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A51EDB-B039-E442-9E04-04FA8D7DB21B}"/>
              </a:ext>
            </a:extLst>
          </p:cNvPr>
          <p:cNvSpPr/>
          <p:nvPr userDrawn="1"/>
        </p:nvSpPr>
        <p:spPr>
          <a:xfrm>
            <a:off x="9341728" y="460190"/>
            <a:ext cx="742122" cy="7288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latin typeface="Segoe Print" panose="02000800000000000000" pitchFamily="2" charset="0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539647-4FE7-D047-A3EC-D64BB7026117}"/>
              </a:ext>
            </a:extLst>
          </p:cNvPr>
          <p:cNvSpPr txBox="1"/>
          <p:nvPr userDrawn="1"/>
        </p:nvSpPr>
        <p:spPr>
          <a:xfrm rot="16200000">
            <a:off x="9819088" y="3445057"/>
            <a:ext cx="4037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egoe Print" panose="02000800000000000000" pitchFamily="2" charset="0"/>
              </a:rPr>
              <a:t>Let’s Connect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B315E43-B999-B24A-A0EC-E10AEF56374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39695" y="1435258"/>
            <a:ext cx="1738627" cy="1056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(insert picture)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227355A3-9991-D249-9647-687949A066C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0996" y="1433554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4FBC617E-DA11-BC49-B8BA-8CAEB2E90D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9270" y="1431850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2500B406-EE33-6B4F-9E77-D1E9CC3CDC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97544" y="1431850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BD04B8C9-9F8F-094D-AB99-4CF954C681D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39695" y="2667632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58394EF9-4984-8147-A0A1-C4017EF1FA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60996" y="2665928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EEC7DAB-789F-EA48-82BB-C768640061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79270" y="2664224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0B8F473F-B8B1-0946-9273-6CC013C88A7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7544" y="2664224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77034329-B0FE-1E4C-A1A7-74E8CD4DE2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839695" y="3873185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EFD92514-07CA-6747-876B-8511E567582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60996" y="3871481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31" name="Picture Placeholder 16">
            <a:extLst>
              <a:ext uri="{FF2B5EF4-FFF2-40B4-BE49-F238E27FC236}">
                <a16:creationId xmlns:a16="http://schemas.microsoft.com/office/drawing/2014/main" id="{C94AE45F-5084-664A-8D46-AE8BE0C929E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79270" y="3869777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32" name="Picture Placeholder 16">
            <a:extLst>
              <a:ext uri="{FF2B5EF4-FFF2-40B4-BE49-F238E27FC236}">
                <a16:creationId xmlns:a16="http://schemas.microsoft.com/office/drawing/2014/main" id="{7D92B425-DFD1-2F4B-9D38-38B06FF4F6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697544" y="3869777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4D868D31-3303-8C41-A7D3-3B8A03847C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39695" y="5105559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34" name="Picture Placeholder 16">
            <a:extLst>
              <a:ext uri="{FF2B5EF4-FFF2-40B4-BE49-F238E27FC236}">
                <a16:creationId xmlns:a16="http://schemas.microsoft.com/office/drawing/2014/main" id="{DD8CBA1B-4A2A-5D49-8F17-ABB3C9D1F1A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060996" y="5103855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35" name="Picture Placeholder 16">
            <a:extLst>
              <a:ext uri="{FF2B5EF4-FFF2-40B4-BE49-F238E27FC236}">
                <a16:creationId xmlns:a16="http://schemas.microsoft.com/office/drawing/2014/main" id="{1EA23C57-1FC4-0C4E-A442-11F1416FB3B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79270" y="5102151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36" name="Picture Placeholder 16">
            <a:extLst>
              <a:ext uri="{FF2B5EF4-FFF2-40B4-BE49-F238E27FC236}">
                <a16:creationId xmlns:a16="http://schemas.microsoft.com/office/drawing/2014/main" id="{73074373-50BD-3648-9B83-A9103929BF9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697544" y="5102151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</p:spTree>
    <p:extLst>
      <p:ext uri="{BB962C8B-B14F-4D97-AF65-F5344CB8AC3E}">
        <p14:creationId xmlns:p14="http://schemas.microsoft.com/office/powerpoint/2010/main" val="420038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's Connect 02 - Phonics/Letters &amp; 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B9A517D6-AD7E-B040-A984-6D2A17C80473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558278" y="1349373"/>
          <a:ext cx="9126332" cy="48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583">
                  <a:extLst>
                    <a:ext uri="{9D8B030D-6E8A-4147-A177-3AD203B41FA5}">
                      <a16:colId xmlns:a16="http://schemas.microsoft.com/office/drawing/2014/main" val="1635207891"/>
                    </a:ext>
                  </a:extLst>
                </a:gridCol>
                <a:gridCol w="2281583">
                  <a:extLst>
                    <a:ext uri="{9D8B030D-6E8A-4147-A177-3AD203B41FA5}">
                      <a16:colId xmlns:a16="http://schemas.microsoft.com/office/drawing/2014/main" val="3290645145"/>
                    </a:ext>
                  </a:extLst>
                </a:gridCol>
                <a:gridCol w="2281583">
                  <a:extLst>
                    <a:ext uri="{9D8B030D-6E8A-4147-A177-3AD203B41FA5}">
                      <a16:colId xmlns:a16="http://schemas.microsoft.com/office/drawing/2014/main" val="268129739"/>
                    </a:ext>
                  </a:extLst>
                </a:gridCol>
                <a:gridCol w="2281583">
                  <a:extLst>
                    <a:ext uri="{9D8B030D-6E8A-4147-A177-3AD203B41FA5}">
                      <a16:colId xmlns:a16="http://schemas.microsoft.com/office/drawing/2014/main" val="3279689914"/>
                    </a:ext>
                  </a:extLst>
                </a:gridCol>
              </a:tblGrid>
              <a:tr h="1224814"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539960"/>
                  </a:ext>
                </a:extLst>
              </a:tr>
              <a:tr h="1224814"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283842"/>
                  </a:ext>
                </a:extLst>
              </a:tr>
              <a:tr h="1224814"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293092"/>
                  </a:ext>
                </a:extLst>
              </a:tr>
              <a:tr h="1224814"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405404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1DEB1FB6-CD79-4348-898A-5FA61B75A8F8}"/>
              </a:ext>
            </a:extLst>
          </p:cNvPr>
          <p:cNvSpPr/>
          <p:nvPr userDrawn="1"/>
        </p:nvSpPr>
        <p:spPr>
          <a:xfrm>
            <a:off x="635044" y="1522940"/>
            <a:ext cx="742122" cy="7288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latin typeface="Segoe Print" panose="02000800000000000000" pitchFamily="2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AAB600-DACB-8C49-B1F5-1538F0395496}"/>
              </a:ext>
            </a:extLst>
          </p:cNvPr>
          <p:cNvSpPr/>
          <p:nvPr userDrawn="1"/>
        </p:nvSpPr>
        <p:spPr>
          <a:xfrm>
            <a:off x="608540" y="2904479"/>
            <a:ext cx="742122" cy="7288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latin typeface="Segoe Print" panose="02000800000000000000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714E8B-8195-CD44-A535-D023C0B87657}"/>
              </a:ext>
            </a:extLst>
          </p:cNvPr>
          <p:cNvSpPr/>
          <p:nvPr userDrawn="1"/>
        </p:nvSpPr>
        <p:spPr>
          <a:xfrm>
            <a:off x="582036" y="4286018"/>
            <a:ext cx="742122" cy="7288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latin typeface="Segoe Print" panose="02000800000000000000" pitchFamily="2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6E4570-DF5E-304D-98BA-84F1E30BD000}"/>
              </a:ext>
            </a:extLst>
          </p:cNvPr>
          <p:cNvSpPr/>
          <p:nvPr userDrawn="1"/>
        </p:nvSpPr>
        <p:spPr>
          <a:xfrm>
            <a:off x="555532" y="5667557"/>
            <a:ext cx="742122" cy="7288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latin typeface="Segoe Print" panose="02000800000000000000" pitchFamily="2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2F8E1E-040F-DC4C-B9C5-785EE81D67B0}"/>
              </a:ext>
            </a:extLst>
          </p:cNvPr>
          <p:cNvSpPr/>
          <p:nvPr userDrawn="1"/>
        </p:nvSpPr>
        <p:spPr>
          <a:xfrm>
            <a:off x="2337948" y="495897"/>
            <a:ext cx="742122" cy="7288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latin typeface="Segoe Print" panose="02000800000000000000" pitchFamily="2" charset="0"/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DAEC89-7381-E84B-9B46-6911E3437AF0}"/>
              </a:ext>
            </a:extLst>
          </p:cNvPr>
          <p:cNvSpPr/>
          <p:nvPr userDrawn="1"/>
        </p:nvSpPr>
        <p:spPr>
          <a:xfrm>
            <a:off x="4544434" y="468104"/>
            <a:ext cx="742122" cy="7288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latin typeface="Segoe Print" panose="02000800000000000000" pitchFamily="2" charset="0"/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8B685F-9B8B-6547-BA06-A33939AA7702}"/>
              </a:ext>
            </a:extLst>
          </p:cNvPr>
          <p:cNvSpPr/>
          <p:nvPr userDrawn="1"/>
        </p:nvSpPr>
        <p:spPr>
          <a:xfrm>
            <a:off x="6943081" y="464147"/>
            <a:ext cx="742122" cy="7288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latin typeface="Segoe Print" panose="02000800000000000000" pitchFamily="2" charset="0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A51EDB-B039-E442-9E04-04FA8D7DB21B}"/>
              </a:ext>
            </a:extLst>
          </p:cNvPr>
          <p:cNvSpPr/>
          <p:nvPr userDrawn="1"/>
        </p:nvSpPr>
        <p:spPr>
          <a:xfrm>
            <a:off x="9341728" y="460190"/>
            <a:ext cx="742122" cy="7288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latin typeface="Segoe Print" panose="02000800000000000000" pitchFamily="2" charset="0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539647-4FE7-D047-A3EC-D64BB7026117}"/>
              </a:ext>
            </a:extLst>
          </p:cNvPr>
          <p:cNvSpPr txBox="1"/>
          <p:nvPr userDrawn="1"/>
        </p:nvSpPr>
        <p:spPr>
          <a:xfrm rot="16200000">
            <a:off x="9819088" y="3445057"/>
            <a:ext cx="4037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latin typeface="Segoe Print" panose="02000800000000000000" pitchFamily="2" charset="0"/>
              </a:rPr>
              <a:t>Let’s Connect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5A14D-C0D9-1942-9AC8-B47241578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0329" y="1433720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FAEC245-1BE2-8442-8981-790EFDA0F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1946" y="1433720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067D130-441D-F84D-95F1-EC9E164E7A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9631" y="1433720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EB90B05-4A41-5942-A1FD-0B58B4D92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11248" y="1433720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780219D-489B-6241-88C9-603C9348F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40329" y="2654737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E7417DA-E67C-D146-B7BA-894D4A4FB5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61946" y="2654737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A4A4CDC-5BD8-E443-8999-345DAF445A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9631" y="2654737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BA9C9FD-D13A-F941-B5FC-137EFF062E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11248" y="2654737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7C800E4-1A9B-844D-97BC-66D3D86F70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40329" y="3875754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C8C9CFD-586C-3647-B0D6-193F97D569D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61946" y="3875754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D5E6AF1-6F83-E148-935B-9D5CAEFAFF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89631" y="3875754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65D3DE7-7A87-504E-972A-E86DE4867F0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11248" y="3875754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6E5EF4C-FA9C-ED4D-81DB-72E802224A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0329" y="5096771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C84DC5C-9969-0E47-BB63-64A47AE7DD1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061946" y="5096771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E00FA490-C8B2-EB44-897D-7A7FA433CA8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89631" y="5096771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FDC4CC4-8AF7-8040-89E8-525988605E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611248" y="5096771"/>
            <a:ext cx="1737360" cy="1060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AC24-3D69-D447-BE64-F160C315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Segoe Print" panose="02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C3F7F-F397-BC40-9120-2EA737BCD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latin typeface="Segoe Print" panose="020008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7C602-9A77-AF4C-BAA5-9474FA89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Segoe Print" panose="02000800000000000000" pitchFamily="2" charset="0"/>
              </a:defRPr>
            </a:lvl1pPr>
          </a:lstStyle>
          <a:p>
            <a:fld id="{6C599217-3DA4-AE4E-9F7C-57CFDA2255D8}" type="datetimeFigureOut">
              <a:rPr lang="en-US" smtClean="0"/>
              <a:pPr/>
              <a:t>3/8/20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71CC-706F-4E47-8CE2-8B4DDD4A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F99B-94EA-DA48-89EC-2F8D9D2F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Segoe Print" panose="02000800000000000000" pitchFamily="2" charset="0"/>
              </a:defRPr>
            </a:lvl1pPr>
          </a:lstStyle>
          <a:p>
            <a:fld id="{2433D55D-11A5-A44C-A6EE-7CBF541B21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7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0D34-BE7E-6946-80CE-4611ACF0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>
                <a:latin typeface="Segoe Print" panose="02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72FF7-8B17-5E42-B622-F5AB23AE6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tx1">
                    <a:tint val="75000"/>
                  </a:schemeClr>
                </a:solidFill>
                <a:latin typeface="Segoe Print" panose="020008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9C64-6E18-FB4B-ABC5-CD3EE1CF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Segoe Print" panose="02000800000000000000" pitchFamily="2" charset="0"/>
              </a:defRPr>
            </a:lvl1pPr>
          </a:lstStyle>
          <a:p>
            <a:fld id="{6C599217-3DA4-AE4E-9F7C-57CFDA2255D8}" type="datetimeFigureOut">
              <a:rPr lang="en-US" smtClean="0"/>
              <a:pPr/>
              <a:t>3/8/20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2ACD-DFA8-9A4F-BEA2-0C23A014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EA3A-D52C-764C-A87B-48B1E32A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Segoe Print" panose="02000800000000000000" pitchFamily="2" charset="0"/>
              </a:defRPr>
            </a:lvl1pPr>
          </a:lstStyle>
          <a:p>
            <a:fld id="{2433D55D-11A5-A44C-A6EE-7CBF541B21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6DB44-2334-0640-B674-3D151E2A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9217-3DA4-AE4E-9F7C-57CFDA2255D8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3BBEA-3908-BE47-B3C7-7C09C614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68269-3F13-F546-8E8B-534B40A3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D55D-11A5-A44C-A6EE-7CBF541B2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3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's Connect 01 -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B9A517D6-AD7E-B040-A984-6D2A17C8047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9495964"/>
              </p:ext>
            </p:extLst>
          </p:nvPr>
        </p:nvGraphicFramePr>
        <p:xfrm>
          <a:off x="1558278" y="1349373"/>
          <a:ext cx="9126332" cy="48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583">
                  <a:extLst>
                    <a:ext uri="{9D8B030D-6E8A-4147-A177-3AD203B41FA5}">
                      <a16:colId xmlns:a16="http://schemas.microsoft.com/office/drawing/2014/main" val="1635207891"/>
                    </a:ext>
                  </a:extLst>
                </a:gridCol>
                <a:gridCol w="2281583">
                  <a:extLst>
                    <a:ext uri="{9D8B030D-6E8A-4147-A177-3AD203B41FA5}">
                      <a16:colId xmlns:a16="http://schemas.microsoft.com/office/drawing/2014/main" val="3290645145"/>
                    </a:ext>
                  </a:extLst>
                </a:gridCol>
                <a:gridCol w="2281583">
                  <a:extLst>
                    <a:ext uri="{9D8B030D-6E8A-4147-A177-3AD203B41FA5}">
                      <a16:colId xmlns:a16="http://schemas.microsoft.com/office/drawing/2014/main" val="268129739"/>
                    </a:ext>
                  </a:extLst>
                </a:gridCol>
                <a:gridCol w="2281583">
                  <a:extLst>
                    <a:ext uri="{9D8B030D-6E8A-4147-A177-3AD203B41FA5}">
                      <a16:colId xmlns:a16="http://schemas.microsoft.com/office/drawing/2014/main" val="3279689914"/>
                    </a:ext>
                  </a:extLst>
                </a:gridCol>
              </a:tblGrid>
              <a:tr h="1224814"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539960"/>
                  </a:ext>
                </a:extLst>
              </a:tr>
              <a:tr h="1224814"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283842"/>
                  </a:ext>
                </a:extLst>
              </a:tr>
              <a:tr h="1224814"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293092"/>
                  </a:ext>
                </a:extLst>
              </a:tr>
              <a:tr h="1224814"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0" dirty="0">
                        <a:latin typeface="Segoe Print" panose="020008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405404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1DEB1FB6-CD79-4348-898A-5FA61B75A8F8}"/>
              </a:ext>
            </a:extLst>
          </p:cNvPr>
          <p:cNvSpPr/>
          <p:nvPr userDrawn="1"/>
        </p:nvSpPr>
        <p:spPr>
          <a:xfrm>
            <a:off x="635044" y="1522940"/>
            <a:ext cx="742122" cy="72887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4A3483"/>
                </a:solidFill>
                <a:latin typeface="Segoe Print" panose="02000800000000000000" pitchFamily="2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AAB600-DACB-8C49-B1F5-1538F0395496}"/>
              </a:ext>
            </a:extLst>
          </p:cNvPr>
          <p:cNvSpPr/>
          <p:nvPr userDrawn="1"/>
        </p:nvSpPr>
        <p:spPr>
          <a:xfrm>
            <a:off x="608540" y="2904479"/>
            <a:ext cx="742122" cy="72887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4A3483"/>
                </a:solidFill>
                <a:latin typeface="Segoe Print" panose="02000800000000000000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714E8B-8195-CD44-A535-D023C0B87657}"/>
              </a:ext>
            </a:extLst>
          </p:cNvPr>
          <p:cNvSpPr/>
          <p:nvPr userDrawn="1"/>
        </p:nvSpPr>
        <p:spPr>
          <a:xfrm>
            <a:off x="582036" y="4286018"/>
            <a:ext cx="742122" cy="72887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4A3483"/>
                </a:solidFill>
                <a:latin typeface="Segoe Print" panose="02000800000000000000" pitchFamily="2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6E4570-DF5E-304D-98BA-84F1E30BD000}"/>
              </a:ext>
            </a:extLst>
          </p:cNvPr>
          <p:cNvSpPr/>
          <p:nvPr userDrawn="1"/>
        </p:nvSpPr>
        <p:spPr>
          <a:xfrm>
            <a:off x="555532" y="5667557"/>
            <a:ext cx="742122" cy="72887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4A3483"/>
                </a:solidFill>
                <a:latin typeface="Segoe Print" panose="02000800000000000000" pitchFamily="2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2F8E1E-040F-DC4C-B9C5-785EE81D67B0}"/>
              </a:ext>
            </a:extLst>
          </p:cNvPr>
          <p:cNvSpPr/>
          <p:nvPr userDrawn="1"/>
        </p:nvSpPr>
        <p:spPr>
          <a:xfrm>
            <a:off x="2337948" y="495897"/>
            <a:ext cx="742122" cy="72887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4A3483"/>
                </a:solidFill>
                <a:latin typeface="Segoe Print" panose="02000800000000000000" pitchFamily="2" charset="0"/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DAEC89-7381-E84B-9B46-6911E3437AF0}"/>
              </a:ext>
            </a:extLst>
          </p:cNvPr>
          <p:cNvSpPr/>
          <p:nvPr userDrawn="1"/>
        </p:nvSpPr>
        <p:spPr>
          <a:xfrm>
            <a:off x="4544434" y="468104"/>
            <a:ext cx="742122" cy="72887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4A3483"/>
                </a:solidFill>
                <a:latin typeface="Segoe Print" panose="02000800000000000000" pitchFamily="2" charset="0"/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8B685F-9B8B-6547-BA06-A33939AA7702}"/>
              </a:ext>
            </a:extLst>
          </p:cNvPr>
          <p:cNvSpPr/>
          <p:nvPr userDrawn="1"/>
        </p:nvSpPr>
        <p:spPr>
          <a:xfrm>
            <a:off x="6943081" y="464147"/>
            <a:ext cx="742122" cy="72887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4A3483"/>
                </a:solidFill>
                <a:latin typeface="Segoe Print" panose="02000800000000000000" pitchFamily="2" charset="0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A51EDB-B039-E442-9E04-04FA8D7DB21B}"/>
              </a:ext>
            </a:extLst>
          </p:cNvPr>
          <p:cNvSpPr/>
          <p:nvPr userDrawn="1"/>
        </p:nvSpPr>
        <p:spPr>
          <a:xfrm>
            <a:off x="9341728" y="460190"/>
            <a:ext cx="742122" cy="72887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4A3483"/>
                </a:solidFill>
                <a:latin typeface="Segoe Print" panose="02000800000000000000" pitchFamily="2" charset="0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539647-4FE7-D047-A3EC-D64BB7026117}"/>
              </a:ext>
            </a:extLst>
          </p:cNvPr>
          <p:cNvSpPr txBox="1"/>
          <p:nvPr userDrawn="1"/>
        </p:nvSpPr>
        <p:spPr>
          <a:xfrm rot="16200000">
            <a:off x="9819088" y="3445057"/>
            <a:ext cx="4037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rgbClr val="8E64FF"/>
                </a:solidFill>
                <a:latin typeface="Segoe Print" panose="02000800000000000000" pitchFamily="2" charset="0"/>
              </a:rPr>
              <a:t>Let’s Connect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B315E43-B999-B24A-A0EC-E10AEF56374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39695" y="1435258"/>
            <a:ext cx="1738627" cy="1056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(insert picture)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227355A3-9991-D249-9647-687949A066C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0996" y="1433554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4FBC617E-DA11-BC49-B8BA-8CAEB2E90D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9270" y="1431850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2500B406-EE33-6B4F-9E77-D1E9CC3CDC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97544" y="1431850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BD04B8C9-9F8F-094D-AB99-4CF954C681D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39695" y="2667632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58394EF9-4984-8147-A0A1-C4017EF1FA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60996" y="2665928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EEC7DAB-789F-EA48-82BB-C768640061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79270" y="2664224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0B8F473F-B8B1-0946-9273-6CC013C88A7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7544" y="2664224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77034329-B0FE-1E4C-A1A7-74E8CD4DE2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839695" y="3873185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EFD92514-07CA-6747-876B-8511E567582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60996" y="3871481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31" name="Picture Placeholder 16">
            <a:extLst>
              <a:ext uri="{FF2B5EF4-FFF2-40B4-BE49-F238E27FC236}">
                <a16:creationId xmlns:a16="http://schemas.microsoft.com/office/drawing/2014/main" id="{C94AE45F-5084-664A-8D46-AE8BE0C929E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79270" y="3869777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32" name="Picture Placeholder 16">
            <a:extLst>
              <a:ext uri="{FF2B5EF4-FFF2-40B4-BE49-F238E27FC236}">
                <a16:creationId xmlns:a16="http://schemas.microsoft.com/office/drawing/2014/main" id="{7D92B425-DFD1-2F4B-9D38-38B06FF4F6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697544" y="3869777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4D868D31-3303-8C41-A7D3-3B8A03847C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39695" y="5105559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34" name="Picture Placeholder 16">
            <a:extLst>
              <a:ext uri="{FF2B5EF4-FFF2-40B4-BE49-F238E27FC236}">
                <a16:creationId xmlns:a16="http://schemas.microsoft.com/office/drawing/2014/main" id="{DD8CBA1B-4A2A-5D49-8F17-ABB3C9D1F1A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060996" y="5103855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35" name="Picture Placeholder 16">
            <a:extLst>
              <a:ext uri="{FF2B5EF4-FFF2-40B4-BE49-F238E27FC236}">
                <a16:creationId xmlns:a16="http://schemas.microsoft.com/office/drawing/2014/main" id="{1EA23C57-1FC4-0C4E-A442-11F1416FB3B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79270" y="5102151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  <p:sp>
        <p:nvSpPr>
          <p:cNvPr id="36" name="Picture Placeholder 16">
            <a:extLst>
              <a:ext uri="{FF2B5EF4-FFF2-40B4-BE49-F238E27FC236}">
                <a16:creationId xmlns:a16="http://schemas.microsoft.com/office/drawing/2014/main" id="{73074373-50BD-3648-9B83-A9103929BF9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697544" y="5102151"/>
            <a:ext cx="1738627" cy="1056562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(insert picture)</a:t>
            </a:r>
          </a:p>
        </p:txBody>
      </p:sp>
    </p:spTree>
    <p:extLst>
      <p:ext uri="{BB962C8B-B14F-4D97-AF65-F5344CB8AC3E}">
        <p14:creationId xmlns:p14="http://schemas.microsoft.com/office/powerpoint/2010/main" val="106518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18EF7-A995-2249-B171-96B99D71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088A-2D4B-CF42-9C1C-756158332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0903-EC92-AD47-93CE-06B60889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Segoe Print" panose="02000800000000000000" pitchFamily="2" charset="0"/>
              </a:defRPr>
            </a:lvl1pPr>
          </a:lstStyle>
          <a:p>
            <a:fld id="{6C599217-3DA4-AE4E-9F7C-57CFDA2255D8}" type="datetimeFigureOut">
              <a:rPr lang="en-US" smtClean="0"/>
              <a:pPr/>
              <a:t>3/8/20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9957-21A9-404D-907A-1F8A6B343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515D-B4C6-2642-86F1-7645EEC35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Segoe Print" panose="02000800000000000000" pitchFamily="2" charset="0"/>
              </a:defRPr>
            </a:lvl1pPr>
          </a:lstStyle>
          <a:p>
            <a:fld id="{2433D55D-11A5-A44C-A6EE-7CBF541B21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4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6" r:id="rId4"/>
    <p:sldLayoutId id="214748365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18EF7-A995-2249-B171-96B99D71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088A-2D4B-CF42-9C1C-756158332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0903-EC92-AD47-93CE-06B60889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Segoe Print" panose="02000800000000000000" pitchFamily="2" charset="0"/>
              </a:defRPr>
            </a:lvl1pPr>
          </a:lstStyle>
          <a:p>
            <a:fld id="{6C599217-3DA4-AE4E-9F7C-57CFDA2255D8}" type="datetimeFigureOut">
              <a:rPr lang="en-US" smtClean="0"/>
              <a:pPr/>
              <a:t>3/8/20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9957-21A9-404D-907A-1F8A6B343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Segoe Print" panose="02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515D-B4C6-2642-86F1-7645EEC35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Segoe Print" panose="02000800000000000000" pitchFamily="2" charset="0"/>
              </a:defRPr>
            </a:lvl1pPr>
          </a:lstStyle>
          <a:p>
            <a:fld id="{2433D55D-11A5-A44C-A6EE-7CBF541B21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FFFF00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2453-1504-D64E-A2D9-B83E2581B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328"/>
            <a:ext cx="9144000" cy="2387600"/>
          </a:xfrm>
        </p:spPr>
        <p:txBody>
          <a:bodyPr/>
          <a:lstStyle/>
          <a:p>
            <a:r>
              <a:rPr lang="en-US" b="1" dirty="0"/>
              <a:t>Let’s 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EBCE-DC84-9443-8F98-785C5BDF4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0003"/>
            <a:ext cx="9144000" cy="2069892"/>
          </a:xfrm>
        </p:spPr>
        <p:txBody>
          <a:bodyPr>
            <a:normAutofit/>
          </a:bodyPr>
          <a:lstStyle/>
          <a:p>
            <a:r>
              <a:rPr lang="en-US" sz="1800" dirty="0"/>
              <a:t>You could use this template when teaching phonics, reading, or any vocabulary. Each student takes turns to say a combination, for example, ‘2B’ and say the word/ picture or letter in the box. Students could be divided into two groups (the first group as ‘X’ and the second group as ‘O,’ and they play a game similar to tic-tac-toe. The team that gets all the whole row wins. The following slides have some examples that can be referred to.</a:t>
            </a:r>
          </a:p>
        </p:txBody>
      </p:sp>
    </p:spTree>
    <p:extLst>
      <p:ext uri="{BB962C8B-B14F-4D97-AF65-F5344CB8AC3E}">
        <p14:creationId xmlns:p14="http://schemas.microsoft.com/office/powerpoint/2010/main" val="286722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DCAC36-D295-CF4E-BC5F-CF1916BB1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42768-8F6C-AB4B-9059-B5DB09C5A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F5FAC-C49E-D54B-B164-0C65AA1D3F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beach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6D083-28A6-2041-BF27-6A9CD4AA4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jungle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7BBA27-3308-1341-B25C-0927A42505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mountains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0E9CCB-3A73-F64A-96EB-3B53474107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4D66DA-B56B-CA4E-B8A1-9A14E79FC4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island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94ADEA-55F8-5A41-B3D5-1372196D5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cave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C5EDAD-1CF9-8445-8CCC-A47D15C6C3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4782FAC-0AA6-C84F-89BB-6B4C0B25A7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village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F141DC5-4037-E044-AC1F-CAEFB43587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dungeon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784F1C-7ADF-804C-9D25-4766CE570B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swamp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02A722B-3C60-5544-A15A-721EEB0CEC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countryside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58EBDBA-D96C-1344-957E-CF64D25007C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desert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00F4B1-CE92-1148-8AC1-F5941C69A6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forest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7CD72B4-4374-5040-8DE2-908E38BFAF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campsite</a:t>
            </a:r>
          </a:p>
        </p:txBody>
      </p:sp>
    </p:spTree>
    <p:extLst>
      <p:ext uri="{BB962C8B-B14F-4D97-AF65-F5344CB8AC3E}">
        <p14:creationId xmlns:p14="http://schemas.microsoft.com/office/powerpoint/2010/main" val="421713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06F8-D622-7B48-9E1C-8A8E3D85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EC2A0-16D0-544D-91DD-7A36681B1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3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7BC5A90-1695-EA4B-9C39-4655D7BD0C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C0529-2A11-EB4F-9945-36293CEDE4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5AFB713-2155-524D-AB69-5DAA3D9E1E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F878241-F127-5149-B002-5E7AEE90D0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799DB7E-4068-B141-B214-DC844FBA96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611BDA0-C6F3-A941-A3E1-85C0190596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A845AB-5422-C949-86B2-17332447A8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1109AA5-994B-4647-8D66-1E06DEBE39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345E05-70A0-F04C-9DD6-DED87039AD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ED138B-D751-2748-A29C-63E5F8B21C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A249EC4-D176-3742-B3A3-392E046027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ACDD286-B404-8648-94E2-9C85CD74E8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30F913E-6D5D-4E45-B97E-88B769CFB74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78D6C39-12DB-1F45-B953-088413490CA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C6AF42F-80F4-C144-A36A-5273D7C14AA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78CB1DB-3B67-C146-8FE6-178F2D0E800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318648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35252DB-B024-A349-BFD0-1F90D85132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E102F8D8-1EE7-BB48-9EDC-83C771A023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EB8B87E-3B98-3440-887D-ED481DCE8C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1E05565-0EED-1446-B520-AB56931C92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A911534D-4096-9B43-A57B-8A031BE595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88B5A227-0096-1245-AD91-58FBFDA3A5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A99A2AAE-CB6D-324A-BDFD-DDB3D13208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A00D4BAA-EBA9-AB47-8D41-591D37C9CC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22CE75A2-A6B2-2E40-80A5-34008F7E689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08429E82-BC13-BC44-8383-BFCFA6E0A9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67" name="Picture Placeholder 66">
            <a:extLst>
              <a:ext uri="{FF2B5EF4-FFF2-40B4-BE49-F238E27FC236}">
                <a16:creationId xmlns:a16="http://schemas.microsoft.com/office/drawing/2014/main" id="{0C0CFECE-901A-1D41-BDDF-E64509487E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55E8EF00-1ABE-8A4B-B61F-F70F6CA8268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6A94AE80-88BC-E747-8129-81EAA6F4FB4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02799976-A8E6-DA46-AD99-B4B2AF18CF3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79" name="Picture Placeholder 78">
            <a:extLst>
              <a:ext uri="{FF2B5EF4-FFF2-40B4-BE49-F238E27FC236}">
                <a16:creationId xmlns:a16="http://schemas.microsoft.com/office/drawing/2014/main" id="{C5D59FD1-D790-1442-B3F2-48400A11F89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81" name="Picture Placeholder 80">
            <a:extLst>
              <a:ext uri="{FF2B5EF4-FFF2-40B4-BE49-F238E27FC236}">
                <a16:creationId xmlns:a16="http://schemas.microsoft.com/office/drawing/2014/main" id="{462B0390-4880-8A4A-8E4D-B4A4E4A295B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96A3D93-F21B-484F-A612-D84A0460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22" y="1127463"/>
            <a:ext cx="7061200" cy="27178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B526CADA-BF43-6244-B525-84C8B382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700" y="1298579"/>
            <a:ext cx="2374900" cy="482600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8F23120F-1D34-3043-A679-9D8481C29C6A}"/>
              </a:ext>
            </a:extLst>
          </p:cNvPr>
          <p:cNvGrpSpPr/>
          <p:nvPr/>
        </p:nvGrpSpPr>
        <p:grpSpPr>
          <a:xfrm>
            <a:off x="6551832" y="3516959"/>
            <a:ext cx="3132130" cy="2566225"/>
            <a:chOff x="6421977" y="3214949"/>
            <a:chExt cx="3132130" cy="2566225"/>
          </a:xfrm>
        </p:grpSpPr>
        <p:sp>
          <p:nvSpPr>
            <p:cNvPr id="85" name="Explosion 2 84">
              <a:extLst>
                <a:ext uri="{FF2B5EF4-FFF2-40B4-BE49-F238E27FC236}">
                  <a16:creationId xmlns:a16="http://schemas.microsoft.com/office/drawing/2014/main" id="{1063B4BA-B40F-774A-A449-47722450F080}"/>
                </a:ext>
              </a:extLst>
            </p:cNvPr>
            <p:cNvSpPr/>
            <p:nvPr/>
          </p:nvSpPr>
          <p:spPr>
            <a:xfrm>
              <a:off x="6421977" y="3214949"/>
              <a:ext cx="3132130" cy="2566225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rgbClr val="FF0000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0B9854D-05B3-404F-ADAB-31941A3E831E}"/>
                </a:ext>
              </a:extLst>
            </p:cNvPr>
            <p:cNvSpPr/>
            <p:nvPr/>
          </p:nvSpPr>
          <p:spPr>
            <a:xfrm rot="19508842">
              <a:off x="6831640" y="4277679"/>
              <a:ext cx="20152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Winner!</a:t>
              </a:r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065E4FE2-B005-3044-9E3E-E33980CC1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578" y="1348827"/>
            <a:ext cx="24638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1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35252DB-B024-A349-BFD0-1F90D85132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E102F8D8-1EE7-BB48-9EDC-83C771A023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EB8B87E-3B98-3440-887D-ED481DCE8C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1E05565-0EED-1446-B520-AB56931C92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A911534D-4096-9B43-A57B-8A031BE595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88B5A227-0096-1245-AD91-58FBFDA3A5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A99A2AAE-CB6D-324A-BDFD-DDB3D13208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A00D4BAA-EBA9-AB47-8D41-591D37C9CC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22CE75A2-A6B2-2E40-80A5-34008F7E689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08429E82-BC13-BC44-8383-BFCFA6E0A9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67" name="Picture Placeholder 66">
            <a:extLst>
              <a:ext uri="{FF2B5EF4-FFF2-40B4-BE49-F238E27FC236}">
                <a16:creationId xmlns:a16="http://schemas.microsoft.com/office/drawing/2014/main" id="{0C0CFECE-901A-1D41-BDDF-E64509487E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55E8EF00-1ABE-8A4B-B61F-F70F6CA8268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6A94AE80-88BC-E747-8129-81EAA6F4FB4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02799976-A8E6-DA46-AD99-B4B2AF18CF3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79" name="Picture Placeholder 78">
            <a:extLst>
              <a:ext uri="{FF2B5EF4-FFF2-40B4-BE49-F238E27FC236}">
                <a16:creationId xmlns:a16="http://schemas.microsoft.com/office/drawing/2014/main" id="{C5D59FD1-D790-1442-B3F2-48400A11F89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81" name="Picture Placeholder 80">
            <a:extLst>
              <a:ext uri="{FF2B5EF4-FFF2-40B4-BE49-F238E27FC236}">
                <a16:creationId xmlns:a16="http://schemas.microsoft.com/office/drawing/2014/main" id="{462B0390-4880-8A4A-8E4D-B4A4E4A295B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96A3D93-F21B-484F-A612-D84A0460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22" y="1127463"/>
            <a:ext cx="7061200" cy="27178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B526CADA-BF43-6244-B525-84C8B382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700" y="1298579"/>
            <a:ext cx="2374900" cy="482600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8F23120F-1D34-3043-A679-9D8481C29C6A}"/>
              </a:ext>
            </a:extLst>
          </p:cNvPr>
          <p:cNvGrpSpPr/>
          <p:nvPr/>
        </p:nvGrpSpPr>
        <p:grpSpPr>
          <a:xfrm>
            <a:off x="6551832" y="3516959"/>
            <a:ext cx="3132130" cy="2566225"/>
            <a:chOff x="6421977" y="3214949"/>
            <a:chExt cx="3132130" cy="2566225"/>
          </a:xfrm>
        </p:grpSpPr>
        <p:sp>
          <p:nvSpPr>
            <p:cNvPr id="85" name="Explosion 2 84">
              <a:extLst>
                <a:ext uri="{FF2B5EF4-FFF2-40B4-BE49-F238E27FC236}">
                  <a16:creationId xmlns:a16="http://schemas.microsoft.com/office/drawing/2014/main" id="{1063B4BA-B40F-774A-A449-47722450F080}"/>
                </a:ext>
              </a:extLst>
            </p:cNvPr>
            <p:cNvSpPr/>
            <p:nvPr/>
          </p:nvSpPr>
          <p:spPr>
            <a:xfrm>
              <a:off x="6421977" y="3214949"/>
              <a:ext cx="3132130" cy="2566225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rgbClr val="FF0000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0B9854D-05B3-404F-ADAB-31941A3E831E}"/>
                </a:ext>
              </a:extLst>
            </p:cNvPr>
            <p:cNvSpPr/>
            <p:nvPr/>
          </p:nvSpPr>
          <p:spPr>
            <a:xfrm rot="19508842">
              <a:off x="6831640" y="4277679"/>
              <a:ext cx="20152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Winner!</a:t>
              </a:r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065E4FE2-B005-3044-9E3E-E33980CC1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578" y="1348827"/>
            <a:ext cx="24638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3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03A96B3-08F6-AD45-B6F0-4787E64C62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653FD-A434-3042-9CE3-29324564A2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623FC4-1418-7F44-B017-1398A0AF3F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7E833D3-9598-D449-9511-9595C7DD93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D621B6-EC45-5949-9A85-651EC55514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142AA7D-AD2F-E64B-B41C-7AD75E9616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AA62409-E2A0-E447-AD51-41A6EC087F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4C7BB2B-8745-5740-9EA6-D20F8FC630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4258C32-3F4B-464D-84C9-1E8A2076D3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A12351-91B5-9442-BACF-1379F91212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0BA1EF8-3D42-F246-8D9D-00E79F49C7F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541BA96-4DDC-744D-AD00-9E4B9140331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6E329E2-D3D7-6248-AA34-AE480ED8E8E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6E2A0BE-40E1-1642-9411-DDBA938A8C2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F92C188-57F8-AA45-AA33-676D1C7A497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3CBC6B8-792C-B54A-BAB3-DD1ED89CD9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172007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DCAC36-D295-CF4E-BC5F-CF1916BB1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42768-8F6C-AB4B-9059-B5DB09C5A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F5FAC-C49E-D54B-B164-0C65AA1D3F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6D083-28A6-2041-BF27-6A9CD4AA4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7BBA27-3308-1341-B25C-0927A42505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0E9CCB-3A73-F64A-96EB-3B53474107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4D66DA-B56B-CA4E-B8A1-9A14E79FC4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94ADEA-55F8-5A41-B3D5-1372196D5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C5EDAD-1CF9-8445-8CCC-A47D15C6C3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4782FAC-0AA6-C84F-89BB-6B4C0B25A7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F141DC5-4037-E044-AC1F-CAEFB43587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784F1C-7ADF-804C-9D25-4766CE570B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02A722B-3C60-5544-A15A-721EEB0CEC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58EBDBA-D96C-1344-957E-CF64D25007C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00F4B1-CE92-1148-8AC1-F5941C69A6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7CD72B4-4374-5040-8DE2-908E38BFAF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3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DCAC36-D295-CF4E-BC5F-CF1916BB1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42768-8F6C-AB4B-9059-B5DB09C5A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F5FAC-C49E-D54B-B164-0C65AA1D3F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beach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6D083-28A6-2041-BF27-6A9CD4AA4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jungle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7BBA27-3308-1341-B25C-0927A42505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mountains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0E9CCB-3A73-F64A-96EB-3B53474107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4D66DA-B56B-CA4E-B8A1-9A14E79FC4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island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94ADEA-55F8-5A41-B3D5-1372196D5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cave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C5EDAD-1CF9-8445-8CCC-A47D15C6C3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4782FAC-0AA6-C84F-89BB-6B4C0B25A7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village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F141DC5-4037-E044-AC1F-CAEFB43587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dungeon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784F1C-7ADF-804C-9D25-4766CE570B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swamp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02A722B-3C60-5544-A15A-721EEB0CEC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countryside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58EBDBA-D96C-1344-957E-CF64D25007C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desert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00F4B1-CE92-1148-8AC1-F5941C69A6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forest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7CD72B4-4374-5040-8DE2-908E38BFAF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campsite</a:t>
            </a:r>
          </a:p>
        </p:txBody>
      </p:sp>
    </p:spTree>
    <p:extLst>
      <p:ext uri="{BB962C8B-B14F-4D97-AF65-F5344CB8AC3E}">
        <p14:creationId xmlns:p14="http://schemas.microsoft.com/office/powerpoint/2010/main" val="361075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BD251E-BFB8-DE46-914F-C15791FA3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8E379-50F0-D540-96AF-AC4882B996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C3D25-2595-8143-8FC8-0FEA22840E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8D8A3-B030-C04A-B562-B84E064C9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70E477-F8AB-F641-B070-C4A0C5DFBE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E22581-C960-F44E-B5D1-4746389EA8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ED457-7A03-7048-9CC4-7727AD8091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B9B427-A525-CE43-96AE-10C33FAEFB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4FFE02-CD9D-A542-BA59-F3ED33E70D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D74E2F-CE24-6849-BE7F-E83F112F2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4D74D8F-02FA-BE4F-979A-A00E614ACC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67F78D-5915-5441-BB09-7400D06D6D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D96017-2C01-574B-AADA-C2EB455BD0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2AE25-0E39-9F42-8C24-51828250C0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ACB463-5B9F-0140-A8AE-5F64014A49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820216F-0F02-0E43-AB47-61979F3CD4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564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ncent Class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136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Segoe Print</vt:lpstr>
      <vt:lpstr>Standard</vt:lpstr>
      <vt:lpstr>Tencent Classroom</vt:lpstr>
      <vt:lpstr>Let’s Connect</vt:lpstr>
      <vt:lpstr>Let’s Connect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Tolman</dc:creator>
  <cp:lastModifiedBy>Dana Tolman</cp:lastModifiedBy>
  <cp:revision>18</cp:revision>
  <dcterms:created xsi:type="dcterms:W3CDTF">2020-03-04T06:53:32Z</dcterms:created>
  <dcterms:modified xsi:type="dcterms:W3CDTF">2020-03-08T12:36:55Z</dcterms:modified>
</cp:coreProperties>
</file>