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483"/>
    <a:srgbClr val="CAA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1"/>
    <p:restoredTop sz="84290"/>
  </p:normalViewPr>
  <p:slideViewPr>
    <p:cSldViewPr snapToGrid="0" snapToObjects="1" showGuides="1">
      <p:cViewPr varScale="1">
        <p:scale>
          <a:sx n="89" d="100"/>
          <a:sy n="89" d="100"/>
        </p:scale>
        <p:origin x="184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9DEED-981F-FD4C-895A-E3E4999F85DE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344EA-83B2-994F-823A-0BF8C3C42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3400592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3400592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https://svgsilh.com/image/3400592.html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344EA-83B2-994F-823A-0BF8C3C42E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3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https://svgsilh.com/image/3400592.html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344EA-83B2-994F-823A-0BF8C3C42E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55C0-D285-5F40-957A-469EB03F4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66130-FE49-8A49-9C80-9F3A9407A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92AD-4D07-F74E-86A5-7EF9DCF2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CD24-8B95-4B48-85BF-9B07533D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2819-DB1B-3342-AD56-229F1036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6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FB9E-8D10-0B4A-909A-591B6AF5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8A82F-B5B7-A444-86D4-BD7BFEFBB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2F6F-28C4-C94D-BA96-CEA131FD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24F6-2E8C-1F41-9A8D-BB11FCC3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08C5-DCB4-AD4C-9DEA-E634C64E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3A997-141C-4A4D-91D4-DA239A4B6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B9032-49B3-BE46-8F00-D4565BE85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E3D4-82EE-D342-A96F-472FDD55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132A4-9D7A-2943-909A-194F85F8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47069-99B2-734C-94C8-0CA60F4B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A7B5-C007-4B46-9732-22110F6A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67A7-390A-E44C-862E-80FD8E44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6A8A-AF2D-8344-ABF6-B090CA79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F9973-4354-2B45-BE6A-C675DC3A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2BB5-36D2-7343-9022-3C206EB5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B6C5-8AD1-514B-8802-61DE3A6D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B831B-B3D7-C743-BBE2-5BF9EA378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3448-DCC9-3E47-9E22-CFE934CC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E2CBA-297C-D74B-8012-85DB0C64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F05A3-1A76-2840-B775-61DE3496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E0C6-6E50-4945-8A37-C3C00B0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D699-6712-C448-AD6D-2BD913FE2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30CEC-3E5E-344A-9EA8-282D7526F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DFDB-D54B-0B42-B7FA-D6CC30A4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F940C-1AA8-CE4D-B2AD-DEFB301B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1E14F-082C-EE4C-A930-1D11B2BF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3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C873-3CBA-0244-BB38-B507F3C0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42EE1-0670-0D41-94B3-3AE47E709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0BC61-14CA-4F46-A509-3797188C6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DEC0C-D21C-FD42-8003-442B46C6F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A33DA-2CF5-DC48-BEC0-11EC5FD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4FD9A-AEAE-184A-B3E1-E756C8C2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9352C-0A1C-EE48-A423-08D436E3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0F2CF-BDE1-2E47-8AB7-ED3514F1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3C94-692A-554F-B310-F4ABFD31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17234-F530-2544-AB4E-2DED61B5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1CB71-7A4E-AA40-918D-55858F37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6E4C5-6329-7145-A411-72C389EB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2C605-435A-5B41-8C2C-B8969ADF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9563F-2CC0-3B43-9C33-F9C3190E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EE0BC-A542-D447-81BC-A8D9A5C3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5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CA85-085F-F84B-AFE7-29AB0D91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DF34-053E-F44A-AE68-8057AC0B9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FD531-25DC-C649-A7DB-D303D2197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54655-666E-354D-9928-AE16F6A6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A7815-B3D0-9C49-85A4-95BC2C78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8BA7E-4C7D-6C4C-8A9E-22F324B4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526A-8EFA-9D4D-9B26-4EE1C8E8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BD1BC-0670-EE4C-9128-5F40562CF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AE27C-24C6-9A46-B570-80BF82F5C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37D31-3D79-6C4C-94C6-0CD02EB3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2DE66-C658-C040-ACA2-EF822278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59B05-71C6-D341-AB58-E859A607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7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E1B82-BC17-4041-B7B2-98DB57F2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98281-30F2-EB48-BEE7-B34CAFC8F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9996-BB9E-F247-8587-D24992B85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B24E-6018-EB4A-996D-71709475E67C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7FFD7-F726-CF47-9FDB-3BF9B6C7A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F04F5-BD1A-FD41-BCBF-4F354F5CD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27E2-5129-244E-929A-40D3C442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B509-FFF2-E546-81AB-60D99155A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Print" panose="02000800000000000000" pitchFamily="2" charset="0"/>
              </a:rPr>
              <a:t>Pictionary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40781-146D-4C40-8F8B-9676183AD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Print" panose="02000800000000000000" pitchFamily="2" charset="0"/>
              </a:rPr>
              <a:t>Draw a picture of something or a situation. The class must guess what’s been drawn or what’s being drawn.</a:t>
            </a:r>
          </a:p>
        </p:txBody>
      </p:sp>
    </p:spTree>
    <p:extLst>
      <p:ext uri="{BB962C8B-B14F-4D97-AF65-F5344CB8AC3E}">
        <p14:creationId xmlns:p14="http://schemas.microsoft.com/office/powerpoint/2010/main" val="384441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6D5A7D-6ECB-5046-8927-9B7D2DB4C0C6}"/>
              </a:ext>
            </a:extLst>
          </p:cNvPr>
          <p:cNvSpPr txBox="1"/>
          <p:nvPr/>
        </p:nvSpPr>
        <p:spPr>
          <a:xfrm>
            <a:off x="3181575" y="5581860"/>
            <a:ext cx="63774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egoe Print" panose="02000800000000000000" pitchFamily="2" charset="0"/>
              </a:rPr>
              <a:t>Pictionary</a:t>
            </a:r>
          </a:p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Segoe Print" panose="02000800000000000000" pitchFamily="2" charset="0"/>
              </a:rPr>
              <a:t>Draw and we can guess!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C1CB0-35B5-9047-BA66-656FA7163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5763"/>
            <a:ext cx="9144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7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9CC69E-1232-FD4B-AD7B-9E17F2AD0A41}"/>
              </a:ext>
            </a:extLst>
          </p:cNvPr>
          <p:cNvSpPr txBox="1"/>
          <p:nvPr/>
        </p:nvSpPr>
        <p:spPr>
          <a:xfrm>
            <a:off x="3181575" y="5581860"/>
            <a:ext cx="63774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Segoe Print" panose="02000800000000000000" pitchFamily="2" charset="0"/>
              </a:rPr>
              <a:t>Pictionary</a:t>
            </a:r>
          </a:p>
          <a:p>
            <a:pPr algn="ctr"/>
            <a:r>
              <a:rPr lang="en-US" sz="3200" b="1" dirty="0">
                <a:solidFill>
                  <a:srgbClr val="CAA9F0"/>
                </a:solidFill>
                <a:latin typeface="Segoe Print" panose="02000800000000000000" pitchFamily="2" charset="0"/>
              </a:rPr>
              <a:t>Draw and we can guess!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E1058-F48F-CA41-A02A-A5768EEAF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5763"/>
            <a:ext cx="9144000" cy="535940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9254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</Words>
  <Application>Microsoft Macintosh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Print</vt:lpstr>
      <vt:lpstr>Office Theme</vt:lpstr>
      <vt:lpstr>Pictionary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Tolman</dc:creator>
  <cp:lastModifiedBy>Dana Tolman</cp:lastModifiedBy>
  <cp:revision>7</cp:revision>
  <dcterms:created xsi:type="dcterms:W3CDTF">2020-03-03T12:09:24Z</dcterms:created>
  <dcterms:modified xsi:type="dcterms:W3CDTF">2020-03-08T12:57:43Z</dcterms:modified>
</cp:coreProperties>
</file>